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3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6" r:id="rId2"/>
    <p:sldMasterId id="2147483673" r:id="rId3"/>
    <p:sldMasterId id="2147483685" r:id="rId4"/>
  </p:sldMasterIdLst>
  <p:notesMasterIdLst>
    <p:notesMasterId r:id="rId88"/>
  </p:notesMasterIdLst>
  <p:sldIdLst>
    <p:sldId id="342" r:id="rId5"/>
    <p:sldId id="384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82" r:id="rId18"/>
    <p:sldId id="387" r:id="rId19"/>
    <p:sldId id="284" r:id="rId20"/>
    <p:sldId id="388" r:id="rId21"/>
    <p:sldId id="286" r:id="rId22"/>
    <p:sldId id="302" r:id="rId23"/>
    <p:sldId id="391" r:id="rId24"/>
    <p:sldId id="392" r:id="rId25"/>
    <p:sldId id="393" r:id="rId26"/>
    <p:sldId id="396" r:id="rId27"/>
    <p:sldId id="394" r:id="rId28"/>
    <p:sldId id="395" r:id="rId29"/>
    <p:sldId id="417" r:id="rId30"/>
    <p:sldId id="301" r:id="rId31"/>
    <p:sldId id="299" r:id="rId32"/>
    <p:sldId id="296" r:id="rId33"/>
    <p:sldId id="297" r:id="rId34"/>
    <p:sldId id="398" r:id="rId35"/>
    <p:sldId id="401" r:id="rId36"/>
    <p:sldId id="399" r:id="rId37"/>
    <p:sldId id="402" r:id="rId38"/>
    <p:sldId id="403" r:id="rId39"/>
    <p:sldId id="412" r:id="rId40"/>
    <p:sldId id="404" r:id="rId41"/>
    <p:sldId id="405" r:id="rId42"/>
    <p:sldId id="407" r:id="rId43"/>
    <p:sldId id="406" r:id="rId44"/>
    <p:sldId id="409" r:id="rId45"/>
    <p:sldId id="408" r:id="rId46"/>
    <p:sldId id="410" r:id="rId47"/>
    <p:sldId id="411" r:id="rId48"/>
    <p:sldId id="413" r:id="rId49"/>
    <p:sldId id="416" r:id="rId50"/>
    <p:sldId id="386" r:id="rId51"/>
    <p:sldId id="291" r:id="rId52"/>
    <p:sldId id="292" r:id="rId53"/>
    <p:sldId id="293" r:id="rId54"/>
    <p:sldId id="294" r:id="rId55"/>
    <p:sldId id="295" r:id="rId56"/>
    <p:sldId id="303" r:id="rId57"/>
    <p:sldId id="304" r:id="rId58"/>
    <p:sldId id="305" r:id="rId59"/>
    <p:sldId id="306" r:id="rId60"/>
    <p:sldId id="307" r:id="rId61"/>
    <p:sldId id="308" r:id="rId62"/>
    <p:sldId id="309" r:id="rId63"/>
    <p:sldId id="310" r:id="rId64"/>
    <p:sldId id="311" r:id="rId65"/>
    <p:sldId id="312" r:id="rId66"/>
    <p:sldId id="313" r:id="rId67"/>
    <p:sldId id="314" r:id="rId68"/>
    <p:sldId id="315" r:id="rId69"/>
    <p:sldId id="316" r:id="rId70"/>
    <p:sldId id="317" r:id="rId71"/>
    <p:sldId id="318" r:id="rId72"/>
    <p:sldId id="319" r:id="rId73"/>
    <p:sldId id="320" r:id="rId74"/>
    <p:sldId id="321" r:id="rId75"/>
    <p:sldId id="385" r:id="rId76"/>
    <p:sldId id="283" r:id="rId77"/>
    <p:sldId id="390" r:id="rId78"/>
    <p:sldId id="370" r:id="rId79"/>
    <p:sldId id="377" r:id="rId80"/>
    <p:sldId id="378" r:id="rId81"/>
    <p:sldId id="379" r:id="rId82"/>
    <p:sldId id="380" r:id="rId83"/>
    <p:sldId id="381" r:id="rId84"/>
    <p:sldId id="382" r:id="rId85"/>
    <p:sldId id="397" r:id="rId86"/>
    <p:sldId id="383" r:id="rId87"/>
  </p:sldIdLst>
  <p:sldSz cx="12192000" cy="6858000"/>
  <p:notesSz cx="12192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A32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1" d="100"/>
          <a:sy n="81" d="100"/>
        </p:scale>
        <p:origin x="648" y="53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presProps" Target="presProps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5" Type="http://schemas.openxmlformats.org/officeDocument/2006/relationships/slide" Target="slides/slide1.xml"/><Relationship Id="rId90" Type="http://schemas.openxmlformats.org/officeDocument/2006/relationships/viewProps" Target="viewProps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notesMaster" Target="notesMasters/notesMaster1.xml"/><Relationship Id="rId9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61F082-F598-4D1A-9636-5301B63DB0A3}" type="datetimeFigureOut">
              <a:rPr lang="en-GB" smtClean="0"/>
              <a:t>10/11/2024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D7D837-2795-4272-9DFA-4FDA99749F0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800934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3" name="Rectangle 1">
            <a:extLst>
              <a:ext uri="{FF2B5EF4-FFF2-40B4-BE49-F238E27FC236}">
                <a16:creationId xmlns:a16="http://schemas.microsoft.com/office/drawing/2014/main" id="{81413910-8B38-7238-A64F-E0108E3453E2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95325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5714" name="Rectangle 2">
            <a:extLst>
              <a:ext uri="{FF2B5EF4-FFF2-40B4-BE49-F238E27FC236}">
                <a16:creationId xmlns:a16="http://schemas.microsoft.com/office/drawing/2014/main" id="{87D1F813-B598-B59B-3B97-DD4F4F7A9E2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82856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5" name="Rectangle 1">
            <a:extLst>
              <a:ext uri="{FF2B5EF4-FFF2-40B4-BE49-F238E27FC236}">
                <a16:creationId xmlns:a16="http://schemas.microsoft.com/office/drawing/2014/main" id="{2BF821AD-9708-09C6-6E36-6D01CA571C3D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95325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3426" name="Rectangle 2">
            <a:extLst>
              <a:ext uri="{FF2B5EF4-FFF2-40B4-BE49-F238E27FC236}">
                <a16:creationId xmlns:a16="http://schemas.microsoft.com/office/drawing/2014/main" id="{5371EC35-11F9-5C50-8346-525EF1F05018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49" name="Rectangle 1">
            <a:extLst>
              <a:ext uri="{FF2B5EF4-FFF2-40B4-BE49-F238E27FC236}">
                <a16:creationId xmlns:a16="http://schemas.microsoft.com/office/drawing/2014/main" id="{B65ADEEE-2628-E2A1-C615-3C54770C7583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95325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4450" name="Rectangle 2">
            <a:extLst>
              <a:ext uri="{FF2B5EF4-FFF2-40B4-BE49-F238E27FC236}">
                <a16:creationId xmlns:a16="http://schemas.microsoft.com/office/drawing/2014/main" id="{58135BA8-1313-6FB0-2D25-41F3A0AA707B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3" name="Rectangle 1">
            <a:extLst>
              <a:ext uri="{FF2B5EF4-FFF2-40B4-BE49-F238E27FC236}">
                <a16:creationId xmlns:a16="http://schemas.microsoft.com/office/drawing/2014/main" id="{9D3E3080-3503-B5A2-093D-6A576ACA1D3E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95325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5474" name="Rectangle 2">
            <a:extLst>
              <a:ext uri="{FF2B5EF4-FFF2-40B4-BE49-F238E27FC236}">
                <a16:creationId xmlns:a16="http://schemas.microsoft.com/office/drawing/2014/main" id="{438D7BC1-75BE-EFDF-2498-F3BF7C5CA1F7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3" name="Rectangle 1">
            <a:extLst>
              <a:ext uri="{FF2B5EF4-FFF2-40B4-BE49-F238E27FC236}">
                <a16:creationId xmlns:a16="http://schemas.microsoft.com/office/drawing/2014/main" id="{9D3E3080-3503-B5A2-093D-6A576ACA1D3E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95325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5474" name="Rectangle 2">
            <a:extLst>
              <a:ext uri="{FF2B5EF4-FFF2-40B4-BE49-F238E27FC236}">
                <a16:creationId xmlns:a16="http://schemas.microsoft.com/office/drawing/2014/main" id="{438D7BC1-75BE-EFDF-2498-F3BF7C5CA1F7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78735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7" name="Rectangle 1">
            <a:extLst>
              <a:ext uri="{FF2B5EF4-FFF2-40B4-BE49-F238E27FC236}">
                <a16:creationId xmlns:a16="http://schemas.microsoft.com/office/drawing/2014/main" id="{3584FC0C-8FC0-F51D-D2ED-54A442532821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95325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1618" name="Rectangle 2">
            <a:extLst>
              <a:ext uri="{FF2B5EF4-FFF2-40B4-BE49-F238E27FC236}">
                <a16:creationId xmlns:a16="http://schemas.microsoft.com/office/drawing/2014/main" id="{F3F7F0D2-68DA-2694-1641-BE13E4690C36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96980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69" name="Rectangle 1">
            <a:extLst>
              <a:ext uri="{FF2B5EF4-FFF2-40B4-BE49-F238E27FC236}">
                <a16:creationId xmlns:a16="http://schemas.microsoft.com/office/drawing/2014/main" id="{9B1303DE-AAC7-B48B-BCB0-532842DD2BBD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95325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9570" name="Rectangle 2">
            <a:extLst>
              <a:ext uri="{FF2B5EF4-FFF2-40B4-BE49-F238E27FC236}">
                <a16:creationId xmlns:a16="http://schemas.microsoft.com/office/drawing/2014/main" id="{760F26DD-99EA-9347-3D11-91CCCB3C52F8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5401972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7" name="Rectangle 1">
            <a:extLst>
              <a:ext uri="{FF2B5EF4-FFF2-40B4-BE49-F238E27FC236}">
                <a16:creationId xmlns:a16="http://schemas.microsoft.com/office/drawing/2014/main" id="{2EA5F304-18FA-B875-6833-1F485AB7055B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95325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6498" name="Rectangle 2">
            <a:extLst>
              <a:ext uri="{FF2B5EF4-FFF2-40B4-BE49-F238E27FC236}">
                <a16:creationId xmlns:a16="http://schemas.microsoft.com/office/drawing/2014/main" id="{F25E6F63-FAB2-70DC-643F-7CAABF8B61C7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1" name="Rectangle 1">
            <a:extLst>
              <a:ext uri="{FF2B5EF4-FFF2-40B4-BE49-F238E27FC236}">
                <a16:creationId xmlns:a16="http://schemas.microsoft.com/office/drawing/2014/main" id="{FFADB38E-4DA7-887F-740B-8275753A8143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95325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7522" name="Rectangle 2">
            <a:extLst>
              <a:ext uri="{FF2B5EF4-FFF2-40B4-BE49-F238E27FC236}">
                <a16:creationId xmlns:a16="http://schemas.microsoft.com/office/drawing/2014/main" id="{90C9C989-8001-F9CE-7F1D-C405DBAA3E3E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1" name="Rectangle 1">
            <a:extLst>
              <a:ext uri="{FF2B5EF4-FFF2-40B4-BE49-F238E27FC236}">
                <a16:creationId xmlns:a16="http://schemas.microsoft.com/office/drawing/2014/main" id="{44962AE3-D768-431C-9B75-B8748CFDF299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95325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7762" name="Rectangle 2">
            <a:extLst>
              <a:ext uri="{FF2B5EF4-FFF2-40B4-BE49-F238E27FC236}">
                <a16:creationId xmlns:a16="http://schemas.microsoft.com/office/drawing/2014/main" id="{64CEFDA9-7A55-DADA-918C-6B79C68D1FB6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978886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1" name="Rectangle 1">
            <a:extLst>
              <a:ext uri="{FF2B5EF4-FFF2-40B4-BE49-F238E27FC236}">
                <a16:creationId xmlns:a16="http://schemas.microsoft.com/office/drawing/2014/main" id="{741750B5-F2CF-6F2D-4337-B4B61492C6A1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43125" y="695325"/>
            <a:ext cx="257175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2162" name="Rectangle 2">
            <a:extLst>
              <a:ext uri="{FF2B5EF4-FFF2-40B4-BE49-F238E27FC236}">
                <a16:creationId xmlns:a16="http://schemas.microsoft.com/office/drawing/2014/main" id="{DEEF1207-706E-F876-7268-E8B5E5598E0C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5" name="Rectangle 1">
            <a:extLst>
              <a:ext uri="{FF2B5EF4-FFF2-40B4-BE49-F238E27FC236}">
                <a16:creationId xmlns:a16="http://schemas.microsoft.com/office/drawing/2014/main" id="{DF9C4E68-D683-0874-F342-C4E6CA5D35FD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43125" y="695325"/>
            <a:ext cx="257175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3186" name="Rectangle 2">
            <a:extLst>
              <a:ext uri="{FF2B5EF4-FFF2-40B4-BE49-F238E27FC236}">
                <a16:creationId xmlns:a16="http://schemas.microsoft.com/office/drawing/2014/main" id="{216E51EA-261B-1FFA-6F35-9733F6908B9E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09" name="Rectangle 1">
            <a:extLst>
              <a:ext uri="{FF2B5EF4-FFF2-40B4-BE49-F238E27FC236}">
                <a16:creationId xmlns:a16="http://schemas.microsoft.com/office/drawing/2014/main" id="{673CE612-C9F1-40D0-6617-90D693606C65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95325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4210" name="Rectangle 2">
            <a:extLst>
              <a:ext uri="{FF2B5EF4-FFF2-40B4-BE49-F238E27FC236}">
                <a16:creationId xmlns:a16="http://schemas.microsoft.com/office/drawing/2014/main" id="{7ACC18D2-488C-090C-F073-15F625C50C99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3" name="Rectangle 1">
            <a:extLst>
              <a:ext uri="{FF2B5EF4-FFF2-40B4-BE49-F238E27FC236}">
                <a16:creationId xmlns:a16="http://schemas.microsoft.com/office/drawing/2014/main" id="{436F4756-67B4-4B09-AB7B-B489CCED2ADF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95325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5234" name="Rectangle 2">
            <a:extLst>
              <a:ext uri="{FF2B5EF4-FFF2-40B4-BE49-F238E27FC236}">
                <a16:creationId xmlns:a16="http://schemas.microsoft.com/office/drawing/2014/main" id="{EA5ADDE8-E21A-A814-8CC5-FE620F278316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7" name="Rectangle 1">
            <a:extLst>
              <a:ext uri="{FF2B5EF4-FFF2-40B4-BE49-F238E27FC236}">
                <a16:creationId xmlns:a16="http://schemas.microsoft.com/office/drawing/2014/main" id="{76179DDB-26D6-70C0-6599-CBC59EE7635C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43125" y="695325"/>
            <a:ext cx="257175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6258" name="Rectangle 2">
            <a:extLst>
              <a:ext uri="{FF2B5EF4-FFF2-40B4-BE49-F238E27FC236}">
                <a16:creationId xmlns:a16="http://schemas.microsoft.com/office/drawing/2014/main" id="{DDB42700-5994-9C22-2F4D-FBB00E3CFA3D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Rectangle 1">
            <a:extLst>
              <a:ext uri="{FF2B5EF4-FFF2-40B4-BE49-F238E27FC236}">
                <a16:creationId xmlns:a16="http://schemas.microsoft.com/office/drawing/2014/main" id="{4C069872-83AF-F30A-08C2-75A454F16887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43125" y="695325"/>
            <a:ext cx="257175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2642" name="Rectangle 2">
            <a:extLst>
              <a:ext uri="{FF2B5EF4-FFF2-40B4-BE49-F238E27FC236}">
                <a16:creationId xmlns:a16="http://schemas.microsoft.com/office/drawing/2014/main" id="{B62D80AD-C8DD-1AA7-9739-F396FBBF99C2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670025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Rectangle 1">
            <a:extLst>
              <a:ext uri="{FF2B5EF4-FFF2-40B4-BE49-F238E27FC236}">
                <a16:creationId xmlns:a16="http://schemas.microsoft.com/office/drawing/2014/main" id="{5C4252BD-BB1B-C23B-270F-9A951368053E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43125" y="695325"/>
            <a:ext cx="257175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3666" name="Rectangle 2">
            <a:extLst>
              <a:ext uri="{FF2B5EF4-FFF2-40B4-BE49-F238E27FC236}">
                <a16:creationId xmlns:a16="http://schemas.microsoft.com/office/drawing/2014/main" id="{C3F3F329-EBE6-14B5-EC9C-9537B89BB393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984791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89" name="Rectangle 1">
            <a:extLst>
              <a:ext uri="{FF2B5EF4-FFF2-40B4-BE49-F238E27FC236}">
                <a16:creationId xmlns:a16="http://schemas.microsoft.com/office/drawing/2014/main" id="{FA615EDF-573F-C3D9-34A4-EA72529B1E6D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95325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4690" name="Rectangle 2">
            <a:extLst>
              <a:ext uri="{FF2B5EF4-FFF2-40B4-BE49-F238E27FC236}">
                <a16:creationId xmlns:a16="http://schemas.microsoft.com/office/drawing/2014/main" id="{8AAFDA60-4C2A-A05F-ED85-7EC2E74816D2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367898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2320289" y="1936242"/>
            <a:ext cx="477520" cy="463550"/>
          </a:xfrm>
          <a:custGeom>
            <a:avLst/>
            <a:gdLst/>
            <a:ahLst/>
            <a:cxnLst/>
            <a:rect l="l" t="t" r="r" b="b"/>
            <a:pathLst>
              <a:path w="477519" h="463550">
                <a:moveTo>
                  <a:pt x="0" y="231648"/>
                </a:moveTo>
                <a:lnTo>
                  <a:pt x="4846" y="184976"/>
                </a:lnTo>
                <a:lnTo>
                  <a:pt x="18746" y="141499"/>
                </a:lnTo>
                <a:lnTo>
                  <a:pt x="40739" y="102151"/>
                </a:lnTo>
                <a:lnTo>
                  <a:pt x="69865" y="67865"/>
                </a:lnTo>
                <a:lnTo>
                  <a:pt x="105165" y="39574"/>
                </a:lnTo>
                <a:lnTo>
                  <a:pt x="145678" y="18210"/>
                </a:lnTo>
                <a:lnTo>
                  <a:pt x="190445" y="4708"/>
                </a:lnTo>
                <a:lnTo>
                  <a:pt x="238506" y="0"/>
                </a:lnTo>
                <a:lnTo>
                  <a:pt x="286566" y="4708"/>
                </a:lnTo>
                <a:lnTo>
                  <a:pt x="331333" y="18210"/>
                </a:lnTo>
                <a:lnTo>
                  <a:pt x="371846" y="39574"/>
                </a:lnTo>
                <a:lnTo>
                  <a:pt x="407146" y="67865"/>
                </a:lnTo>
                <a:lnTo>
                  <a:pt x="436272" y="102151"/>
                </a:lnTo>
                <a:lnTo>
                  <a:pt x="458265" y="141499"/>
                </a:lnTo>
                <a:lnTo>
                  <a:pt x="472165" y="184976"/>
                </a:lnTo>
                <a:lnTo>
                  <a:pt x="477012" y="231648"/>
                </a:lnTo>
                <a:lnTo>
                  <a:pt x="472165" y="278319"/>
                </a:lnTo>
                <a:lnTo>
                  <a:pt x="458265" y="321796"/>
                </a:lnTo>
                <a:lnTo>
                  <a:pt x="436272" y="361144"/>
                </a:lnTo>
                <a:lnTo>
                  <a:pt x="407146" y="395430"/>
                </a:lnTo>
                <a:lnTo>
                  <a:pt x="371846" y="423721"/>
                </a:lnTo>
                <a:lnTo>
                  <a:pt x="331333" y="445085"/>
                </a:lnTo>
                <a:lnTo>
                  <a:pt x="286566" y="458587"/>
                </a:lnTo>
                <a:lnTo>
                  <a:pt x="238506" y="463296"/>
                </a:lnTo>
                <a:lnTo>
                  <a:pt x="190445" y="458587"/>
                </a:lnTo>
                <a:lnTo>
                  <a:pt x="145678" y="445085"/>
                </a:lnTo>
                <a:lnTo>
                  <a:pt x="105165" y="423721"/>
                </a:lnTo>
                <a:lnTo>
                  <a:pt x="69865" y="395430"/>
                </a:lnTo>
                <a:lnTo>
                  <a:pt x="40739" y="361144"/>
                </a:lnTo>
                <a:lnTo>
                  <a:pt x="18746" y="321796"/>
                </a:lnTo>
                <a:lnTo>
                  <a:pt x="4846" y="278319"/>
                </a:lnTo>
                <a:lnTo>
                  <a:pt x="0" y="231648"/>
                </a:lnTo>
                <a:close/>
              </a:path>
            </a:pathLst>
          </a:custGeom>
          <a:ln w="25400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2320289" y="2698242"/>
            <a:ext cx="477520" cy="463550"/>
          </a:xfrm>
          <a:custGeom>
            <a:avLst/>
            <a:gdLst/>
            <a:ahLst/>
            <a:cxnLst/>
            <a:rect l="l" t="t" r="r" b="b"/>
            <a:pathLst>
              <a:path w="477519" h="463550">
                <a:moveTo>
                  <a:pt x="0" y="231648"/>
                </a:moveTo>
                <a:lnTo>
                  <a:pt x="4846" y="184976"/>
                </a:lnTo>
                <a:lnTo>
                  <a:pt x="18746" y="141499"/>
                </a:lnTo>
                <a:lnTo>
                  <a:pt x="40739" y="102151"/>
                </a:lnTo>
                <a:lnTo>
                  <a:pt x="69865" y="67865"/>
                </a:lnTo>
                <a:lnTo>
                  <a:pt x="105165" y="39574"/>
                </a:lnTo>
                <a:lnTo>
                  <a:pt x="145678" y="18210"/>
                </a:lnTo>
                <a:lnTo>
                  <a:pt x="190445" y="4708"/>
                </a:lnTo>
                <a:lnTo>
                  <a:pt x="238506" y="0"/>
                </a:lnTo>
                <a:lnTo>
                  <a:pt x="286566" y="4708"/>
                </a:lnTo>
                <a:lnTo>
                  <a:pt x="331333" y="18210"/>
                </a:lnTo>
                <a:lnTo>
                  <a:pt x="371846" y="39574"/>
                </a:lnTo>
                <a:lnTo>
                  <a:pt x="407146" y="67865"/>
                </a:lnTo>
                <a:lnTo>
                  <a:pt x="436272" y="102151"/>
                </a:lnTo>
                <a:lnTo>
                  <a:pt x="458265" y="141499"/>
                </a:lnTo>
                <a:lnTo>
                  <a:pt x="472165" y="184976"/>
                </a:lnTo>
                <a:lnTo>
                  <a:pt x="477012" y="231648"/>
                </a:lnTo>
                <a:lnTo>
                  <a:pt x="472165" y="278319"/>
                </a:lnTo>
                <a:lnTo>
                  <a:pt x="458265" y="321796"/>
                </a:lnTo>
                <a:lnTo>
                  <a:pt x="436272" y="361144"/>
                </a:lnTo>
                <a:lnTo>
                  <a:pt x="407146" y="395430"/>
                </a:lnTo>
                <a:lnTo>
                  <a:pt x="371846" y="423721"/>
                </a:lnTo>
                <a:lnTo>
                  <a:pt x="331333" y="445085"/>
                </a:lnTo>
                <a:lnTo>
                  <a:pt x="286566" y="458587"/>
                </a:lnTo>
                <a:lnTo>
                  <a:pt x="238506" y="463296"/>
                </a:lnTo>
                <a:lnTo>
                  <a:pt x="190445" y="458587"/>
                </a:lnTo>
                <a:lnTo>
                  <a:pt x="145678" y="445085"/>
                </a:lnTo>
                <a:lnTo>
                  <a:pt x="105165" y="423721"/>
                </a:lnTo>
                <a:lnTo>
                  <a:pt x="69865" y="395430"/>
                </a:lnTo>
                <a:lnTo>
                  <a:pt x="40739" y="361144"/>
                </a:lnTo>
                <a:lnTo>
                  <a:pt x="18746" y="321796"/>
                </a:lnTo>
                <a:lnTo>
                  <a:pt x="4846" y="278319"/>
                </a:lnTo>
                <a:lnTo>
                  <a:pt x="0" y="231648"/>
                </a:lnTo>
                <a:close/>
              </a:path>
            </a:pathLst>
          </a:custGeom>
          <a:ln w="25400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2326385" y="3399282"/>
            <a:ext cx="477520" cy="464820"/>
          </a:xfrm>
          <a:custGeom>
            <a:avLst/>
            <a:gdLst/>
            <a:ahLst/>
            <a:cxnLst/>
            <a:rect l="l" t="t" r="r" b="b"/>
            <a:pathLst>
              <a:path w="477519" h="464820">
                <a:moveTo>
                  <a:pt x="0" y="232409"/>
                </a:moveTo>
                <a:lnTo>
                  <a:pt x="4846" y="185559"/>
                </a:lnTo>
                <a:lnTo>
                  <a:pt x="18746" y="141928"/>
                </a:lnTo>
                <a:lnTo>
                  <a:pt x="40739" y="102449"/>
                </a:lnTo>
                <a:lnTo>
                  <a:pt x="69865" y="68056"/>
                </a:lnTo>
                <a:lnTo>
                  <a:pt x="105165" y="39681"/>
                </a:lnTo>
                <a:lnTo>
                  <a:pt x="145678" y="18258"/>
                </a:lnTo>
                <a:lnTo>
                  <a:pt x="190445" y="4720"/>
                </a:lnTo>
                <a:lnTo>
                  <a:pt x="238506" y="0"/>
                </a:lnTo>
                <a:lnTo>
                  <a:pt x="286566" y="4720"/>
                </a:lnTo>
                <a:lnTo>
                  <a:pt x="331333" y="18258"/>
                </a:lnTo>
                <a:lnTo>
                  <a:pt x="371846" y="39681"/>
                </a:lnTo>
                <a:lnTo>
                  <a:pt x="407146" y="68056"/>
                </a:lnTo>
                <a:lnTo>
                  <a:pt x="436272" y="102449"/>
                </a:lnTo>
                <a:lnTo>
                  <a:pt x="458265" y="141928"/>
                </a:lnTo>
                <a:lnTo>
                  <a:pt x="472165" y="185559"/>
                </a:lnTo>
                <a:lnTo>
                  <a:pt x="477012" y="232409"/>
                </a:lnTo>
                <a:lnTo>
                  <a:pt x="472165" y="279260"/>
                </a:lnTo>
                <a:lnTo>
                  <a:pt x="458265" y="322891"/>
                </a:lnTo>
                <a:lnTo>
                  <a:pt x="436272" y="362370"/>
                </a:lnTo>
                <a:lnTo>
                  <a:pt x="407146" y="396763"/>
                </a:lnTo>
                <a:lnTo>
                  <a:pt x="371846" y="425138"/>
                </a:lnTo>
                <a:lnTo>
                  <a:pt x="331333" y="446561"/>
                </a:lnTo>
                <a:lnTo>
                  <a:pt x="286566" y="460099"/>
                </a:lnTo>
                <a:lnTo>
                  <a:pt x="238506" y="464819"/>
                </a:lnTo>
                <a:lnTo>
                  <a:pt x="190445" y="460099"/>
                </a:lnTo>
                <a:lnTo>
                  <a:pt x="145678" y="446561"/>
                </a:lnTo>
                <a:lnTo>
                  <a:pt x="105165" y="425138"/>
                </a:lnTo>
                <a:lnTo>
                  <a:pt x="69865" y="396763"/>
                </a:lnTo>
                <a:lnTo>
                  <a:pt x="40739" y="362370"/>
                </a:lnTo>
                <a:lnTo>
                  <a:pt x="18746" y="322891"/>
                </a:lnTo>
                <a:lnTo>
                  <a:pt x="4846" y="279260"/>
                </a:lnTo>
                <a:lnTo>
                  <a:pt x="0" y="232409"/>
                </a:lnTo>
                <a:close/>
              </a:path>
            </a:pathLst>
          </a:custGeom>
          <a:ln w="25400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4181094" y="1544574"/>
            <a:ext cx="478790" cy="463550"/>
          </a:xfrm>
          <a:custGeom>
            <a:avLst/>
            <a:gdLst/>
            <a:ahLst/>
            <a:cxnLst/>
            <a:rect l="l" t="t" r="r" b="b"/>
            <a:pathLst>
              <a:path w="478789" h="463550">
                <a:moveTo>
                  <a:pt x="0" y="231648"/>
                </a:moveTo>
                <a:lnTo>
                  <a:pt x="4858" y="184976"/>
                </a:lnTo>
                <a:lnTo>
                  <a:pt x="18794" y="141499"/>
                </a:lnTo>
                <a:lnTo>
                  <a:pt x="40846" y="102151"/>
                </a:lnTo>
                <a:lnTo>
                  <a:pt x="70056" y="67865"/>
                </a:lnTo>
                <a:lnTo>
                  <a:pt x="105463" y="39574"/>
                </a:lnTo>
                <a:lnTo>
                  <a:pt x="146107" y="18210"/>
                </a:lnTo>
                <a:lnTo>
                  <a:pt x="191029" y="4708"/>
                </a:lnTo>
                <a:lnTo>
                  <a:pt x="239267" y="0"/>
                </a:lnTo>
                <a:lnTo>
                  <a:pt x="287506" y="4708"/>
                </a:lnTo>
                <a:lnTo>
                  <a:pt x="332428" y="18210"/>
                </a:lnTo>
                <a:lnTo>
                  <a:pt x="373072" y="39574"/>
                </a:lnTo>
                <a:lnTo>
                  <a:pt x="408479" y="67865"/>
                </a:lnTo>
                <a:lnTo>
                  <a:pt x="437689" y="102151"/>
                </a:lnTo>
                <a:lnTo>
                  <a:pt x="459741" y="141499"/>
                </a:lnTo>
                <a:lnTo>
                  <a:pt x="473677" y="184976"/>
                </a:lnTo>
                <a:lnTo>
                  <a:pt x="478535" y="231648"/>
                </a:lnTo>
                <a:lnTo>
                  <a:pt x="473677" y="278319"/>
                </a:lnTo>
                <a:lnTo>
                  <a:pt x="459741" y="321796"/>
                </a:lnTo>
                <a:lnTo>
                  <a:pt x="437689" y="361144"/>
                </a:lnTo>
                <a:lnTo>
                  <a:pt x="408479" y="395430"/>
                </a:lnTo>
                <a:lnTo>
                  <a:pt x="373072" y="423721"/>
                </a:lnTo>
                <a:lnTo>
                  <a:pt x="332428" y="445085"/>
                </a:lnTo>
                <a:lnTo>
                  <a:pt x="287506" y="458587"/>
                </a:lnTo>
                <a:lnTo>
                  <a:pt x="239267" y="463296"/>
                </a:lnTo>
                <a:lnTo>
                  <a:pt x="191029" y="458587"/>
                </a:lnTo>
                <a:lnTo>
                  <a:pt x="146107" y="445085"/>
                </a:lnTo>
                <a:lnTo>
                  <a:pt x="105463" y="423721"/>
                </a:lnTo>
                <a:lnTo>
                  <a:pt x="70056" y="395430"/>
                </a:lnTo>
                <a:lnTo>
                  <a:pt x="40846" y="361144"/>
                </a:lnTo>
                <a:lnTo>
                  <a:pt x="18794" y="321796"/>
                </a:lnTo>
                <a:lnTo>
                  <a:pt x="4858" y="278319"/>
                </a:lnTo>
                <a:lnTo>
                  <a:pt x="0" y="231648"/>
                </a:lnTo>
                <a:close/>
              </a:path>
            </a:pathLst>
          </a:custGeom>
          <a:ln w="25400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4194809" y="2346198"/>
            <a:ext cx="477520" cy="463550"/>
          </a:xfrm>
          <a:custGeom>
            <a:avLst/>
            <a:gdLst/>
            <a:ahLst/>
            <a:cxnLst/>
            <a:rect l="l" t="t" r="r" b="b"/>
            <a:pathLst>
              <a:path w="477520" h="463550">
                <a:moveTo>
                  <a:pt x="0" y="231648"/>
                </a:moveTo>
                <a:lnTo>
                  <a:pt x="4846" y="184976"/>
                </a:lnTo>
                <a:lnTo>
                  <a:pt x="18746" y="141499"/>
                </a:lnTo>
                <a:lnTo>
                  <a:pt x="40739" y="102151"/>
                </a:lnTo>
                <a:lnTo>
                  <a:pt x="69865" y="67865"/>
                </a:lnTo>
                <a:lnTo>
                  <a:pt x="105165" y="39574"/>
                </a:lnTo>
                <a:lnTo>
                  <a:pt x="145678" y="18210"/>
                </a:lnTo>
                <a:lnTo>
                  <a:pt x="190445" y="4708"/>
                </a:lnTo>
                <a:lnTo>
                  <a:pt x="238505" y="0"/>
                </a:lnTo>
                <a:lnTo>
                  <a:pt x="286566" y="4708"/>
                </a:lnTo>
                <a:lnTo>
                  <a:pt x="331333" y="18210"/>
                </a:lnTo>
                <a:lnTo>
                  <a:pt x="371846" y="39574"/>
                </a:lnTo>
                <a:lnTo>
                  <a:pt x="407146" y="67865"/>
                </a:lnTo>
                <a:lnTo>
                  <a:pt x="436272" y="102151"/>
                </a:lnTo>
                <a:lnTo>
                  <a:pt x="458265" y="141499"/>
                </a:lnTo>
                <a:lnTo>
                  <a:pt x="472165" y="184976"/>
                </a:lnTo>
                <a:lnTo>
                  <a:pt x="477012" y="231648"/>
                </a:lnTo>
                <a:lnTo>
                  <a:pt x="472165" y="278319"/>
                </a:lnTo>
                <a:lnTo>
                  <a:pt x="458265" y="321796"/>
                </a:lnTo>
                <a:lnTo>
                  <a:pt x="436272" y="361144"/>
                </a:lnTo>
                <a:lnTo>
                  <a:pt x="407146" y="395430"/>
                </a:lnTo>
                <a:lnTo>
                  <a:pt x="371846" y="423721"/>
                </a:lnTo>
                <a:lnTo>
                  <a:pt x="331333" y="445085"/>
                </a:lnTo>
                <a:lnTo>
                  <a:pt x="286566" y="458587"/>
                </a:lnTo>
                <a:lnTo>
                  <a:pt x="238505" y="463296"/>
                </a:lnTo>
                <a:lnTo>
                  <a:pt x="190445" y="458587"/>
                </a:lnTo>
                <a:lnTo>
                  <a:pt x="145678" y="445085"/>
                </a:lnTo>
                <a:lnTo>
                  <a:pt x="105165" y="423721"/>
                </a:lnTo>
                <a:lnTo>
                  <a:pt x="69865" y="395430"/>
                </a:lnTo>
                <a:lnTo>
                  <a:pt x="40739" y="361144"/>
                </a:lnTo>
                <a:lnTo>
                  <a:pt x="18746" y="321796"/>
                </a:lnTo>
                <a:lnTo>
                  <a:pt x="4846" y="278319"/>
                </a:lnTo>
                <a:lnTo>
                  <a:pt x="0" y="231648"/>
                </a:lnTo>
                <a:close/>
              </a:path>
            </a:pathLst>
          </a:custGeom>
          <a:ln w="25400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g object 21"/>
          <p:cNvSpPr/>
          <p:nvPr/>
        </p:nvSpPr>
        <p:spPr>
          <a:xfrm>
            <a:off x="4194809" y="3094482"/>
            <a:ext cx="477520" cy="464820"/>
          </a:xfrm>
          <a:custGeom>
            <a:avLst/>
            <a:gdLst/>
            <a:ahLst/>
            <a:cxnLst/>
            <a:rect l="l" t="t" r="r" b="b"/>
            <a:pathLst>
              <a:path w="477520" h="464820">
                <a:moveTo>
                  <a:pt x="0" y="232409"/>
                </a:moveTo>
                <a:lnTo>
                  <a:pt x="4846" y="185559"/>
                </a:lnTo>
                <a:lnTo>
                  <a:pt x="18746" y="141928"/>
                </a:lnTo>
                <a:lnTo>
                  <a:pt x="40739" y="102449"/>
                </a:lnTo>
                <a:lnTo>
                  <a:pt x="69865" y="68056"/>
                </a:lnTo>
                <a:lnTo>
                  <a:pt x="105165" y="39681"/>
                </a:lnTo>
                <a:lnTo>
                  <a:pt x="145678" y="18258"/>
                </a:lnTo>
                <a:lnTo>
                  <a:pt x="190445" y="4720"/>
                </a:lnTo>
                <a:lnTo>
                  <a:pt x="238505" y="0"/>
                </a:lnTo>
                <a:lnTo>
                  <a:pt x="286566" y="4720"/>
                </a:lnTo>
                <a:lnTo>
                  <a:pt x="331333" y="18258"/>
                </a:lnTo>
                <a:lnTo>
                  <a:pt x="371846" y="39681"/>
                </a:lnTo>
                <a:lnTo>
                  <a:pt x="407146" y="68056"/>
                </a:lnTo>
                <a:lnTo>
                  <a:pt x="436272" y="102449"/>
                </a:lnTo>
                <a:lnTo>
                  <a:pt x="458265" y="141928"/>
                </a:lnTo>
                <a:lnTo>
                  <a:pt x="472165" y="185559"/>
                </a:lnTo>
                <a:lnTo>
                  <a:pt x="477012" y="232409"/>
                </a:lnTo>
                <a:lnTo>
                  <a:pt x="472165" y="279260"/>
                </a:lnTo>
                <a:lnTo>
                  <a:pt x="458265" y="322891"/>
                </a:lnTo>
                <a:lnTo>
                  <a:pt x="436272" y="362370"/>
                </a:lnTo>
                <a:lnTo>
                  <a:pt x="407146" y="396763"/>
                </a:lnTo>
                <a:lnTo>
                  <a:pt x="371846" y="425138"/>
                </a:lnTo>
                <a:lnTo>
                  <a:pt x="331333" y="446561"/>
                </a:lnTo>
                <a:lnTo>
                  <a:pt x="286566" y="460099"/>
                </a:lnTo>
                <a:lnTo>
                  <a:pt x="238505" y="464819"/>
                </a:lnTo>
                <a:lnTo>
                  <a:pt x="190445" y="460099"/>
                </a:lnTo>
                <a:lnTo>
                  <a:pt x="145678" y="446561"/>
                </a:lnTo>
                <a:lnTo>
                  <a:pt x="105165" y="425138"/>
                </a:lnTo>
                <a:lnTo>
                  <a:pt x="69865" y="396763"/>
                </a:lnTo>
                <a:lnTo>
                  <a:pt x="40739" y="362370"/>
                </a:lnTo>
                <a:lnTo>
                  <a:pt x="18746" y="322891"/>
                </a:lnTo>
                <a:lnTo>
                  <a:pt x="4846" y="279260"/>
                </a:lnTo>
                <a:lnTo>
                  <a:pt x="0" y="232409"/>
                </a:lnTo>
                <a:close/>
              </a:path>
            </a:pathLst>
          </a:custGeom>
          <a:ln w="25400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g object 22"/>
          <p:cNvSpPr/>
          <p:nvPr/>
        </p:nvSpPr>
        <p:spPr>
          <a:xfrm>
            <a:off x="4194809" y="3793997"/>
            <a:ext cx="477520" cy="464820"/>
          </a:xfrm>
          <a:custGeom>
            <a:avLst/>
            <a:gdLst/>
            <a:ahLst/>
            <a:cxnLst/>
            <a:rect l="l" t="t" r="r" b="b"/>
            <a:pathLst>
              <a:path w="477520" h="464820">
                <a:moveTo>
                  <a:pt x="0" y="232409"/>
                </a:moveTo>
                <a:lnTo>
                  <a:pt x="4846" y="185559"/>
                </a:lnTo>
                <a:lnTo>
                  <a:pt x="18746" y="141928"/>
                </a:lnTo>
                <a:lnTo>
                  <a:pt x="40739" y="102449"/>
                </a:lnTo>
                <a:lnTo>
                  <a:pt x="69865" y="68056"/>
                </a:lnTo>
                <a:lnTo>
                  <a:pt x="105165" y="39681"/>
                </a:lnTo>
                <a:lnTo>
                  <a:pt x="145678" y="18258"/>
                </a:lnTo>
                <a:lnTo>
                  <a:pt x="190445" y="4720"/>
                </a:lnTo>
                <a:lnTo>
                  <a:pt x="238505" y="0"/>
                </a:lnTo>
                <a:lnTo>
                  <a:pt x="286566" y="4720"/>
                </a:lnTo>
                <a:lnTo>
                  <a:pt x="331333" y="18258"/>
                </a:lnTo>
                <a:lnTo>
                  <a:pt x="371846" y="39681"/>
                </a:lnTo>
                <a:lnTo>
                  <a:pt x="407146" y="68056"/>
                </a:lnTo>
                <a:lnTo>
                  <a:pt x="436272" y="102449"/>
                </a:lnTo>
                <a:lnTo>
                  <a:pt x="458265" y="141928"/>
                </a:lnTo>
                <a:lnTo>
                  <a:pt x="472165" y="185559"/>
                </a:lnTo>
                <a:lnTo>
                  <a:pt x="477012" y="232409"/>
                </a:lnTo>
                <a:lnTo>
                  <a:pt x="472165" y="279260"/>
                </a:lnTo>
                <a:lnTo>
                  <a:pt x="458265" y="322891"/>
                </a:lnTo>
                <a:lnTo>
                  <a:pt x="436272" y="362370"/>
                </a:lnTo>
                <a:lnTo>
                  <a:pt x="407146" y="396763"/>
                </a:lnTo>
                <a:lnTo>
                  <a:pt x="371846" y="425138"/>
                </a:lnTo>
                <a:lnTo>
                  <a:pt x="331333" y="446561"/>
                </a:lnTo>
                <a:lnTo>
                  <a:pt x="286566" y="460099"/>
                </a:lnTo>
                <a:lnTo>
                  <a:pt x="238505" y="464819"/>
                </a:lnTo>
                <a:lnTo>
                  <a:pt x="190445" y="460099"/>
                </a:lnTo>
                <a:lnTo>
                  <a:pt x="145678" y="446561"/>
                </a:lnTo>
                <a:lnTo>
                  <a:pt x="105165" y="425138"/>
                </a:lnTo>
                <a:lnTo>
                  <a:pt x="69865" y="396763"/>
                </a:lnTo>
                <a:lnTo>
                  <a:pt x="40739" y="362370"/>
                </a:lnTo>
                <a:lnTo>
                  <a:pt x="18746" y="322891"/>
                </a:lnTo>
                <a:lnTo>
                  <a:pt x="4846" y="279260"/>
                </a:lnTo>
                <a:lnTo>
                  <a:pt x="0" y="232409"/>
                </a:lnTo>
                <a:close/>
              </a:path>
            </a:pathLst>
          </a:custGeom>
          <a:ln w="25400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bg object 23"/>
          <p:cNvSpPr/>
          <p:nvPr/>
        </p:nvSpPr>
        <p:spPr>
          <a:xfrm>
            <a:off x="6096761" y="2393442"/>
            <a:ext cx="477520" cy="463550"/>
          </a:xfrm>
          <a:custGeom>
            <a:avLst/>
            <a:gdLst/>
            <a:ahLst/>
            <a:cxnLst/>
            <a:rect l="l" t="t" r="r" b="b"/>
            <a:pathLst>
              <a:path w="477520" h="463550">
                <a:moveTo>
                  <a:pt x="0" y="231648"/>
                </a:moveTo>
                <a:lnTo>
                  <a:pt x="4846" y="184976"/>
                </a:lnTo>
                <a:lnTo>
                  <a:pt x="18746" y="141499"/>
                </a:lnTo>
                <a:lnTo>
                  <a:pt x="40739" y="102151"/>
                </a:lnTo>
                <a:lnTo>
                  <a:pt x="69865" y="67865"/>
                </a:lnTo>
                <a:lnTo>
                  <a:pt x="105165" y="39574"/>
                </a:lnTo>
                <a:lnTo>
                  <a:pt x="145678" y="18210"/>
                </a:lnTo>
                <a:lnTo>
                  <a:pt x="190445" y="4708"/>
                </a:lnTo>
                <a:lnTo>
                  <a:pt x="238505" y="0"/>
                </a:lnTo>
                <a:lnTo>
                  <a:pt x="286566" y="4708"/>
                </a:lnTo>
                <a:lnTo>
                  <a:pt x="331333" y="18210"/>
                </a:lnTo>
                <a:lnTo>
                  <a:pt x="371846" y="39574"/>
                </a:lnTo>
                <a:lnTo>
                  <a:pt x="407146" y="67865"/>
                </a:lnTo>
                <a:lnTo>
                  <a:pt x="436272" y="102151"/>
                </a:lnTo>
                <a:lnTo>
                  <a:pt x="458265" y="141499"/>
                </a:lnTo>
                <a:lnTo>
                  <a:pt x="472165" y="184976"/>
                </a:lnTo>
                <a:lnTo>
                  <a:pt x="477012" y="231648"/>
                </a:lnTo>
                <a:lnTo>
                  <a:pt x="472165" y="278319"/>
                </a:lnTo>
                <a:lnTo>
                  <a:pt x="458265" y="321796"/>
                </a:lnTo>
                <a:lnTo>
                  <a:pt x="436272" y="361144"/>
                </a:lnTo>
                <a:lnTo>
                  <a:pt x="407146" y="395430"/>
                </a:lnTo>
                <a:lnTo>
                  <a:pt x="371846" y="423721"/>
                </a:lnTo>
                <a:lnTo>
                  <a:pt x="331333" y="445085"/>
                </a:lnTo>
                <a:lnTo>
                  <a:pt x="286566" y="458587"/>
                </a:lnTo>
                <a:lnTo>
                  <a:pt x="238505" y="463296"/>
                </a:lnTo>
                <a:lnTo>
                  <a:pt x="190445" y="458587"/>
                </a:lnTo>
                <a:lnTo>
                  <a:pt x="145678" y="445085"/>
                </a:lnTo>
                <a:lnTo>
                  <a:pt x="105165" y="423721"/>
                </a:lnTo>
                <a:lnTo>
                  <a:pt x="69865" y="395430"/>
                </a:lnTo>
                <a:lnTo>
                  <a:pt x="40739" y="361144"/>
                </a:lnTo>
                <a:lnTo>
                  <a:pt x="18746" y="321796"/>
                </a:lnTo>
                <a:lnTo>
                  <a:pt x="4846" y="278319"/>
                </a:lnTo>
                <a:lnTo>
                  <a:pt x="0" y="231648"/>
                </a:lnTo>
                <a:close/>
              </a:path>
            </a:pathLst>
          </a:custGeom>
          <a:ln w="25400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bg object 24"/>
          <p:cNvSpPr/>
          <p:nvPr/>
        </p:nvSpPr>
        <p:spPr>
          <a:xfrm>
            <a:off x="6102858" y="3094482"/>
            <a:ext cx="477520" cy="464820"/>
          </a:xfrm>
          <a:custGeom>
            <a:avLst/>
            <a:gdLst/>
            <a:ahLst/>
            <a:cxnLst/>
            <a:rect l="l" t="t" r="r" b="b"/>
            <a:pathLst>
              <a:path w="477520" h="464820">
                <a:moveTo>
                  <a:pt x="0" y="232409"/>
                </a:moveTo>
                <a:lnTo>
                  <a:pt x="4846" y="185559"/>
                </a:lnTo>
                <a:lnTo>
                  <a:pt x="18746" y="141928"/>
                </a:lnTo>
                <a:lnTo>
                  <a:pt x="40739" y="102449"/>
                </a:lnTo>
                <a:lnTo>
                  <a:pt x="69865" y="68056"/>
                </a:lnTo>
                <a:lnTo>
                  <a:pt x="105165" y="39681"/>
                </a:lnTo>
                <a:lnTo>
                  <a:pt x="145678" y="18258"/>
                </a:lnTo>
                <a:lnTo>
                  <a:pt x="190445" y="4720"/>
                </a:lnTo>
                <a:lnTo>
                  <a:pt x="238505" y="0"/>
                </a:lnTo>
                <a:lnTo>
                  <a:pt x="286566" y="4720"/>
                </a:lnTo>
                <a:lnTo>
                  <a:pt x="331333" y="18258"/>
                </a:lnTo>
                <a:lnTo>
                  <a:pt x="371846" y="39681"/>
                </a:lnTo>
                <a:lnTo>
                  <a:pt x="407146" y="68056"/>
                </a:lnTo>
                <a:lnTo>
                  <a:pt x="436272" y="102449"/>
                </a:lnTo>
                <a:lnTo>
                  <a:pt x="458265" y="141928"/>
                </a:lnTo>
                <a:lnTo>
                  <a:pt x="472165" y="185559"/>
                </a:lnTo>
                <a:lnTo>
                  <a:pt x="477012" y="232409"/>
                </a:lnTo>
                <a:lnTo>
                  <a:pt x="472165" y="279260"/>
                </a:lnTo>
                <a:lnTo>
                  <a:pt x="458265" y="322891"/>
                </a:lnTo>
                <a:lnTo>
                  <a:pt x="436272" y="362370"/>
                </a:lnTo>
                <a:lnTo>
                  <a:pt x="407146" y="396763"/>
                </a:lnTo>
                <a:lnTo>
                  <a:pt x="371846" y="425138"/>
                </a:lnTo>
                <a:lnTo>
                  <a:pt x="331333" y="446561"/>
                </a:lnTo>
                <a:lnTo>
                  <a:pt x="286566" y="460099"/>
                </a:lnTo>
                <a:lnTo>
                  <a:pt x="238505" y="464819"/>
                </a:lnTo>
                <a:lnTo>
                  <a:pt x="190445" y="460099"/>
                </a:lnTo>
                <a:lnTo>
                  <a:pt x="145678" y="446561"/>
                </a:lnTo>
                <a:lnTo>
                  <a:pt x="105165" y="425138"/>
                </a:lnTo>
                <a:lnTo>
                  <a:pt x="69865" y="396763"/>
                </a:lnTo>
                <a:lnTo>
                  <a:pt x="40739" y="362370"/>
                </a:lnTo>
                <a:lnTo>
                  <a:pt x="18746" y="322891"/>
                </a:lnTo>
                <a:lnTo>
                  <a:pt x="4846" y="279260"/>
                </a:lnTo>
                <a:lnTo>
                  <a:pt x="0" y="232409"/>
                </a:lnTo>
                <a:close/>
              </a:path>
            </a:pathLst>
          </a:custGeom>
          <a:ln w="25400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bg object 25"/>
          <p:cNvSpPr/>
          <p:nvPr/>
        </p:nvSpPr>
        <p:spPr>
          <a:xfrm>
            <a:off x="2791714" y="1759457"/>
            <a:ext cx="1473200" cy="2282825"/>
          </a:xfrm>
          <a:custGeom>
            <a:avLst/>
            <a:gdLst/>
            <a:ahLst/>
            <a:cxnLst/>
            <a:rect l="l" t="t" r="r" b="b"/>
            <a:pathLst>
              <a:path w="1473200" h="2282825">
                <a:moveTo>
                  <a:pt x="1472819" y="2102866"/>
                </a:moveTo>
                <a:lnTo>
                  <a:pt x="1461617" y="2059051"/>
                </a:lnTo>
                <a:lnTo>
                  <a:pt x="1451737" y="2020316"/>
                </a:lnTo>
                <a:lnTo>
                  <a:pt x="1432928" y="2036597"/>
                </a:lnTo>
                <a:lnTo>
                  <a:pt x="1428877" y="2029841"/>
                </a:lnTo>
                <a:lnTo>
                  <a:pt x="1424241" y="2037130"/>
                </a:lnTo>
                <a:lnTo>
                  <a:pt x="1417154" y="2028952"/>
                </a:lnTo>
                <a:lnTo>
                  <a:pt x="1417154" y="2048319"/>
                </a:lnTo>
                <a:lnTo>
                  <a:pt x="1414411" y="2052637"/>
                </a:lnTo>
                <a:lnTo>
                  <a:pt x="1410728" y="2055812"/>
                </a:lnTo>
                <a:lnTo>
                  <a:pt x="844804" y="1696110"/>
                </a:lnTo>
                <a:lnTo>
                  <a:pt x="1069492" y="1646885"/>
                </a:lnTo>
                <a:lnTo>
                  <a:pt x="1417154" y="2048319"/>
                </a:lnTo>
                <a:lnTo>
                  <a:pt x="1417154" y="2028952"/>
                </a:lnTo>
                <a:lnTo>
                  <a:pt x="1083627" y="1643799"/>
                </a:lnTo>
                <a:lnTo>
                  <a:pt x="1329347" y="1589963"/>
                </a:lnTo>
                <a:lnTo>
                  <a:pt x="1336167" y="1620901"/>
                </a:lnTo>
                <a:lnTo>
                  <a:pt x="1393317" y="1574800"/>
                </a:lnTo>
                <a:lnTo>
                  <a:pt x="1402461" y="1567434"/>
                </a:lnTo>
                <a:lnTo>
                  <a:pt x="1402092" y="1567345"/>
                </a:lnTo>
                <a:lnTo>
                  <a:pt x="1402969" y="1567180"/>
                </a:lnTo>
                <a:lnTo>
                  <a:pt x="1387271" y="1531620"/>
                </a:lnTo>
                <a:lnTo>
                  <a:pt x="1368552" y="1489202"/>
                </a:lnTo>
                <a:lnTo>
                  <a:pt x="1348270" y="1513662"/>
                </a:lnTo>
                <a:lnTo>
                  <a:pt x="1336954" y="1504289"/>
                </a:lnTo>
                <a:lnTo>
                  <a:pt x="1336954" y="1520812"/>
                </a:lnTo>
                <a:lnTo>
                  <a:pt x="1334147" y="1530692"/>
                </a:lnTo>
                <a:lnTo>
                  <a:pt x="1327137" y="1539163"/>
                </a:lnTo>
                <a:lnTo>
                  <a:pt x="1324089" y="1538300"/>
                </a:lnTo>
                <a:lnTo>
                  <a:pt x="1324089" y="1566087"/>
                </a:lnTo>
                <a:lnTo>
                  <a:pt x="1320469" y="1578851"/>
                </a:lnTo>
                <a:lnTo>
                  <a:pt x="1074115" y="1632813"/>
                </a:lnTo>
                <a:lnTo>
                  <a:pt x="1059992" y="1616506"/>
                </a:lnTo>
                <a:lnTo>
                  <a:pt x="1059992" y="1635912"/>
                </a:lnTo>
                <a:lnTo>
                  <a:pt x="829525" y="1686394"/>
                </a:lnTo>
                <a:lnTo>
                  <a:pt x="811847" y="1675168"/>
                </a:lnTo>
                <a:lnTo>
                  <a:pt x="811847" y="1690268"/>
                </a:lnTo>
                <a:lnTo>
                  <a:pt x="42024" y="1858899"/>
                </a:lnTo>
                <a:lnTo>
                  <a:pt x="542950" y="1519313"/>
                </a:lnTo>
                <a:lnTo>
                  <a:pt x="811847" y="1690268"/>
                </a:lnTo>
                <a:lnTo>
                  <a:pt x="811847" y="1675168"/>
                </a:lnTo>
                <a:lnTo>
                  <a:pt x="554431" y="1511528"/>
                </a:lnTo>
                <a:lnTo>
                  <a:pt x="740371" y="1385481"/>
                </a:lnTo>
                <a:lnTo>
                  <a:pt x="876681" y="1424228"/>
                </a:lnTo>
                <a:lnTo>
                  <a:pt x="1059992" y="1635912"/>
                </a:lnTo>
                <a:lnTo>
                  <a:pt x="1059992" y="1616506"/>
                </a:lnTo>
                <a:lnTo>
                  <a:pt x="899007" y="1430578"/>
                </a:lnTo>
                <a:lnTo>
                  <a:pt x="1320660" y="1550492"/>
                </a:lnTo>
                <a:lnTo>
                  <a:pt x="1324089" y="1566087"/>
                </a:lnTo>
                <a:lnTo>
                  <a:pt x="1324089" y="1538300"/>
                </a:lnTo>
                <a:lnTo>
                  <a:pt x="883869" y="1413090"/>
                </a:lnTo>
                <a:lnTo>
                  <a:pt x="861529" y="1387297"/>
                </a:lnTo>
                <a:lnTo>
                  <a:pt x="861529" y="1406740"/>
                </a:lnTo>
                <a:lnTo>
                  <a:pt x="754075" y="1376184"/>
                </a:lnTo>
                <a:lnTo>
                  <a:pt x="805103" y="1341602"/>
                </a:lnTo>
                <a:lnTo>
                  <a:pt x="861529" y="1406740"/>
                </a:lnTo>
                <a:lnTo>
                  <a:pt x="861529" y="1387297"/>
                </a:lnTo>
                <a:lnTo>
                  <a:pt x="815721" y="1334401"/>
                </a:lnTo>
                <a:lnTo>
                  <a:pt x="978852" y="1223810"/>
                </a:lnTo>
                <a:lnTo>
                  <a:pt x="1336954" y="1520812"/>
                </a:lnTo>
                <a:lnTo>
                  <a:pt x="1336954" y="1504289"/>
                </a:lnTo>
                <a:lnTo>
                  <a:pt x="989799" y="1216393"/>
                </a:lnTo>
                <a:lnTo>
                  <a:pt x="1329626" y="986015"/>
                </a:lnTo>
                <a:lnTo>
                  <a:pt x="1347470" y="1012317"/>
                </a:lnTo>
                <a:lnTo>
                  <a:pt x="1372095" y="968375"/>
                </a:lnTo>
                <a:lnTo>
                  <a:pt x="1389126" y="938022"/>
                </a:lnTo>
                <a:lnTo>
                  <a:pt x="1304671" y="949198"/>
                </a:lnTo>
                <a:lnTo>
                  <a:pt x="1322489" y="975499"/>
                </a:lnTo>
                <a:lnTo>
                  <a:pt x="979614" y="1207935"/>
                </a:lnTo>
                <a:lnTo>
                  <a:pt x="968667" y="1198867"/>
                </a:lnTo>
                <a:lnTo>
                  <a:pt x="968667" y="1215364"/>
                </a:lnTo>
                <a:lnTo>
                  <a:pt x="807339" y="1324724"/>
                </a:lnTo>
                <a:lnTo>
                  <a:pt x="796721" y="1312468"/>
                </a:lnTo>
                <a:lnTo>
                  <a:pt x="796721" y="1331925"/>
                </a:lnTo>
                <a:lnTo>
                  <a:pt x="738111" y="1371650"/>
                </a:lnTo>
                <a:lnTo>
                  <a:pt x="724420" y="1367764"/>
                </a:lnTo>
                <a:lnTo>
                  <a:pt x="724420" y="1380934"/>
                </a:lnTo>
                <a:lnTo>
                  <a:pt x="542734" y="1504099"/>
                </a:lnTo>
                <a:lnTo>
                  <a:pt x="531266" y="1496809"/>
                </a:lnTo>
                <a:lnTo>
                  <a:pt x="531266" y="1511884"/>
                </a:lnTo>
                <a:lnTo>
                  <a:pt x="39408" y="1845310"/>
                </a:lnTo>
                <a:lnTo>
                  <a:pt x="380695" y="1416151"/>
                </a:lnTo>
                <a:lnTo>
                  <a:pt x="531266" y="1511884"/>
                </a:lnTo>
                <a:lnTo>
                  <a:pt x="531266" y="1496809"/>
                </a:lnTo>
                <a:lnTo>
                  <a:pt x="388645" y="1406144"/>
                </a:lnTo>
                <a:lnTo>
                  <a:pt x="466928" y="1307706"/>
                </a:lnTo>
                <a:lnTo>
                  <a:pt x="724420" y="1380934"/>
                </a:lnTo>
                <a:lnTo>
                  <a:pt x="724420" y="1367764"/>
                </a:lnTo>
                <a:lnTo>
                  <a:pt x="475488" y="1296949"/>
                </a:lnTo>
                <a:lnTo>
                  <a:pt x="614768" y="1121803"/>
                </a:lnTo>
                <a:lnTo>
                  <a:pt x="796721" y="1331925"/>
                </a:lnTo>
                <a:lnTo>
                  <a:pt x="796721" y="1312468"/>
                </a:lnTo>
                <a:lnTo>
                  <a:pt x="622846" y="1111656"/>
                </a:lnTo>
                <a:lnTo>
                  <a:pt x="710603" y="1001306"/>
                </a:lnTo>
                <a:lnTo>
                  <a:pt x="968667" y="1215364"/>
                </a:lnTo>
                <a:lnTo>
                  <a:pt x="968667" y="1198867"/>
                </a:lnTo>
                <a:lnTo>
                  <a:pt x="722858" y="994994"/>
                </a:lnTo>
                <a:lnTo>
                  <a:pt x="1330591" y="842314"/>
                </a:lnTo>
                <a:lnTo>
                  <a:pt x="1338326" y="873125"/>
                </a:lnTo>
                <a:lnTo>
                  <a:pt x="1392161" y="826897"/>
                </a:lnTo>
                <a:lnTo>
                  <a:pt x="1401648" y="818756"/>
                </a:lnTo>
                <a:lnTo>
                  <a:pt x="1402969" y="818515"/>
                </a:lnTo>
                <a:lnTo>
                  <a:pt x="1402461" y="818057"/>
                </a:lnTo>
                <a:lnTo>
                  <a:pt x="1402969" y="817626"/>
                </a:lnTo>
                <a:lnTo>
                  <a:pt x="1401711" y="817359"/>
                </a:lnTo>
                <a:lnTo>
                  <a:pt x="1390269" y="806704"/>
                </a:lnTo>
                <a:lnTo>
                  <a:pt x="1340612" y="760476"/>
                </a:lnTo>
                <a:lnTo>
                  <a:pt x="1331595" y="790943"/>
                </a:lnTo>
                <a:lnTo>
                  <a:pt x="1324076" y="788746"/>
                </a:lnTo>
                <a:lnTo>
                  <a:pt x="1324076" y="816368"/>
                </a:lnTo>
                <a:lnTo>
                  <a:pt x="1319453" y="832040"/>
                </a:lnTo>
                <a:lnTo>
                  <a:pt x="726795" y="980935"/>
                </a:lnTo>
                <a:lnTo>
                  <a:pt x="955281" y="693610"/>
                </a:lnTo>
                <a:lnTo>
                  <a:pt x="1320177" y="800836"/>
                </a:lnTo>
                <a:lnTo>
                  <a:pt x="1324076" y="816368"/>
                </a:lnTo>
                <a:lnTo>
                  <a:pt x="1324076" y="788746"/>
                </a:lnTo>
                <a:lnTo>
                  <a:pt x="963815" y="682891"/>
                </a:lnTo>
                <a:lnTo>
                  <a:pt x="1346644" y="201498"/>
                </a:lnTo>
                <a:lnTo>
                  <a:pt x="1371473" y="221234"/>
                </a:lnTo>
                <a:lnTo>
                  <a:pt x="1379435" y="183642"/>
                </a:lnTo>
                <a:lnTo>
                  <a:pt x="1389126" y="137922"/>
                </a:lnTo>
                <a:lnTo>
                  <a:pt x="1311910" y="173863"/>
                </a:lnTo>
                <a:lnTo>
                  <a:pt x="1336738" y="193624"/>
                </a:lnTo>
                <a:lnTo>
                  <a:pt x="950709" y="679030"/>
                </a:lnTo>
                <a:lnTo>
                  <a:pt x="942187" y="676529"/>
                </a:lnTo>
                <a:lnTo>
                  <a:pt x="942187" y="689762"/>
                </a:lnTo>
                <a:lnTo>
                  <a:pt x="708748" y="983310"/>
                </a:lnTo>
                <a:lnTo>
                  <a:pt x="695515" y="972337"/>
                </a:lnTo>
                <a:lnTo>
                  <a:pt x="695515" y="988783"/>
                </a:lnTo>
                <a:lnTo>
                  <a:pt x="693585" y="989279"/>
                </a:lnTo>
                <a:lnTo>
                  <a:pt x="693585" y="1002360"/>
                </a:lnTo>
                <a:lnTo>
                  <a:pt x="614413" y="1101928"/>
                </a:lnTo>
                <a:lnTo>
                  <a:pt x="606348" y="1092619"/>
                </a:lnTo>
                <a:lnTo>
                  <a:pt x="606348" y="1112075"/>
                </a:lnTo>
                <a:lnTo>
                  <a:pt x="462305" y="1293202"/>
                </a:lnTo>
                <a:lnTo>
                  <a:pt x="453745" y="1290777"/>
                </a:lnTo>
                <a:lnTo>
                  <a:pt x="453745" y="1303959"/>
                </a:lnTo>
                <a:lnTo>
                  <a:pt x="377913" y="1399324"/>
                </a:lnTo>
                <a:lnTo>
                  <a:pt x="45008" y="1187704"/>
                </a:lnTo>
                <a:lnTo>
                  <a:pt x="453745" y="1303959"/>
                </a:lnTo>
                <a:lnTo>
                  <a:pt x="453745" y="1290777"/>
                </a:lnTo>
                <a:lnTo>
                  <a:pt x="27813" y="1169619"/>
                </a:lnTo>
                <a:lnTo>
                  <a:pt x="543902" y="1039952"/>
                </a:lnTo>
                <a:lnTo>
                  <a:pt x="606348" y="1112075"/>
                </a:lnTo>
                <a:lnTo>
                  <a:pt x="606348" y="1092619"/>
                </a:lnTo>
                <a:lnTo>
                  <a:pt x="557758" y="1036485"/>
                </a:lnTo>
                <a:lnTo>
                  <a:pt x="693585" y="1002360"/>
                </a:lnTo>
                <a:lnTo>
                  <a:pt x="693585" y="989279"/>
                </a:lnTo>
                <a:lnTo>
                  <a:pt x="548449" y="1025728"/>
                </a:lnTo>
                <a:lnTo>
                  <a:pt x="534606" y="1009751"/>
                </a:lnTo>
                <a:lnTo>
                  <a:pt x="534606" y="1029208"/>
                </a:lnTo>
                <a:lnTo>
                  <a:pt x="30518" y="1155852"/>
                </a:lnTo>
                <a:lnTo>
                  <a:pt x="387146" y="858926"/>
                </a:lnTo>
                <a:lnTo>
                  <a:pt x="534606" y="1029208"/>
                </a:lnTo>
                <a:lnTo>
                  <a:pt x="534606" y="1009751"/>
                </a:lnTo>
                <a:lnTo>
                  <a:pt x="396951" y="850760"/>
                </a:lnTo>
                <a:lnTo>
                  <a:pt x="462915" y="795845"/>
                </a:lnTo>
                <a:lnTo>
                  <a:pt x="695515" y="988783"/>
                </a:lnTo>
                <a:lnTo>
                  <a:pt x="695515" y="972337"/>
                </a:lnTo>
                <a:lnTo>
                  <a:pt x="472795" y="787603"/>
                </a:lnTo>
                <a:lnTo>
                  <a:pt x="682117" y="613333"/>
                </a:lnTo>
                <a:lnTo>
                  <a:pt x="942187" y="689762"/>
                </a:lnTo>
                <a:lnTo>
                  <a:pt x="942187" y="676529"/>
                </a:lnTo>
                <a:lnTo>
                  <a:pt x="693864" y="603554"/>
                </a:lnTo>
                <a:lnTo>
                  <a:pt x="1335151" y="69608"/>
                </a:lnTo>
                <a:lnTo>
                  <a:pt x="1355471" y="93980"/>
                </a:lnTo>
                <a:lnTo>
                  <a:pt x="1373987" y="51689"/>
                </a:lnTo>
                <a:lnTo>
                  <a:pt x="1389634" y="16002"/>
                </a:lnTo>
                <a:lnTo>
                  <a:pt x="1323606" y="3378"/>
                </a:lnTo>
                <a:lnTo>
                  <a:pt x="1323606" y="62674"/>
                </a:lnTo>
                <a:lnTo>
                  <a:pt x="679170" y="599236"/>
                </a:lnTo>
                <a:lnTo>
                  <a:pt x="667423" y="595795"/>
                </a:lnTo>
                <a:lnTo>
                  <a:pt x="667423" y="609015"/>
                </a:lnTo>
                <a:lnTo>
                  <a:pt x="462838" y="779348"/>
                </a:lnTo>
                <a:lnTo>
                  <a:pt x="452958" y="771156"/>
                </a:lnTo>
                <a:lnTo>
                  <a:pt x="452958" y="787590"/>
                </a:lnTo>
                <a:lnTo>
                  <a:pt x="388620" y="841146"/>
                </a:lnTo>
                <a:lnTo>
                  <a:pt x="60020" y="461657"/>
                </a:lnTo>
                <a:lnTo>
                  <a:pt x="452958" y="787590"/>
                </a:lnTo>
                <a:lnTo>
                  <a:pt x="452958" y="771156"/>
                </a:lnTo>
                <a:lnTo>
                  <a:pt x="32486" y="422427"/>
                </a:lnTo>
                <a:lnTo>
                  <a:pt x="667423" y="609015"/>
                </a:lnTo>
                <a:lnTo>
                  <a:pt x="667423" y="595795"/>
                </a:lnTo>
                <a:lnTo>
                  <a:pt x="26441" y="407416"/>
                </a:lnTo>
                <a:lnTo>
                  <a:pt x="1313853" y="44030"/>
                </a:lnTo>
                <a:lnTo>
                  <a:pt x="1320647" y="52184"/>
                </a:lnTo>
                <a:lnTo>
                  <a:pt x="1323606" y="62674"/>
                </a:lnTo>
                <a:lnTo>
                  <a:pt x="1323606" y="3378"/>
                </a:lnTo>
                <a:lnTo>
                  <a:pt x="1305941" y="0"/>
                </a:lnTo>
                <a:lnTo>
                  <a:pt x="1314577" y="30657"/>
                </a:lnTo>
                <a:lnTo>
                  <a:pt x="3048" y="400812"/>
                </a:lnTo>
                <a:lnTo>
                  <a:pt x="4927" y="407289"/>
                </a:lnTo>
                <a:lnTo>
                  <a:pt x="4800" y="407695"/>
                </a:lnTo>
                <a:lnTo>
                  <a:pt x="0" y="411861"/>
                </a:lnTo>
                <a:lnTo>
                  <a:pt x="378815" y="849312"/>
                </a:lnTo>
                <a:lnTo>
                  <a:pt x="762" y="1164082"/>
                </a:lnTo>
                <a:lnTo>
                  <a:pt x="4864" y="1169035"/>
                </a:lnTo>
                <a:lnTo>
                  <a:pt x="4927" y="1169314"/>
                </a:lnTo>
                <a:lnTo>
                  <a:pt x="4813" y="1169682"/>
                </a:lnTo>
                <a:lnTo>
                  <a:pt x="1397" y="1175004"/>
                </a:lnTo>
                <a:lnTo>
                  <a:pt x="369963" y="1409319"/>
                </a:lnTo>
                <a:lnTo>
                  <a:pt x="5969" y="1867027"/>
                </a:lnTo>
                <a:lnTo>
                  <a:pt x="8978" y="1869427"/>
                </a:lnTo>
                <a:lnTo>
                  <a:pt x="10896" y="1872310"/>
                </a:lnTo>
                <a:lnTo>
                  <a:pt x="9144" y="1878330"/>
                </a:lnTo>
                <a:lnTo>
                  <a:pt x="1327315" y="2252294"/>
                </a:lnTo>
                <a:lnTo>
                  <a:pt x="1318641" y="2282825"/>
                </a:lnTo>
                <a:lnTo>
                  <a:pt x="1402461" y="2267077"/>
                </a:lnTo>
                <a:lnTo>
                  <a:pt x="1390078" y="2255774"/>
                </a:lnTo>
                <a:lnTo>
                  <a:pt x="1339469" y="2209546"/>
                </a:lnTo>
                <a:lnTo>
                  <a:pt x="1330782" y="2240115"/>
                </a:lnTo>
                <a:lnTo>
                  <a:pt x="37033" y="1873046"/>
                </a:lnTo>
                <a:lnTo>
                  <a:pt x="827125" y="1699983"/>
                </a:lnTo>
                <a:lnTo>
                  <a:pt x="1400644" y="2064550"/>
                </a:lnTo>
                <a:lnTo>
                  <a:pt x="1394079" y="2070227"/>
                </a:lnTo>
                <a:lnTo>
                  <a:pt x="1401343" y="2073249"/>
                </a:lnTo>
                <a:lnTo>
                  <a:pt x="1388110" y="2094103"/>
                </a:lnTo>
                <a:lnTo>
                  <a:pt x="1472819" y="2102866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bg object 26"/>
          <p:cNvSpPr/>
          <p:nvPr/>
        </p:nvSpPr>
        <p:spPr>
          <a:xfrm>
            <a:off x="4654169" y="1744090"/>
            <a:ext cx="1449705" cy="2261235"/>
          </a:xfrm>
          <a:custGeom>
            <a:avLst/>
            <a:gdLst/>
            <a:ahLst/>
            <a:cxnLst/>
            <a:rect l="l" t="t" r="r" b="b"/>
            <a:pathLst>
              <a:path w="1449704" h="2261235">
                <a:moveTo>
                  <a:pt x="1449197" y="1556004"/>
                </a:moveTo>
                <a:lnTo>
                  <a:pt x="1436751" y="1513840"/>
                </a:lnTo>
                <a:lnTo>
                  <a:pt x="1425067" y="1474216"/>
                </a:lnTo>
                <a:lnTo>
                  <a:pt x="1403616" y="1494205"/>
                </a:lnTo>
                <a:lnTo>
                  <a:pt x="1398270" y="1486789"/>
                </a:lnTo>
                <a:lnTo>
                  <a:pt x="1396517" y="1490129"/>
                </a:lnTo>
                <a:lnTo>
                  <a:pt x="1390243" y="1483398"/>
                </a:lnTo>
                <a:lnTo>
                  <a:pt x="1390243" y="1502117"/>
                </a:lnTo>
                <a:lnTo>
                  <a:pt x="1385582" y="1510995"/>
                </a:lnTo>
                <a:lnTo>
                  <a:pt x="1382153" y="1514208"/>
                </a:lnTo>
                <a:lnTo>
                  <a:pt x="1371981" y="1508899"/>
                </a:lnTo>
                <a:lnTo>
                  <a:pt x="1371981" y="1523199"/>
                </a:lnTo>
                <a:lnTo>
                  <a:pt x="1371981" y="1523682"/>
                </a:lnTo>
                <a:lnTo>
                  <a:pt x="1369314" y="1526159"/>
                </a:lnTo>
                <a:lnTo>
                  <a:pt x="1371981" y="1527162"/>
                </a:lnTo>
                <a:lnTo>
                  <a:pt x="1371981" y="1537004"/>
                </a:lnTo>
                <a:lnTo>
                  <a:pt x="1371981" y="1573098"/>
                </a:lnTo>
                <a:lnTo>
                  <a:pt x="1371981" y="1585544"/>
                </a:lnTo>
                <a:lnTo>
                  <a:pt x="56413" y="2228608"/>
                </a:lnTo>
                <a:lnTo>
                  <a:pt x="799033" y="1561719"/>
                </a:lnTo>
                <a:lnTo>
                  <a:pt x="1366431" y="1561719"/>
                </a:lnTo>
                <a:lnTo>
                  <a:pt x="1371981" y="1573098"/>
                </a:lnTo>
                <a:lnTo>
                  <a:pt x="1371981" y="1537004"/>
                </a:lnTo>
                <a:lnTo>
                  <a:pt x="1365681" y="1549019"/>
                </a:lnTo>
                <a:lnTo>
                  <a:pt x="813181" y="1549019"/>
                </a:lnTo>
                <a:lnTo>
                  <a:pt x="1037056" y="1347978"/>
                </a:lnTo>
                <a:lnTo>
                  <a:pt x="1371981" y="1523199"/>
                </a:lnTo>
                <a:lnTo>
                  <a:pt x="1371981" y="1508899"/>
                </a:lnTo>
                <a:lnTo>
                  <a:pt x="1047102" y="1338948"/>
                </a:lnTo>
                <a:lnTo>
                  <a:pt x="1151166" y="1245501"/>
                </a:lnTo>
                <a:lnTo>
                  <a:pt x="1390243" y="1502117"/>
                </a:lnTo>
                <a:lnTo>
                  <a:pt x="1390243" y="1483398"/>
                </a:lnTo>
                <a:lnTo>
                  <a:pt x="1160653" y="1236980"/>
                </a:lnTo>
                <a:lnTo>
                  <a:pt x="1388999" y="1031925"/>
                </a:lnTo>
                <a:lnTo>
                  <a:pt x="1410208" y="1055497"/>
                </a:lnTo>
                <a:lnTo>
                  <a:pt x="1426578" y="1013968"/>
                </a:lnTo>
                <a:lnTo>
                  <a:pt x="1441450" y="976249"/>
                </a:lnTo>
                <a:lnTo>
                  <a:pt x="1359281" y="998855"/>
                </a:lnTo>
                <a:lnTo>
                  <a:pt x="1380528" y="1022489"/>
                </a:lnTo>
                <a:lnTo>
                  <a:pt x="1152017" y="1227709"/>
                </a:lnTo>
                <a:lnTo>
                  <a:pt x="1142530" y="1217536"/>
                </a:lnTo>
                <a:lnTo>
                  <a:pt x="1142530" y="1236230"/>
                </a:lnTo>
                <a:lnTo>
                  <a:pt x="1035138" y="1332687"/>
                </a:lnTo>
                <a:lnTo>
                  <a:pt x="1025080" y="1327429"/>
                </a:lnTo>
                <a:lnTo>
                  <a:pt x="1025080" y="1341716"/>
                </a:lnTo>
                <a:lnTo>
                  <a:pt x="794258" y="1549019"/>
                </a:lnTo>
                <a:lnTo>
                  <a:pt x="43637" y="1549019"/>
                </a:lnTo>
                <a:lnTo>
                  <a:pt x="752970" y="1199337"/>
                </a:lnTo>
                <a:lnTo>
                  <a:pt x="1025080" y="1341716"/>
                </a:lnTo>
                <a:lnTo>
                  <a:pt x="1025080" y="1327429"/>
                </a:lnTo>
                <a:lnTo>
                  <a:pt x="767003" y="1192415"/>
                </a:lnTo>
                <a:lnTo>
                  <a:pt x="996378" y="1079334"/>
                </a:lnTo>
                <a:lnTo>
                  <a:pt x="1142530" y="1236230"/>
                </a:lnTo>
                <a:lnTo>
                  <a:pt x="1142530" y="1217536"/>
                </a:lnTo>
                <a:lnTo>
                  <a:pt x="1008316" y="1073454"/>
                </a:lnTo>
                <a:lnTo>
                  <a:pt x="1375994" y="892187"/>
                </a:lnTo>
                <a:lnTo>
                  <a:pt x="1390015" y="920623"/>
                </a:lnTo>
                <a:lnTo>
                  <a:pt x="1424495" y="875157"/>
                </a:lnTo>
                <a:lnTo>
                  <a:pt x="1440700" y="853795"/>
                </a:lnTo>
                <a:lnTo>
                  <a:pt x="1441348" y="853490"/>
                </a:lnTo>
                <a:lnTo>
                  <a:pt x="1442593" y="853567"/>
                </a:lnTo>
                <a:lnTo>
                  <a:pt x="1425219" y="826770"/>
                </a:lnTo>
                <a:lnTo>
                  <a:pt x="1396238" y="782066"/>
                </a:lnTo>
                <a:lnTo>
                  <a:pt x="1380109" y="809409"/>
                </a:lnTo>
                <a:lnTo>
                  <a:pt x="1366418" y="801344"/>
                </a:lnTo>
                <a:lnTo>
                  <a:pt x="1366418" y="816013"/>
                </a:lnTo>
                <a:lnTo>
                  <a:pt x="1365846" y="833564"/>
                </a:lnTo>
                <a:lnTo>
                  <a:pt x="1364729" y="835469"/>
                </a:lnTo>
                <a:lnTo>
                  <a:pt x="1364729" y="869302"/>
                </a:lnTo>
                <a:lnTo>
                  <a:pt x="1364272" y="883793"/>
                </a:lnTo>
                <a:lnTo>
                  <a:pt x="999286" y="1063752"/>
                </a:lnTo>
                <a:lnTo>
                  <a:pt x="987336" y="1050925"/>
                </a:lnTo>
                <a:lnTo>
                  <a:pt x="987336" y="1069644"/>
                </a:lnTo>
                <a:lnTo>
                  <a:pt x="753110" y="1185138"/>
                </a:lnTo>
                <a:lnTo>
                  <a:pt x="44348" y="814349"/>
                </a:lnTo>
                <a:lnTo>
                  <a:pt x="771575" y="838022"/>
                </a:lnTo>
                <a:lnTo>
                  <a:pt x="987336" y="1069644"/>
                </a:lnTo>
                <a:lnTo>
                  <a:pt x="987336" y="1050925"/>
                </a:lnTo>
                <a:lnTo>
                  <a:pt x="789559" y="838619"/>
                </a:lnTo>
                <a:lnTo>
                  <a:pt x="1358734" y="857148"/>
                </a:lnTo>
                <a:lnTo>
                  <a:pt x="1364729" y="869302"/>
                </a:lnTo>
                <a:lnTo>
                  <a:pt x="1364729" y="835469"/>
                </a:lnTo>
                <a:lnTo>
                  <a:pt x="1359420" y="844461"/>
                </a:lnTo>
                <a:lnTo>
                  <a:pt x="777341" y="825500"/>
                </a:lnTo>
                <a:lnTo>
                  <a:pt x="39217" y="33172"/>
                </a:lnTo>
                <a:lnTo>
                  <a:pt x="1366418" y="816013"/>
                </a:lnTo>
                <a:lnTo>
                  <a:pt x="1366418" y="801344"/>
                </a:lnTo>
                <a:lnTo>
                  <a:pt x="7874" y="0"/>
                </a:lnTo>
                <a:lnTo>
                  <a:pt x="4699" y="5461"/>
                </a:lnTo>
                <a:lnTo>
                  <a:pt x="0" y="9779"/>
                </a:lnTo>
                <a:lnTo>
                  <a:pt x="759371" y="824915"/>
                </a:lnTo>
                <a:lnTo>
                  <a:pt x="17145" y="800735"/>
                </a:lnTo>
                <a:lnTo>
                  <a:pt x="16891" y="807085"/>
                </a:lnTo>
                <a:lnTo>
                  <a:pt x="13970" y="812673"/>
                </a:lnTo>
                <a:lnTo>
                  <a:pt x="739076" y="1192060"/>
                </a:lnTo>
                <a:lnTo>
                  <a:pt x="14097" y="1549527"/>
                </a:lnTo>
                <a:lnTo>
                  <a:pt x="16891" y="1555178"/>
                </a:lnTo>
                <a:lnTo>
                  <a:pt x="16891" y="1561719"/>
                </a:lnTo>
                <a:lnTo>
                  <a:pt x="780110" y="1561719"/>
                </a:lnTo>
                <a:lnTo>
                  <a:pt x="15062" y="2248827"/>
                </a:lnTo>
                <a:lnTo>
                  <a:pt x="14097" y="2249297"/>
                </a:lnTo>
                <a:lnTo>
                  <a:pt x="14224" y="2249576"/>
                </a:lnTo>
                <a:lnTo>
                  <a:pt x="12700" y="2250948"/>
                </a:lnTo>
                <a:lnTo>
                  <a:pt x="17576" y="2256421"/>
                </a:lnTo>
                <a:lnTo>
                  <a:pt x="19685" y="2260727"/>
                </a:lnTo>
                <a:lnTo>
                  <a:pt x="20891" y="2260142"/>
                </a:lnTo>
                <a:lnTo>
                  <a:pt x="21082" y="2260346"/>
                </a:lnTo>
                <a:lnTo>
                  <a:pt x="21818" y="2259685"/>
                </a:lnTo>
                <a:lnTo>
                  <a:pt x="1382407" y="1594485"/>
                </a:lnTo>
                <a:lnTo>
                  <a:pt x="1396365" y="1623060"/>
                </a:lnTo>
                <a:lnTo>
                  <a:pt x="1431163" y="1577594"/>
                </a:lnTo>
                <a:lnTo>
                  <a:pt x="1447787" y="1555877"/>
                </a:lnTo>
                <a:lnTo>
                  <a:pt x="1448181" y="1555877"/>
                </a:lnTo>
                <a:lnTo>
                  <a:pt x="1447977" y="1555623"/>
                </a:lnTo>
                <a:lnTo>
                  <a:pt x="1449197" y="1556004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bg object 27"/>
          <p:cNvSpPr/>
          <p:nvPr/>
        </p:nvSpPr>
        <p:spPr>
          <a:xfrm>
            <a:off x="1854580" y="2126995"/>
            <a:ext cx="464184" cy="76200"/>
          </a:xfrm>
          <a:custGeom>
            <a:avLst/>
            <a:gdLst/>
            <a:ahLst/>
            <a:cxnLst/>
            <a:rect l="l" t="t" r="r" b="b"/>
            <a:pathLst>
              <a:path w="464185" h="76200">
                <a:moveTo>
                  <a:pt x="388238" y="0"/>
                </a:moveTo>
                <a:lnTo>
                  <a:pt x="387816" y="31695"/>
                </a:lnTo>
                <a:lnTo>
                  <a:pt x="400557" y="31876"/>
                </a:lnTo>
                <a:lnTo>
                  <a:pt x="400304" y="44576"/>
                </a:lnTo>
                <a:lnTo>
                  <a:pt x="387644" y="44576"/>
                </a:lnTo>
                <a:lnTo>
                  <a:pt x="387223" y="76200"/>
                </a:lnTo>
                <a:lnTo>
                  <a:pt x="452634" y="44576"/>
                </a:lnTo>
                <a:lnTo>
                  <a:pt x="400304" y="44576"/>
                </a:lnTo>
                <a:lnTo>
                  <a:pt x="387647" y="44396"/>
                </a:lnTo>
                <a:lnTo>
                  <a:pt x="453008" y="44396"/>
                </a:lnTo>
                <a:lnTo>
                  <a:pt x="463931" y="39115"/>
                </a:lnTo>
                <a:lnTo>
                  <a:pt x="388238" y="0"/>
                </a:lnTo>
                <a:close/>
              </a:path>
              <a:path w="464185" h="76200">
                <a:moveTo>
                  <a:pt x="387816" y="31695"/>
                </a:moveTo>
                <a:lnTo>
                  <a:pt x="387647" y="44396"/>
                </a:lnTo>
                <a:lnTo>
                  <a:pt x="400304" y="44576"/>
                </a:lnTo>
                <a:lnTo>
                  <a:pt x="400557" y="31876"/>
                </a:lnTo>
                <a:lnTo>
                  <a:pt x="387816" y="31695"/>
                </a:lnTo>
                <a:close/>
              </a:path>
              <a:path w="464185" h="76200">
                <a:moveTo>
                  <a:pt x="254" y="26162"/>
                </a:moveTo>
                <a:lnTo>
                  <a:pt x="0" y="38862"/>
                </a:lnTo>
                <a:lnTo>
                  <a:pt x="387647" y="44396"/>
                </a:lnTo>
                <a:lnTo>
                  <a:pt x="387816" y="31695"/>
                </a:lnTo>
                <a:lnTo>
                  <a:pt x="254" y="26162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bg object 28"/>
          <p:cNvSpPr/>
          <p:nvPr/>
        </p:nvSpPr>
        <p:spPr>
          <a:xfrm>
            <a:off x="1828800" y="2891027"/>
            <a:ext cx="490855" cy="76200"/>
          </a:xfrm>
          <a:custGeom>
            <a:avLst/>
            <a:gdLst/>
            <a:ahLst/>
            <a:cxnLst/>
            <a:rect l="l" t="t" r="r" b="b"/>
            <a:pathLst>
              <a:path w="490855" h="76200">
                <a:moveTo>
                  <a:pt x="414147" y="0"/>
                </a:moveTo>
                <a:lnTo>
                  <a:pt x="414147" y="76200"/>
                </a:lnTo>
                <a:lnTo>
                  <a:pt x="477647" y="44450"/>
                </a:lnTo>
                <a:lnTo>
                  <a:pt x="426847" y="44450"/>
                </a:lnTo>
                <a:lnTo>
                  <a:pt x="426847" y="31750"/>
                </a:lnTo>
                <a:lnTo>
                  <a:pt x="477647" y="31750"/>
                </a:lnTo>
                <a:lnTo>
                  <a:pt x="414147" y="0"/>
                </a:lnTo>
                <a:close/>
              </a:path>
              <a:path w="490855" h="76200">
                <a:moveTo>
                  <a:pt x="414147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414147" y="44450"/>
                </a:lnTo>
                <a:lnTo>
                  <a:pt x="414147" y="31750"/>
                </a:lnTo>
                <a:close/>
              </a:path>
              <a:path w="490855" h="76200">
                <a:moveTo>
                  <a:pt x="477647" y="31750"/>
                </a:moveTo>
                <a:lnTo>
                  <a:pt x="426847" y="31750"/>
                </a:lnTo>
                <a:lnTo>
                  <a:pt x="426847" y="44450"/>
                </a:lnTo>
                <a:lnTo>
                  <a:pt x="477647" y="44450"/>
                </a:lnTo>
                <a:lnTo>
                  <a:pt x="490347" y="38100"/>
                </a:lnTo>
                <a:lnTo>
                  <a:pt x="477647" y="3175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bg object 29"/>
          <p:cNvSpPr/>
          <p:nvPr/>
        </p:nvSpPr>
        <p:spPr>
          <a:xfrm>
            <a:off x="1854707" y="3593591"/>
            <a:ext cx="470534" cy="76200"/>
          </a:xfrm>
          <a:custGeom>
            <a:avLst/>
            <a:gdLst/>
            <a:ahLst/>
            <a:cxnLst/>
            <a:rect l="l" t="t" r="r" b="b"/>
            <a:pathLst>
              <a:path w="470535" h="76200">
                <a:moveTo>
                  <a:pt x="394208" y="0"/>
                </a:moveTo>
                <a:lnTo>
                  <a:pt x="394208" y="76200"/>
                </a:lnTo>
                <a:lnTo>
                  <a:pt x="457708" y="44450"/>
                </a:lnTo>
                <a:lnTo>
                  <a:pt x="406908" y="44450"/>
                </a:lnTo>
                <a:lnTo>
                  <a:pt x="406908" y="31750"/>
                </a:lnTo>
                <a:lnTo>
                  <a:pt x="457708" y="31750"/>
                </a:lnTo>
                <a:lnTo>
                  <a:pt x="394208" y="0"/>
                </a:lnTo>
                <a:close/>
              </a:path>
              <a:path w="470535" h="76200">
                <a:moveTo>
                  <a:pt x="394208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394208" y="44450"/>
                </a:lnTo>
                <a:lnTo>
                  <a:pt x="394208" y="31750"/>
                </a:lnTo>
                <a:close/>
              </a:path>
              <a:path w="470535" h="76200">
                <a:moveTo>
                  <a:pt x="457708" y="31750"/>
                </a:moveTo>
                <a:lnTo>
                  <a:pt x="406908" y="31750"/>
                </a:lnTo>
                <a:lnTo>
                  <a:pt x="406908" y="44450"/>
                </a:lnTo>
                <a:lnTo>
                  <a:pt x="457708" y="44450"/>
                </a:lnTo>
                <a:lnTo>
                  <a:pt x="470408" y="38100"/>
                </a:lnTo>
                <a:lnTo>
                  <a:pt x="457708" y="3175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bg object 30"/>
          <p:cNvSpPr/>
          <p:nvPr/>
        </p:nvSpPr>
        <p:spPr>
          <a:xfrm>
            <a:off x="6573011" y="2586227"/>
            <a:ext cx="397510" cy="76200"/>
          </a:xfrm>
          <a:custGeom>
            <a:avLst/>
            <a:gdLst/>
            <a:ahLst/>
            <a:cxnLst/>
            <a:rect l="l" t="t" r="r" b="b"/>
            <a:pathLst>
              <a:path w="397509" h="76200">
                <a:moveTo>
                  <a:pt x="321310" y="0"/>
                </a:moveTo>
                <a:lnTo>
                  <a:pt x="321310" y="76200"/>
                </a:lnTo>
                <a:lnTo>
                  <a:pt x="384810" y="44450"/>
                </a:lnTo>
                <a:lnTo>
                  <a:pt x="334010" y="44450"/>
                </a:lnTo>
                <a:lnTo>
                  <a:pt x="334010" y="31750"/>
                </a:lnTo>
                <a:lnTo>
                  <a:pt x="384810" y="31750"/>
                </a:lnTo>
                <a:lnTo>
                  <a:pt x="321310" y="0"/>
                </a:lnTo>
                <a:close/>
              </a:path>
              <a:path w="397509" h="76200">
                <a:moveTo>
                  <a:pt x="321310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321310" y="44450"/>
                </a:lnTo>
                <a:lnTo>
                  <a:pt x="321310" y="31750"/>
                </a:lnTo>
                <a:close/>
              </a:path>
              <a:path w="397509" h="76200">
                <a:moveTo>
                  <a:pt x="384810" y="31750"/>
                </a:moveTo>
                <a:lnTo>
                  <a:pt x="334010" y="31750"/>
                </a:lnTo>
                <a:lnTo>
                  <a:pt x="334010" y="44450"/>
                </a:lnTo>
                <a:lnTo>
                  <a:pt x="384810" y="44450"/>
                </a:lnTo>
                <a:lnTo>
                  <a:pt x="397510" y="38100"/>
                </a:lnTo>
                <a:lnTo>
                  <a:pt x="384810" y="3175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bg object 31"/>
          <p:cNvSpPr/>
          <p:nvPr/>
        </p:nvSpPr>
        <p:spPr>
          <a:xfrm>
            <a:off x="6579107" y="3288791"/>
            <a:ext cx="404495" cy="76200"/>
          </a:xfrm>
          <a:custGeom>
            <a:avLst/>
            <a:gdLst/>
            <a:ahLst/>
            <a:cxnLst/>
            <a:rect l="l" t="t" r="r" b="b"/>
            <a:pathLst>
              <a:path w="404495" h="76200">
                <a:moveTo>
                  <a:pt x="328041" y="0"/>
                </a:moveTo>
                <a:lnTo>
                  <a:pt x="328041" y="76200"/>
                </a:lnTo>
                <a:lnTo>
                  <a:pt x="391541" y="44450"/>
                </a:lnTo>
                <a:lnTo>
                  <a:pt x="340741" y="44450"/>
                </a:lnTo>
                <a:lnTo>
                  <a:pt x="340741" y="31750"/>
                </a:lnTo>
                <a:lnTo>
                  <a:pt x="391541" y="31750"/>
                </a:lnTo>
                <a:lnTo>
                  <a:pt x="328041" y="0"/>
                </a:lnTo>
                <a:close/>
              </a:path>
              <a:path w="404495" h="76200">
                <a:moveTo>
                  <a:pt x="328041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328041" y="44450"/>
                </a:lnTo>
                <a:lnTo>
                  <a:pt x="328041" y="31750"/>
                </a:lnTo>
                <a:close/>
              </a:path>
              <a:path w="404495" h="76200">
                <a:moveTo>
                  <a:pt x="391541" y="31750"/>
                </a:moveTo>
                <a:lnTo>
                  <a:pt x="340741" y="31750"/>
                </a:lnTo>
                <a:lnTo>
                  <a:pt x="340741" y="44450"/>
                </a:lnTo>
                <a:lnTo>
                  <a:pt x="391541" y="44450"/>
                </a:lnTo>
                <a:lnTo>
                  <a:pt x="404241" y="38100"/>
                </a:lnTo>
                <a:lnTo>
                  <a:pt x="391541" y="3175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822452" y="437134"/>
            <a:ext cx="10547095" cy="45211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11/10/2024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800" b="0" i="1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11/10/2024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lang="en-GB" smtClean="0"/>
              <a:pPr marL="38100">
                <a:lnSpc>
                  <a:spcPts val="1240"/>
                </a:lnSpc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906569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11/10/2024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lang="en-GB" smtClean="0"/>
              <a:pPr marL="38100">
                <a:lnSpc>
                  <a:spcPts val="1240"/>
                </a:lnSpc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850779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49E3F-2BED-2D8E-599A-A6A43691A1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25D06B-5ED3-A4B7-D427-709D4D60FE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158CDF-B4FA-A718-58C0-AC78FB012661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F9141E-7251-442B-DAE2-BAB242F5837F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DB3BC9D3-D7F0-4EBD-8EBC-FE0C4EB2183A}" type="slidenum">
              <a:rPr lang="en-GB" altLang="en-US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6393827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1F7C7C-88D6-ACE4-21FE-9E56F26E3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05FC85-4881-67BE-6BA5-333F5B9F65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58165C-A0C0-757A-B18D-56D3C4129AC7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0D6952-EA29-6141-C876-3A7FF3E45E74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F0FB35C6-4569-42A6-A24F-557A49084BA0}" type="slidenum">
              <a:rPr lang="en-GB" altLang="en-US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5037365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48CC6E-1616-F46E-0617-404132985F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16BD2F-F448-199E-BA29-C9DD0047D1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66C0AE-FD16-834A-7B5C-054827E991B3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CACBFA-2F7B-A438-0910-C6768F3F57A6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CDC9BD12-BD96-4F36-A05B-21CD45C00D7C}" type="slidenum">
              <a:rPr lang="en-GB" altLang="en-US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35196583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A78E5-20FA-2CD1-31E3-DC9ED91715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EC64EC-D1A1-DF8E-9AB1-86E9501E296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19201" y="1447801"/>
            <a:ext cx="5077884" cy="45704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7303AD-21FA-6EEF-26B4-469829F23A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00284" y="1447801"/>
            <a:ext cx="5080000" cy="45704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BEAD15-2118-1899-B669-F0D88995613C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6AAC67-3600-D3D9-AAA9-39E46F126C12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91EC44DD-1C9F-4841-90BA-5785CB62832C}" type="slidenum">
              <a:rPr lang="en-GB" altLang="en-US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31875005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374A7-0FAD-38A8-DF98-5F4BBD5BB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07805C-E40F-6C7B-19FF-33B0DE2BEB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B8ED5A-072B-FB7F-967B-E9A9B5B18E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2A757A0-E043-6E4E-9B27-13B2FCCA8DB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8015314-174B-1D65-DAD3-A4AC42837A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BD015E2-E68E-0A68-2755-F8B731B6CDF4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 alt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10A4DC4-090E-5F57-7820-39F78BF2F85E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6FC9B8C8-D139-4177-AAB8-8A7957F30E9B}" type="slidenum">
              <a:rPr lang="en-GB" altLang="en-US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6378161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7FE5E-917D-258E-B831-E730000A5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986ACA7-A320-7426-CAD1-A14387E85902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79001C-3921-2511-48F9-EE4416FE867E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F58E4A8D-43E7-4A71-BE54-241C6685CD3D}" type="slidenum">
              <a:rPr lang="en-GB" altLang="en-US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86879677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6829431-1AB8-7ECB-70D6-575EA92DAD68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F865342-AC8B-719B-DB51-3A7D927770AF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CD3847A3-AEF4-4964-9AB1-2B5B88D6724D}" type="slidenum">
              <a:rPr lang="en-GB" altLang="en-US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85287674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2BEFA6-1387-6B98-8CF4-F9261C0E42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A4050E-4664-D1FB-3BC8-01CB12236F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EE449E-45D4-B629-62C7-B2AE968CB8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904916-7162-C8EB-0351-05C946C46506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D1FAB5-4394-A457-B77C-D3BD9372E35A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AA61C4A6-3196-4F2C-A4F2-5C36627FA816}" type="slidenum">
              <a:rPr lang="en-GB" altLang="en-US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7123896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11/10/2024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197D4E-D439-298E-8DA4-CD4CA4E403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5C28D4B-9ECA-E241-BF99-C2C8A824D9E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918B17-EA5D-7786-B7AF-895660C728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241D21-10B2-D6CE-0282-D18C6B5E4D5C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6B661B-216C-6B5E-D596-D641AC9CDAE7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679B29B9-2AE5-44AE-9921-230D3DB399D6}" type="slidenum">
              <a:rPr lang="en-GB" altLang="en-US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7622117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F3F9A9-FEA8-41CD-732B-47E241DC5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460FB9-91AC-1D0B-BEF9-19D793E54C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BBC1E3-0169-5AC0-46C8-0310D6E16D5B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07B9B0-48A8-7023-065A-898C9E8DBCD9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00060001-5705-4592-BFC5-96066CD60DF3}" type="slidenum">
              <a:rPr lang="en-GB" altLang="en-US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78078428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67BE083-93D0-8BCB-3C17-B785FE291F0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991601" y="60325"/>
            <a:ext cx="2588684" cy="595788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E512970-D191-8FB1-20C0-B590033F51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219200" y="60325"/>
            <a:ext cx="7569200" cy="595788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2C7C89-5F78-D02A-C850-7F083EDCA552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DA78D1-CA67-5EDC-F72E-490785C37BD8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707648CE-4EAE-4F18-A6EB-3B3F92A66F10}" type="slidenum">
              <a:rPr lang="en-GB" altLang="en-US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7213957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8E5D8F-3CDE-B24D-819E-7E4D833EB0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6FAE693-1D43-90D6-4378-13E22AEC74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502E3E-8604-BD1A-919A-82F1CDF4B9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424638-BBD8-E6D8-8BF8-1716A2F2FD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C17950-2FBA-C8DD-E6A1-25A27333B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lang="en-GB" smtClean="0"/>
              <a:pPr marL="38100">
                <a:lnSpc>
                  <a:spcPts val="1240"/>
                </a:lnSpc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3155790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47A3BD-06FD-7A66-A760-1AFD2E4E9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8BD27E-F379-0633-80BF-C174F356A1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755B76-EA5E-31EB-E252-3F487F7ED5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978884-7BC0-0757-08D5-2ADC744FCD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A35CCE-4F0D-D2C6-6C17-6277BD3C82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lang="en-GB" smtClean="0"/>
              <a:pPr marL="38100">
                <a:lnSpc>
                  <a:spcPts val="1240"/>
                </a:lnSpc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8888796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4B4759-63D5-4F73-EFD9-4BB00865F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A9CAC6-FDF5-09E3-B1E2-B02ACE21D4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FDE2B7-D7C2-1D31-5D72-0BD26572EC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C6D74F-D43B-8BE1-A5F9-71B3D26E06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82D820-E29D-5A96-BB76-C5450DD51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lang="en-GB" smtClean="0"/>
              <a:pPr marL="38100">
                <a:lnSpc>
                  <a:spcPts val="1240"/>
                </a:lnSpc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2197635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3CB3A8-A464-97DB-3B1C-4D3E07FB31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8D5E94-CB8A-970A-E0C9-BD10CC72A1F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658E8C-A277-9616-6716-C735EAF6D9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43CECC-94F5-6146-06F7-B099576F4B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6C3210-1E28-1C92-E8B6-9262EB509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F856C5-CB2F-9356-345A-8DE78F876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lang="en-GB" smtClean="0"/>
              <a:pPr marL="38100">
                <a:lnSpc>
                  <a:spcPts val="1240"/>
                </a:lnSpc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8998239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DCB7BC-BB36-1122-840F-24C1289207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133652-45ED-E609-149B-6A80C10A3B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ACFC019-C29C-D5D0-6748-411EB14B3B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937F881-800A-6140-27B9-F01331F046D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A7BC1A5-B2A7-A178-7C1D-C5078DC354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517BBAF-FAA7-B019-E2F9-F3013070B1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11/10/2024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8EA8D50-BD17-0E18-026C-DC50D3D6B4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7B9FEEC-12B1-AE47-EF3F-43595625C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lang="en-GB" smtClean="0"/>
              <a:pPr marL="38100">
                <a:lnSpc>
                  <a:spcPts val="1240"/>
                </a:lnSpc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5799161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9D9945-082F-F191-0739-5860B307D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9640B02-E60C-CC86-59AA-F1C3B97C39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11/10/2024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EFF5C6-49A0-3D9C-6EEA-C8D2B02775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8160B6-D003-A0BF-D2B7-2E207AD93F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lang="en-GB" smtClean="0"/>
              <a:pPr marL="38100">
                <a:lnSpc>
                  <a:spcPts val="1240"/>
                </a:lnSpc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5154161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3167B50-87BE-6D1E-3452-D0D0B50595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11/10/2024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C0A576A-FF98-5E21-2148-B5EA23873B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6DCEBA-ECD2-E91C-C411-4989963AB3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lang="en-GB" smtClean="0"/>
              <a:pPr marL="38100">
                <a:lnSpc>
                  <a:spcPts val="1240"/>
                </a:lnSpc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594783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11/10/2024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717FCD-2A2B-5736-3B8C-35FB87E3C1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2DC3F1-AA08-9223-E171-05C88D3B03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9E6731-DA50-9714-F247-9CFDC9DDDF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EEB025-B4A3-2C51-6D7E-B1882580A7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C15D09-BEF1-728C-9EE5-F0CE4E95C2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F2C3DB-144E-92AB-49A2-2E59ACDAD6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lang="en-GB" smtClean="0"/>
              <a:pPr marL="38100">
                <a:lnSpc>
                  <a:spcPts val="1240"/>
                </a:lnSpc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8679818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09011-0A18-4D85-B558-8D2291A5ED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949DFB7-0272-B3E6-5F3C-4D965823433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3D06EA-57D5-78D3-55CA-2AEE2F8C35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638131-9895-DB8C-9F1E-EF2E9DBEC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A89663-2C1A-545E-A249-79CD26E9C2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79AC63-E29C-DB79-F218-61A311BB4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lang="en-GB" smtClean="0"/>
              <a:pPr marL="38100">
                <a:lnSpc>
                  <a:spcPts val="1240"/>
                </a:lnSpc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3106753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22B8B-8F6B-6713-8A1D-814F34C96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DB6D3D6-05BE-56E2-0F6B-431EB825FF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B5CBC3-9612-A36A-0EC7-F978D0D4CF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25C161-B539-6199-A361-A2EFD52C85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FFA07B-A3D1-D24E-0E7F-A4A921CA6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lang="en-GB" smtClean="0"/>
              <a:pPr marL="38100">
                <a:lnSpc>
                  <a:spcPts val="1240"/>
                </a:lnSpc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4726056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6CD6A52-DC4E-F328-B2BD-614B564CA54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15EA9FD-BE45-DD6C-D552-5FEDA8E2D7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A49B12-BCC4-4A64-D3D0-F965D5EED8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D42353-DEF8-226E-E051-8038801D1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8EC132-4C8B-176C-F82D-5A9EEBF3CC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lang="en-GB" smtClean="0"/>
              <a:pPr marL="38100">
                <a:lnSpc>
                  <a:spcPts val="1240"/>
                </a:lnSpc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881388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11/10/2024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2320289" y="1936242"/>
            <a:ext cx="477520" cy="463550"/>
          </a:xfrm>
          <a:custGeom>
            <a:avLst/>
            <a:gdLst/>
            <a:ahLst/>
            <a:cxnLst/>
            <a:rect l="l" t="t" r="r" b="b"/>
            <a:pathLst>
              <a:path w="477519" h="463550">
                <a:moveTo>
                  <a:pt x="0" y="231648"/>
                </a:moveTo>
                <a:lnTo>
                  <a:pt x="4846" y="184976"/>
                </a:lnTo>
                <a:lnTo>
                  <a:pt x="18746" y="141499"/>
                </a:lnTo>
                <a:lnTo>
                  <a:pt x="40739" y="102151"/>
                </a:lnTo>
                <a:lnTo>
                  <a:pt x="69865" y="67865"/>
                </a:lnTo>
                <a:lnTo>
                  <a:pt x="105165" y="39574"/>
                </a:lnTo>
                <a:lnTo>
                  <a:pt x="145678" y="18210"/>
                </a:lnTo>
                <a:lnTo>
                  <a:pt x="190445" y="4708"/>
                </a:lnTo>
                <a:lnTo>
                  <a:pt x="238506" y="0"/>
                </a:lnTo>
                <a:lnTo>
                  <a:pt x="286566" y="4708"/>
                </a:lnTo>
                <a:lnTo>
                  <a:pt x="331333" y="18210"/>
                </a:lnTo>
                <a:lnTo>
                  <a:pt x="371846" y="39574"/>
                </a:lnTo>
                <a:lnTo>
                  <a:pt x="407146" y="67865"/>
                </a:lnTo>
                <a:lnTo>
                  <a:pt x="436272" y="102151"/>
                </a:lnTo>
                <a:lnTo>
                  <a:pt x="458265" y="141499"/>
                </a:lnTo>
                <a:lnTo>
                  <a:pt x="472165" y="184976"/>
                </a:lnTo>
                <a:lnTo>
                  <a:pt x="477012" y="231648"/>
                </a:lnTo>
                <a:lnTo>
                  <a:pt x="472165" y="278319"/>
                </a:lnTo>
                <a:lnTo>
                  <a:pt x="458265" y="321796"/>
                </a:lnTo>
                <a:lnTo>
                  <a:pt x="436272" y="361144"/>
                </a:lnTo>
                <a:lnTo>
                  <a:pt x="407146" y="395430"/>
                </a:lnTo>
                <a:lnTo>
                  <a:pt x="371846" y="423721"/>
                </a:lnTo>
                <a:lnTo>
                  <a:pt x="331333" y="445085"/>
                </a:lnTo>
                <a:lnTo>
                  <a:pt x="286566" y="458587"/>
                </a:lnTo>
                <a:lnTo>
                  <a:pt x="238506" y="463296"/>
                </a:lnTo>
                <a:lnTo>
                  <a:pt x="190445" y="458587"/>
                </a:lnTo>
                <a:lnTo>
                  <a:pt x="145678" y="445085"/>
                </a:lnTo>
                <a:lnTo>
                  <a:pt x="105165" y="423721"/>
                </a:lnTo>
                <a:lnTo>
                  <a:pt x="69865" y="395430"/>
                </a:lnTo>
                <a:lnTo>
                  <a:pt x="40739" y="361144"/>
                </a:lnTo>
                <a:lnTo>
                  <a:pt x="18746" y="321796"/>
                </a:lnTo>
                <a:lnTo>
                  <a:pt x="4846" y="278319"/>
                </a:lnTo>
                <a:lnTo>
                  <a:pt x="0" y="231648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2320289" y="2698242"/>
            <a:ext cx="477520" cy="463550"/>
          </a:xfrm>
          <a:custGeom>
            <a:avLst/>
            <a:gdLst/>
            <a:ahLst/>
            <a:cxnLst/>
            <a:rect l="l" t="t" r="r" b="b"/>
            <a:pathLst>
              <a:path w="477519" h="463550">
                <a:moveTo>
                  <a:pt x="0" y="231648"/>
                </a:moveTo>
                <a:lnTo>
                  <a:pt x="4846" y="184976"/>
                </a:lnTo>
                <a:lnTo>
                  <a:pt x="18746" y="141499"/>
                </a:lnTo>
                <a:lnTo>
                  <a:pt x="40739" y="102151"/>
                </a:lnTo>
                <a:lnTo>
                  <a:pt x="69865" y="67865"/>
                </a:lnTo>
                <a:lnTo>
                  <a:pt x="105165" y="39574"/>
                </a:lnTo>
                <a:lnTo>
                  <a:pt x="145678" y="18210"/>
                </a:lnTo>
                <a:lnTo>
                  <a:pt x="190445" y="4708"/>
                </a:lnTo>
                <a:lnTo>
                  <a:pt x="238506" y="0"/>
                </a:lnTo>
                <a:lnTo>
                  <a:pt x="286566" y="4708"/>
                </a:lnTo>
                <a:lnTo>
                  <a:pt x="331333" y="18210"/>
                </a:lnTo>
                <a:lnTo>
                  <a:pt x="371846" y="39574"/>
                </a:lnTo>
                <a:lnTo>
                  <a:pt x="407146" y="67865"/>
                </a:lnTo>
                <a:lnTo>
                  <a:pt x="436272" y="102151"/>
                </a:lnTo>
                <a:lnTo>
                  <a:pt x="458265" y="141499"/>
                </a:lnTo>
                <a:lnTo>
                  <a:pt x="472165" y="184976"/>
                </a:lnTo>
                <a:lnTo>
                  <a:pt x="477012" y="231648"/>
                </a:lnTo>
                <a:lnTo>
                  <a:pt x="472165" y="278319"/>
                </a:lnTo>
                <a:lnTo>
                  <a:pt x="458265" y="321796"/>
                </a:lnTo>
                <a:lnTo>
                  <a:pt x="436272" y="361144"/>
                </a:lnTo>
                <a:lnTo>
                  <a:pt x="407146" y="395430"/>
                </a:lnTo>
                <a:lnTo>
                  <a:pt x="371846" y="423721"/>
                </a:lnTo>
                <a:lnTo>
                  <a:pt x="331333" y="445085"/>
                </a:lnTo>
                <a:lnTo>
                  <a:pt x="286566" y="458587"/>
                </a:lnTo>
                <a:lnTo>
                  <a:pt x="238506" y="463296"/>
                </a:lnTo>
                <a:lnTo>
                  <a:pt x="190445" y="458587"/>
                </a:lnTo>
                <a:lnTo>
                  <a:pt x="145678" y="445085"/>
                </a:lnTo>
                <a:lnTo>
                  <a:pt x="105165" y="423721"/>
                </a:lnTo>
                <a:lnTo>
                  <a:pt x="69865" y="395430"/>
                </a:lnTo>
                <a:lnTo>
                  <a:pt x="40739" y="361144"/>
                </a:lnTo>
                <a:lnTo>
                  <a:pt x="18746" y="321796"/>
                </a:lnTo>
                <a:lnTo>
                  <a:pt x="4846" y="278319"/>
                </a:lnTo>
                <a:lnTo>
                  <a:pt x="0" y="231648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2326385" y="3399282"/>
            <a:ext cx="477520" cy="464820"/>
          </a:xfrm>
          <a:custGeom>
            <a:avLst/>
            <a:gdLst/>
            <a:ahLst/>
            <a:cxnLst/>
            <a:rect l="l" t="t" r="r" b="b"/>
            <a:pathLst>
              <a:path w="477519" h="464820">
                <a:moveTo>
                  <a:pt x="0" y="232409"/>
                </a:moveTo>
                <a:lnTo>
                  <a:pt x="4846" y="185559"/>
                </a:lnTo>
                <a:lnTo>
                  <a:pt x="18746" y="141928"/>
                </a:lnTo>
                <a:lnTo>
                  <a:pt x="40739" y="102449"/>
                </a:lnTo>
                <a:lnTo>
                  <a:pt x="69865" y="68056"/>
                </a:lnTo>
                <a:lnTo>
                  <a:pt x="105165" y="39681"/>
                </a:lnTo>
                <a:lnTo>
                  <a:pt x="145678" y="18258"/>
                </a:lnTo>
                <a:lnTo>
                  <a:pt x="190445" y="4720"/>
                </a:lnTo>
                <a:lnTo>
                  <a:pt x="238506" y="0"/>
                </a:lnTo>
                <a:lnTo>
                  <a:pt x="286566" y="4720"/>
                </a:lnTo>
                <a:lnTo>
                  <a:pt x="331333" y="18258"/>
                </a:lnTo>
                <a:lnTo>
                  <a:pt x="371846" y="39681"/>
                </a:lnTo>
                <a:lnTo>
                  <a:pt x="407146" y="68056"/>
                </a:lnTo>
                <a:lnTo>
                  <a:pt x="436272" y="102449"/>
                </a:lnTo>
                <a:lnTo>
                  <a:pt x="458265" y="141928"/>
                </a:lnTo>
                <a:lnTo>
                  <a:pt x="472165" y="185559"/>
                </a:lnTo>
                <a:lnTo>
                  <a:pt x="477012" y="232409"/>
                </a:lnTo>
                <a:lnTo>
                  <a:pt x="472165" y="279260"/>
                </a:lnTo>
                <a:lnTo>
                  <a:pt x="458265" y="322891"/>
                </a:lnTo>
                <a:lnTo>
                  <a:pt x="436272" y="362370"/>
                </a:lnTo>
                <a:lnTo>
                  <a:pt x="407146" y="396763"/>
                </a:lnTo>
                <a:lnTo>
                  <a:pt x="371846" y="425138"/>
                </a:lnTo>
                <a:lnTo>
                  <a:pt x="331333" y="446561"/>
                </a:lnTo>
                <a:lnTo>
                  <a:pt x="286566" y="460099"/>
                </a:lnTo>
                <a:lnTo>
                  <a:pt x="238506" y="464819"/>
                </a:lnTo>
                <a:lnTo>
                  <a:pt x="190445" y="460099"/>
                </a:lnTo>
                <a:lnTo>
                  <a:pt x="145678" y="446561"/>
                </a:lnTo>
                <a:lnTo>
                  <a:pt x="105165" y="425138"/>
                </a:lnTo>
                <a:lnTo>
                  <a:pt x="69865" y="396763"/>
                </a:lnTo>
                <a:lnTo>
                  <a:pt x="40739" y="362370"/>
                </a:lnTo>
                <a:lnTo>
                  <a:pt x="18746" y="322891"/>
                </a:lnTo>
                <a:lnTo>
                  <a:pt x="4846" y="279260"/>
                </a:lnTo>
                <a:lnTo>
                  <a:pt x="0" y="232409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4181094" y="1544574"/>
            <a:ext cx="478790" cy="463550"/>
          </a:xfrm>
          <a:custGeom>
            <a:avLst/>
            <a:gdLst/>
            <a:ahLst/>
            <a:cxnLst/>
            <a:rect l="l" t="t" r="r" b="b"/>
            <a:pathLst>
              <a:path w="478789" h="463550">
                <a:moveTo>
                  <a:pt x="0" y="231648"/>
                </a:moveTo>
                <a:lnTo>
                  <a:pt x="4858" y="184976"/>
                </a:lnTo>
                <a:lnTo>
                  <a:pt x="18794" y="141499"/>
                </a:lnTo>
                <a:lnTo>
                  <a:pt x="40846" y="102151"/>
                </a:lnTo>
                <a:lnTo>
                  <a:pt x="70056" y="67865"/>
                </a:lnTo>
                <a:lnTo>
                  <a:pt x="105463" y="39574"/>
                </a:lnTo>
                <a:lnTo>
                  <a:pt x="146107" y="18210"/>
                </a:lnTo>
                <a:lnTo>
                  <a:pt x="191029" y="4708"/>
                </a:lnTo>
                <a:lnTo>
                  <a:pt x="239267" y="0"/>
                </a:lnTo>
                <a:lnTo>
                  <a:pt x="287506" y="4708"/>
                </a:lnTo>
                <a:lnTo>
                  <a:pt x="332428" y="18210"/>
                </a:lnTo>
                <a:lnTo>
                  <a:pt x="373072" y="39574"/>
                </a:lnTo>
                <a:lnTo>
                  <a:pt x="408479" y="67865"/>
                </a:lnTo>
                <a:lnTo>
                  <a:pt x="437689" y="102151"/>
                </a:lnTo>
                <a:lnTo>
                  <a:pt x="459741" y="141499"/>
                </a:lnTo>
                <a:lnTo>
                  <a:pt x="473677" y="184976"/>
                </a:lnTo>
                <a:lnTo>
                  <a:pt x="478535" y="231648"/>
                </a:lnTo>
                <a:lnTo>
                  <a:pt x="473677" y="278319"/>
                </a:lnTo>
                <a:lnTo>
                  <a:pt x="459741" y="321796"/>
                </a:lnTo>
                <a:lnTo>
                  <a:pt x="437689" y="361144"/>
                </a:lnTo>
                <a:lnTo>
                  <a:pt x="408479" y="395430"/>
                </a:lnTo>
                <a:lnTo>
                  <a:pt x="373072" y="423721"/>
                </a:lnTo>
                <a:lnTo>
                  <a:pt x="332428" y="445085"/>
                </a:lnTo>
                <a:lnTo>
                  <a:pt x="287506" y="458587"/>
                </a:lnTo>
                <a:lnTo>
                  <a:pt x="239267" y="463296"/>
                </a:lnTo>
                <a:lnTo>
                  <a:pt x="191029" y="458587"/>
                </a:lnTo>
                <a:lnTo>
                  <a:pt x="146107" y="445085"/>
                </a:lnTo>
                <a:lnTo>
                  <a:pt x="105463" y="423721"/>
                </a:lnTo>
                <a:lnTo>
                  <a:pt x="70056" y="395430"/>
                </a:lnTo>
                <a:lnTo>
                  <a:pt x="40846" y="361144"/>
                </a:lnTo>
                <a:lnTo>
                  <a:pt x="18794" y="321796"/>
                </a:lnTo>
                <a:lnTo>
                  <a:pt x="4858" y="278319"/>
                </a:lnTo>
                <a:lnTo>
                  <a:pt x="0" y="231648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4194809" y="2346198"/>
            <a:ext cx="477520" cy="463550"/>
          </a:xfrm>
          <a:custGeom>
            <a:avLst/>
            <a:gdLst/>
            <a:ahLst/>
            <a:cxnLst/>
            <a:rect l="l" t="t" r="r" b="b"/>
            <a:pathLst>
              <a:path w="477520" h="463550">
                <a:moveTo>
                  <a:pt x="0" y="231648"/>
                </a:moveTo>
                <a:lnTo>
                  <a:pt x="4846" y="184976"/>
                </a:lnTo>
                <a:lnTo>
                  <a:pt x="18746" y="141499"/>
                </a:lnTo>
                <a:lnTo>
                  <a:pt x="40739" y="102151"/>
                </a:lnTo>
                <a:lnTo>
                  <a:pt x="69865" y="67865"/>
                </a:lnTo>
                <a:lnTo>
                  <a:pt x="105165" y="39574"/>
                </a:lnTo>
                <a:lnTo>
                  <a:pt x="145678" y="18210"/>
                </a:lnTo>
                <a:lnTo>
                  <a:pt x="190445" y="4708"/>
                </a:lnTo>
                <a:lnTo>
                  <a:pt x="238505" y="0"/>
                </a:lnTo>
                <a:lnTo>
                  <a:pt x="286566" y="4708"/>
                </a:lnTo>
                <a:lnTo>
                  <a:pt x="331333" y="18210"/>
                </a:lnTo>
                <a:lnTo>
                  <a:pt x="371846" y="39574"/>
                </a:lnTo>
                <a:lnTo>
                  <a:pt x="407146" y="67865"/>
                </a:lnTo>
                <a:lnTo>
                  <a:pt x="436272" y="102151"/>
                </a:lnTo>
                <a:lnTo>
                  <a:pt x="458265" y="141499"/>
                </a:lnTo>
                <a:lnTo>
                  <a:pt x="472165" y="184976"/>
                </a:lnTo>
                <a:lnTo>
                  <a:pt x="477012" y="231648"/>
                </a:lnTo>
                <a:lnTo>
                  <a:pt x="472165" y="278319"/>
                </a:lnTo>
                <a:lnTo>
                  <a:pt x="458265" y="321796"/>
                </a:lnTo>
                <a:lnTo>
                  <a:pt x="436272" y="361144"/>
                </a:lnTo>
                <a:lnTo>
                  <a:pt x="407146" y="395430"/>
                </a:lnTo>
                <a:lnTo>
                  <a:pt x="371846" y="423721"/>
                </a:lnTo>
                <a:lnTo>
                  <a:pt x="331333" y="445085"/>
                </a:lnTo>
                <a:lnTo>
                  <a:pt x="286566" y="458587"/>
                </a:lnTo>
                <a:lnTo>
                  <a:pt x="238505" y="463296"/>
                </a:lnTo>
                <a:lnTo>
                  <a:pt x="190445" y="458587"/>
                </a:lnTo>
                <a:lnTo>
                  <a:pt x="145678" y="445085"/>
                </a:lnTo>
                <a:lnTo>
                  <a:pt x="105165" y="423721"/>
                </a:lnTo>
                <a:lnTo>
                  <a:pt x="69865" y="395430"/>
                </a:lnTo>
                <a:lnTo>
                  <a:pt x="40739" y="361144"/>
                </a:lnTo>
                <a:lnTo>
                  <a:pt x="18746" y="321796"/>
                </a:lnTo>
                <a:lnTo>
                  <a:pt x="4846" y="278319"/>
                </a:lnTo>
                <a:lnTo>
                  <a:pt x="0" y="231648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g object 21"/>
          <p:cNvSpPr/>
          <p:nvPr/>
        </p:nvSpPr>
        <p:spPr>
          <a:xfrm>
            <a:off x="4194809" y="3094482"/>
            <a:ext cx="477520" cy="464820"/>
          </a:xfrm>
          <a:custGeom>
            <a:avLst/>
            <a:gdLst/>
            <a:ahLst/>
            <a:cxnLst/>
            <a:rect l="l" t="t" r="r" b="b"/>
            <a:pathLst>
              <a:path w="477520" h="464820">
                <a:moveTo>
                  <a:pt x="0" y="232409"/>
                </a:moveTo>
                <a:lnTo>
                  <a:pt x="4846" y="185559"/>
                </a:lnTo>
                <a:lnTo>
                  <a:pt x="18746" y="141928"/>
                </a:lnTo>
                <a:lnTo>
                  <a:pt x="40739" y="102449"/>
                </a:lnTo>
                <a:lnTo>
                  <a:pt x="69865" y="68056"/>
                </a:lnTo>
                <a:lnTo>
                  <a:pt x="105165" y="39681"/>
                </a:lnTo>
                <a:lnTo>
                  <a:pt x="145678" y="18258"/>
                </a:lnTo>
                <a:lnTo>
                  <a:pt x="190445" y="4720"/>
                </a:lnTo>
                <a:lnTo>
                  <a:pt x="238505" y="0"/>
                </a:lnTo>
                <a:lnTo>
                  <a:pt x="286566" y="4720"/>
                </a:lnTo>
                <a:lnTo>
                  <a:pt x="331333" y="18258"/>
                </a:lnTo>
                <a:lnTo>
                  <a:pt x="371846" y="39681"/>
                </a:lnTo>
                <a:lnTo>
                  <a:pt x="407146" y="68056"/>
                </a:lnTo>
                <a:lnTo>
                  <a:pt x="436272" y="102449"/>
                </a:lnTo>
                <a:lnTo>
                  <a:pt x="458265" y="141928"/>
                </a:lnTo>
                <a:lnTo>
                  <a:pt x="472165" y="185559"/>
                </a:lnTo>
                <a:lnTo>
                  <a:pt x="477012" y="232409"/>
                </a:lnTo>
                <a:lnTo>
                  <a:pt x="472165" y="279260"/>
                </a:lnTo>
                <a:lnTo>
                  <a:pt x="458265" y="322891"/>
                </a:lnTo>
                <a:lnTo>
                  <a:pt x="436272" y="362370"/>
                </a:lnTo>
                <a:lnTo>
                  <a:pt x="407146" y="396763"/>
                </a:lnTo>
                <a:lnTo>
                  <a:pt x="371846" y="425138"/>
                </a:lnTo>
                <a:lnTo>
                  <a:pt x="331333" y="446561"/>
                </a:lnTo>
                <a:lnTo>
                  <a:pt x="286566" y="460099"/>
                </a:lnTo>
                <a:lnTo>
                  <a:pt x="238505" y="464819"/>
                </a:lnTo>
                <a:lnTo>
                  <a:pt x="190445" y="460099"/>
                </a:lnTo>
                <a:lnTo>
                  <a:pt x="145678" y="446561"/>
                </a:lnTo>
                <a:lnTo>
                  <a:pt x="105165" y="425138"/>
                </a:lnTo>
                <a:lnTo>
                  <a:pt x="69865" y="396763"/>
                </a:lnTo>
                <a:lnTo>
                  <a:pt x="40739" y="362370"/>
                </a:lnTo>
                <a:lnTo>
                  <a:pt x="18746" y="322891"/>
                </a:lnTo>
                <a:lnTo>
                  <a:pt x="4846" y="279260"/>
                </a:lnTo>
                <a:lnTo>
                  <a:pt x="0" y="232409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g object 22"/>
          <p:cNvSpPr/>
          <p:nvPr/>
        </p:nvSpPr>
        <p:spPr>
          <a:xfrm>
            <a:off x="4194809" y="3793997"/>
            <a:ext cx="477520" cy="464820"/>
          </a:xfrm>
          <a:custGeom>
            <a:avLst/>
            <a:gdLst/>
            <a:ahLst/>
            <a:cxnLst/>
            <a:rect l="l" t="t" r="r" b="b"/>
            <a:pathLst>
              <a:path w="477520" h="464820">
                <a:moveTo>
                  <a:pt x="0" y="232409"/>
                </a:moveTo>
                <a:lnTo>
                  <a:pt x="4846" y="185559"/>
                </a:lnTo>
                <a:lnTo>
                  <a:pt x="18746" y="141928"/>
                </a:lnTo>
                <a:lnTo>
                  <a:pt x="40739" y="102449"/>
                </a:lnTo>
                <a:lnTo>
                  <a:pt x="69865" y="68056"/>
                </a:lnTo>
                <a:lnTo>
                  <a:pt x="105165" y="39681"/>
                </a:lnTo>
                <a:lnTo>
                  <a:pt x="145678" y="18258"/>
                </a:lnTo>
                <a:lnTo>
                  <a:pt x="190445" y="4720"/>
                </a:lnTo>
                <a:lnTo>
                  <a:pt x="238505" y="0"/>
                </a:lnTo>
                <a:lnTo>
                  <a:pt x="286566" y="4720"/>
                </a:lnTo>
                <a:lnTo>
                  <a:pt x="331333" y="18258"/>
                </a:lnTo>
                <a:lnTo>
                  <a:pt x="371846" y="39681"/>
                </a:lnTo>
                <a:lnTo>
                  <a:pt x="407146" y="68056"/>
                </a:lnTo>
                <a:lnTo>
                  <a:pt x="436272" y="102449"/>
                </a:lnTo>
                <a:lnTo>
                  <a:pt x="458265" y="141928"/>
                </a:lnTo>
                <a:lnTo>
                  <a:pt x="472165" y="185559"/>
                </a:lnTo>
                <a:lnTo>
                  <a:pt x="477012" y="232409"/>
                </a:lnTo>
                <a:lnTo>
                  <a:pt x="472165" y="279260"/>
                </a:lnTo>
                <a:lnTo>
                  <a:pt x="458265" y="322891"/>
                </a:lnTo>
                <a:lnTo>
                  <a:pt x="436272" y="362370"/>
                </a:lnTo>
                <a:lnTo>
                  <a:pt x="407146" y="396763"/>
                </a:lnTo>
                <a:lnTo>
                  <a:pt x="371846" y="425138"/>
                </a:lnTo>
                <a:lnTo>
                  <a:pt x="331333" y="446561"/>
                </a:lnTo>
                <a:lnTo>
                  <a:pt x="286566" y="460099"/>
                </a:lnTo>
                <a:lnTo>
                  <a:pt x="238505" y="464819"/>
                </a:lnTo>
                <a:lnTo>
                  <a:pt x="190445" y="460099"/>
                </a:lnTo>
                <a:lnTo>
                  <a:pt x="145678" y="446561"/>
                </a:lnTo>
                <a:lnTo>
                  <a:pt x="105165" y="425138"/>
                </a:lnTo>
                <a:lnTo>
                  <a:pt x="69865" y="396763"/>
                </a:lnTo>
                <a:lnTo>
                  <a:pt x="40739" y="362370"/>
                </a:lnTo>
                <a:lnTo>
                  <a:pt x="18746" y="322891"/>
                </a:lnTo>
                <a:lnTo>
                  <a:pt x="4846" y="279260"/>
                </a:lnTo>
                <a:lnTo>
                  <a:pt x="0" y="232409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bg object 23"/>
          <p:cNvSpPr/>
          <p:nvPr/>
        </p:nvSpPr>
        <p:spPr>
          <a:xfrm>
            <a:off x="6096761" y="2393442"/>
            <a:ext cx="477520" cy="463550"/>
          </a:xfrm>
          <a:custGeom>
            <a:avLst/>
            <a:gdLst/>
            <a:ahLst/>
            <a:cxnLst/>
            <a:rect l="l" t="t" r="r" b="b"/>
            <a:pathLst>
              <a:path w="477520" h="463550">
                <a:moveTo>
                  <a:pt x="0" y="231648"/>
                </a:moveTo>
                <a:lnTo>
                  <a:pt x="4846" y="184976"/>
                </a:lnTo>
                <a:lnTo>
                  <a:pt x="18746" y="141499"/>
                </a:lnTo>
                <a:lnTo>
                  <a:pt x="40739" y="102151"/>
                </a:lnTo>
                <a:lnTo>
                  <a:pt x="69865" y="67865"/>
                </a:lnTo>
                <a:lnTo>
                  <a:pt x="105165" y="39574"/>
                </a:lnTo>
                <a:lnTo>
                  <a:pt x="145678" y="18210"/>
                </a:lnTo>
                <a:lnTo>
                  <a:pt x="190445" y="4708"/>
                </a:lnTo>
                <a:lnTo>
                  <a:pt x="238505" y="0"/>
                </a:lnTo>
                <a:lnTo>
                  <a:pt x="286566" y="4708"/>
                </a:lnTo>
                <a:lnTo>
                  <a:pt x="331333" y="18210"/>
                </a:lnTo>
                <a:lnTo>
                  <a:pt x="371846" y="39574"/>
                </a:lnTo>
                <a:lnTo>
                  <a:pt x="407146" y="67865"/>
                </a:lnTo>
                <a:lnTo>
                  <a:pt x="436272" y="102151"/>
                </a:lnTo>
                <a:lnTo>
                  <a:pt x="458265" y="141499"/>
                </a:lnTo>
                <a:lnTo>
                  <a:pt x="472165" y="184976"/>
                </a:lnTo>
                <a:lnTo>
                  <a:pt x="477012" y="231648"/>
                </a:lnTo>
                <a:lnTo>
                  <a:pt x="472165" y="278319"/>
                </a:lnTo>
                <a:lnTo>
                  <a:pt x="458265" y="321796"/>
                </a:lnTo>
                <a:lnTo>
                  <a:pt x="436272" y="361144"/>
                </a:lnTo>
                <a:lnTo>
                  <a:pt x="407146" y="395430"/>
                </a:lnTo>
                <a:lnTo>
                  <a:pt x="371846" y="423721"/>
                </a:lnTo>
                <a:lnTo>
                  <a:pt x="331333" y="445085"/>
                </a:lnTo>
                <a:lnTo>
                  <a:pt x="286566" y="458587"/>
                </a:lnTo>
                <a:lnTo>
                  <a:pt x="238505" y="463296"/>
                </a:lnTo>
                <a:lnTo>
                  <a:pt x="190445" y="458587"/>
                </a:lnTo>
                <a:lnTo>
                  <a:pt x="145678" y="445085"/>
                </a:lnTo>
                <a:lnTo>
                  <a:pt x="105165" y="423721"/>
                </a:lnTo>
                <a:lnTo>
                  <a:pt x="69865" y="395430"/>
                </a:lnTo>
                <a:lnTo>
                  <a:pt x="40739" y="361144"/>
                </a:lnTo>
                <a:lnTo>
                  <a:pt x="18746" y="321796"/>
                </a:lnTo>
                <a:lnTo>
                  <a:pt x="4846" y="278319"/>
                </a:lnTo>
                <a:lnTo>
                  <a:pt x="0" y="231648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bg object 24"/>
          <p:cNvSpPr/>
          <p:nvPr/>
        </p:nvSpPr>
        <p:spPr>
          <a:xfrm>
            <a:off x="6102858" y="3094482"/>
            <a:ext cx="477520" cy="464820"/>
          </a:xfrm>
          <a:custGeom>
            <a:avLst/>
            <a:gdLst/>
            <a:ahLst/>
            <a:cxnLst/>
            <a:rect l="l" t="t" r="r" b="b"/>
            <a:pathLst>
              <a:path w="477520" h="464820">
                <a:moveTo>
                  <a:pt x="0" y="232409"/>
                </a:moveTo>
                <a:lnTo>
                  <a:pt x="4846" y="185559"/>
                </a:lnTo>
                <a:lnTo>
                  <a:pt x="18746" y="141928"/>
                </a:lnTo>
                <a:lnTo>
                  <a:pt x="40739" y="102449"/>
                </a:lnTo>
                <a:lnTo>
                  <a:pt x="69865" y="68056"/>
                </a:lnTo>
                <a:lnTo>
                  <a:pt x="105165" y="39681"/>
                </a:lnTo>
                <a:lnTo>
                  <a:pt x="145678" y="18258"/>
                </a:lnTo>
                <a:lnTo>
                  <a:pt x="190445" y="4720"/>
                </a:lnTo>
                <a:lnTo>
                  <a:pt x="238505" y="0"/>
                </a:lnTo>
                <a:lnTo>
                  <a:pt x="286566" y="4720"/>
                </a:lnTo>
                <a:lnTo>
                  <a:pt x="331333" y="18258"/>
                </a:lnTo>
                <a:lnTo>
                  <a:pt x="371846" y="39681"/>
                </a:lnTo>
                <a:lnTo>
                  <a:pt x="407146" y="68056"/>
                </a:lnTo>
                <a:lnTo>
                  <a:pt x="436272" y="102449"/>
                </a:lnTo>
                <a:lnTo>
                  <a:pt x="458265" y="141928"/>
                </a:lnTo>
                <a:lnTo>
                  <a:pt x="472165" y="185559"/>
                </a:lnTo>
                <a:lnTo>
                  <a:pt x="477012" y="232409"/>
                </a:lnTo>
                <a:lnTo>
                  <a:pt x="472165" y="279260"/>
                </a:lnTo>
                <a:lnTo>
                  <a:pt x="458265" y="322891"/>
                </a:lnTo>
                <a:lnTo>
                  <a:pt x="436272" y="362370"/>
                </a:lnTo>
                <a:lnTo>
                  <a:pt x="407146" y="396763"/>
                </a:lnTo>
                <a:lnTo>
                  <a:pt x="371846" y="425138"/>
                </a:lnTo>
                <a:lnTo>
                  <a:pt x="331333" y="446561"/>
                </a:lnTo>
                <a:lnTo>
                  <a:pt x="286566" y="460099"/>
                </a:lnTo>
                <a:lnTo>
                  <a:pt x="238505" y="464819"/>
                </a:lnTo>
                <a:lnTo>
                  <a:pt x="190445" y="460099"/>
                </a:lnTo>
                <a:lnTo>
                  <a:pt x="145678" y="446561"/>
                </a:lnTo>
                <a:lnTo>
                  <a:pt x="105165" y="425138"/>
                </a:lnTo>
                <a:lnTo>
                  <a:pt x="69865" y="396763"/>
                </a:lnTo>
                <a:lnTo>
                  <a:pt x="40739" y="362370"/>
                </a:lnTo>
                <a:lnTo>
                  <a:pt x="18746" y="322891"/>
                </a:lnTo>
                <a:lnTo>
                  <a:pt x="4846" y="279260"/>
                </a:lnTo>
                <a:lnTo>
                  <a:pt x="0" y="232409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11/10/2024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02350-6DC3-F1CD-8940-FB14512FB6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F6A28F-3DE4-D114-B508-30586BD18A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B068DC-61A1-2069-135F-A52C2E8977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EF4EE8-0884-4F47-B934-80844363B145}" type="datetimeFigureOut">
              <a:rPr lang="en-GB" smtClean="0"/>
              <a:t>10/11/2024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D2AB30-12DB-6065-B3B4-CFD699C0DC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12E685-4771-15B4-24FF-CF757BD63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F741-BC24-4552-B5E8-818088C7C4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34376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433" y="406096"/>
            <a:ext cx="12179131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chemeClr val="hlink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11/10/2024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lang="en-GB" smtClean="0"/>
              <a:pPr marL="38100">
                <a:lnSpc>
                  <a:spcPts val="1240"/>
                </a:lnSpc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332033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800" b="0" i="1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11/10/2024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lang="en-GB" smtClean="0"/>
              <a:pPr marL="38100">
                <a:lnSpc>
                  <a:spcPts val="1240"/>
                </a:lnSpc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428491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800" b="0" i="1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11/10/2024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lang="en-GB" smtClean="0"/>
              <a:pPr marL="38100">
                <a:lnSpc>
                  <a:spcPts val="1240"/>
                </a:lnSpc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560848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16939" y="447547"/>
            <a:ext cx="10358120" cy="6965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0" i="0">
                <a:solidFill>
                  <a:schemeClr val="tx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09600" y="1577340"/>
            <a:ext cx="1097280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11/10/2024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068557" y="6464985"/>
            <a:ext cx="231775" cy="17843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72" r:id="rId6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" y="0"/>
            <a:ext cx="12191999" cy="6857998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130972" y="1322579"/>
            <a:ext cx="5930053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1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14588" y="1545081"/>
            <a:ext cx="10762825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11/10/2024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098445" y="6464909"/>
            <a:ext cx="413172" cy="15606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lang="en-GB" smtClean="0"/>
              <a:pPr marL="38100">
                <a:lnSpc>
                  <a:spcPts val="1240"/>
                </a:lnSpc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26706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Rectangle 1">
            <a:extLst>
              <a:ext uri="{FF2B5EF4-FFF2-40B4-BE49-F238E27FC236}">
                <a16:creationId xmlns:a16="http://schemas.microsoft.com/office/drawing/2014/main" id="{38B5EF30-5CCA-0922-2EBD-665EDF2D1E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 sz="1800"/>
          </a:p>
        </p:txBody>
      </p:sp>
      <p:sp>
        <p:nvSpPr>
          <p:cNvPr id="1026" name="AutoShape 2">
            <a:extLst>
              <a:ext uri="{FF2B5EF4-FFF2-40B4-BE49-F238E27FC236}">
                <a16:creationId xmlns:a16="http://schemas.microsoft.com/office/drawing/2014/main" id="{DB3AA113-E91F-4D2D-4BD1-A9B3E27CBB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668" y="69850"/>
            <a:ext cx="12018433" cy="6692900"/>
          </a:xfrm>
          <a:prstGeom prst="roundRect">
            <a:avLst>
              <a:gd name="adj" fmla="val 4931"/>
            </a:avLst>
          </a:prstGeom>
          <a:noFill/>
          <a:ln w="648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 sz="1800"/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E5D143DE-FD28-A614-B039-5D7154A0F2E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219201" y="60326"/>
            <a:ext cx="10361084" cy="1355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9144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Cliquez pour éditer le format du texte-titre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B3C52EC6-474A-F5AB-D101-A8E670D9916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219201" y="1447801"/>
            <a:ext cx="10361084" cy="4570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Cliquez pour éditer le format du plan de texte</a:t>
            </a:r>
          </a:p>
          <a:p>
            <a:pPr lvl="1"/>
            <a:r>
              <a:rPr lang="en-GB" altLang="en-US"/>
              <a:t>Second niveau de plan</a:t>
            </a:r>
          </a:p>
          <a:p>
            <a:pPr lvl="2"/>
            <a:r>
              <a:rPr lang="en-GB" altLang="en-US"/>
              <a:t>Troisième niveau de plan</a:t>
            </a:r>
          </a:p>
          <a:p>
            <a:pPr lvl="3"/>
            <a:r>
              <a:rPr lang="en-GB" altLang="en-US"/>
              <a:t>Quatrième niveau de plan</a:t>
            </a:r>
          </a:p>
          <a:p>
            <a:pPr lvl="4"/>
            <a:r>
              <a:rPr lang="en-GB" altLang="en-US"/>
              <a:t>Cinquième niveau de plan</a:t>
            </a:r>
          </a:p>
          <a:p>
            <a:pPr lvl="4"/>
            <a:r>
              <a:rPr lang="en-GB" altLang="en-US"/>
              <a:t>Sixième niveau de plan</a:t>
            </a:r>
          </a:p>
          <a:p>
            <a:pPr lvl="4"/>
            <a:r>
              <a:rPr lang="en-GB" altLang="en-US"/>
              <a:t>Septième niveau de plan</a:t>
            </a:r>
          </a:p>
          <a:p>
            <a:pPr lvl="4"/>
            <a:r>
              <a:rPr lang="en-GB" altLang="en-US"/>
              <a:t>Huitième niveau de plan</a:t>
            </a:r>
          </a:p>
          <a:p>
            <a:pPr lvl="4"/>
            <a:r>
              <a:rPr lang="en-GB" altLang="en-US"/>
              <a:t>Neuvième niveau de plan</a:t>
            </a:r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68359742-63E9-425F-C7FB-F0552BB283DB}"/>
              </a:ext>
            </a:extLst>
          </p:cNvPr>
          <p:cNvSpPr>
            <a:spLocks noGrp="1" noChangeArrowheads="1"/>
          </p:cNvSpPr>
          <p:nvPr>
            <p:ph type="dt"/>
          </p:nvPr>
        </p:nvSpPr>
        <p:spPr bwMode="auto">
          <a:xfrm>
            <a:off x="8229601" y="6191251"/>
            <a:ext cx="3299884" cy="474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Clr>
                <a:srgbClr val="696464"/>
              </a:buCl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400">
                <a:solidFill>
                  <a:srgbClr val="696464"/>
                </a:solidFill>
                <a:cs typeface="Luxi Sans" charset="0"/>
              </a:defRPr>
            </a:lvl1pPr>
          </a:lstStyle>
          <a:p>
            <a:endParaRPr lang="en-GB" altLang="en-US"/>
          </a:p>
        </p:txBody>
      </p:sp>
      <p:sp>
        <p:nvSpPr>
          <p:cNvPr id="1030" name="Text Box 6">
            <a:extLst>
              <a:ext uri="{FF2B5EF4-FFF2-40B4-BE49-F238E27FC236}">
                <a16:creationId xmlns:a16="http://schemas.microsoft.com/office/drawing/2014/main" id="{C147536A-4D15-EDAF-7786-591D934BFC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9200" y="6170614"/>
            <a:ext cx="5283200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 sz="1800"/>
          </a:p>
        </p:txBody>
      </p:sp>
      <p:sp>
        <p:nvSpPr>
          <p:cNvPr id="1031" name="Rectangle 7">
            <a:extLst>
              <a:ext uri="{FF2B5EF4-FFF2-40B4-BE49-F238E27FC236}">
                <a16:creationId xmlns:a16="http://schemas.microsoft.com/office/drawing/2014/main" id="{ABEAA137-F9C3-20ED-3FC6-E565261692EA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 bwMode="auto">
          <a:xfrm>
            <a:off x="285751" y="6278564"/>
            <a:ext cx="427567" cy="320675"/>
          </a:xfrm>
          <a:prstGeom prst="rect">
            <a:avLst/>
          </a:prstGeom>
          <a:solidFill>
            <a:srgbClr val="D3481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1" compatLnSpc="1">
            <a:prstTxWarp prst="textNoShape">
              <a:avLst/>
            </a:prstTxWarp>
          </a:bodyPr>
          <a:lstStyle>
            <a:lvl1pPr algn="ctr">
              <a:lnSpc>
                <a:spcPct val="100000"/>
              </a:lnSpc>
              <a:buClr>
                <a:srgbClr val="FFFFFF"/>
              </a:buClr>
              <a:buFont typeface="Franklin Gothic Book" panose="020B0503020102020204" pitchFamily="34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400">
                <a:solidFill>
                  <a:srgbClr val="FFFFFF"/>
                </a:solidFill>
                <a:latin typeface="+mj-lt"/>
                <a:cs typeface="Luxi Sans" charset="0"/>
              </a:defRPr>
            </a:lvl1pPr>
          </a:lstStyle>
          <a:p>
            <a:fld id="{7937890B-F54F-4585-ACF1-6207CD082A57}" type="slidenum">
              <a:rPr lang="en-GB" altLang="en-US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50820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txStyles>
    <p:titleStyle>
      <a:lvl1pPr algn="l" defTabSz="449263" rtl="0" fontAlgn="base">
        <a:lnSpc>
          <a:spcPct val="124000"/>
        </a:lnSpc>
        <a:spcBef>
          <a:spcPct val="0"/>
        </a:spcBef>
        <a:spcAft>
          <a:spcPct val="0"/>
        </a:spcAft>
        <a:buClr>
          <a:srgbClr val="696464"/>
        </a:buClr>
        <a:buSzPct val="100000"/>
        <a:buFont typeface="Franklin Gothic Book" panose="020B0503020102020204" pitchFamily="34" charset="0"/>
        <a:defRPr sz="4000" kern="1200">
          <a:solidFill>
            <a:srgbClr val="696464"/>
          </a:solidFill>
          <a:latin typeface="+mj-lt"/>
          <a:ea typeface="+mj-ea"/>
          <a:cs typeface="+mj-cs"/>
        </a:defRPr>
      </a:lvl1pPr>
      <a:lvl2pPr algn="l" defTabSz="449263" rtl="0" fontAlgn="base">
        <a:spcBef>
          <a:spcPct val="0"/>
        </a:spcBef>
        <a:spcAft>
          <a:spcPct val="0"/>
        </a:spcAft>
        <a:buClr>
          <a:srgbClr val="696464"/>
        </a:buClr>
        <a:buSzPct val="100000"/>
        <a:buFont typeface="Franklin Gothic Book" panose="020B0503020102020204" pitchFamily="34" charset="0"/>
        <a:defRPr sz="4400">
          <a:solidFill>
            <a:srgbClr val="000000"/>
          </a:solidFill>
          <a:latin typeface="Times New Roman" panose="02020603050405020304" pitchFamily="18" charset="0"/>
          <a:cs typeface="HG Mincho Light J" charset="0"/>
        </a:defRPr>
      </a:lvl2pPr>
      <a:lvl3pPr algn="l" defTabSz="449263" rtl="0" fontAlgn="base">
        <a:spcBef>
          <a:spcPct val="0"/>
        </a:spcBef>
        <a:spcAft>
          <a:spcPct val="0"/>
        </a:spcAft>
        <a:buClr>
          <a:srgbClr val="696464"/>
        </a:buClr>
        <a:buSzPct val="100000"/>
        <a:buFont typeface="Franklin Gothic Book" panose="020B0503020102020204" pitchFamily="34" charset="0"/>
        <a:defRPr sz="4400">
          <a:solidFill>
            <a:srgbClr val="000000"/>
          </a:solidFill>
          <a:latin typeface="Times New Roman" panose="02020603050405020304" pitchFamily="18" charset="0"/>
          <a:cs typeface="HG Mincho Light J" charset="0"/>
        </a:defRPr>
      </a:lvl3pPr>
      <a:lvl4pPr algn="l" defTabSz="449263" rtl="0" fontAlgn="base">
        <a:spcBef>
          <a:spcPct val="0"/>
        </a:spcBef>
        <a:spcAft>
          <a:spcPct val="0"/>
        </a:spcAft>
        <a:buClr>
          <a:srgbClr val="696464"/>
        </a:buClr>
        <a:buSzPct val="100000"/>
        <a:buFont typeface="Franklin Gothic Book" panose="020B0503020102020204" pitchFamily="34" charset="0"/>
        <a:defRPr sz="4400">
          <a:solidFill>
            <a:srgbClr val="000000"/>
          </a:solidFill>
          <a:latin typeface="Times New Roman" panose="02020603050405020304" pitchFamily="18" charset="0"/>
          <a:cs typeface="HG Mincho Light J" charset="0"/>
        </a:defRPr>
      </a:lvl4pPr>
      <a:lvl5pPr algn="l" defTabSz="449263" rtl="0" fontAlgn="base">
        <a:spcBef>
          <a:spcPct val="0"/>
        </a:spcBef>
        <a:spcAft>
          <a:spcPct val="0"/>
        </a:spcAft>
        <a:buClr>
          <a:srgbClr val="696464"/>
        </a:buClr>
        <a:buSzPct val="100000"/>
        <a:buFont typeface="Franklin Gothic Book" panose="020B0503020102020204" pitchFamily="34" charset="0"/>
        <a:defRPr sz="4400">
          <a:solidFill>
            <a:srgbClr val="000000"/>
          </a:solidFill>
          <a:latin typeface="Times New Roman" panose="02020603050405020304" pitchFamily="18" charset="0"/>
          <a:cs typeface="HG Mincho Light J" charset="0"/>
        </a:defRPr>
      </a:lvl5pPr>
      <a:lvl6pPr marL="457200" algn="l" defTabSz="449263" rtl="0" fontAlgn="base">
        <a:spcBef>
          <a:spcPct val="0"/>
        </a:spcBef>
        <a:spcAft>
          <a:spcPct val="0"/>
        </a:spcAft>
        <a:buClr>
          <a:srgbClr val="696464"/>
        </a:buClr>
        <a:buSzPct val="100000"/>
        <a:buFont typeface="Franklin Gothic Book" panose="020B0503020102020204" pitchFamily="34" charset="0"/>
        <a:defRPr sz="4400">
          <a:solidFill>
            <a:srgbClr val="000000"/>
          </a:solidFill>
          <a:latin typeface="Times New Roman" panose="02020603050405020304" pitchFamily="18" charset="0"/>
          <a:cs typeface="HG Mincho Light J" charset="0"/>
        </a:defRPr>
      </a:lvl6pPr>
      <a:lvl7pPr marL="914400" algn="l" defTabSz="449263" rtl="0" fontAlgn="base">
        <a:spcBef>
          <a:spcPct val="0"/>
        </a:spcBef>
        <a:spcAft>
          <a:spcPct val="0"/>
        </a:spcAft>
        <a:buClr>
          <a:srgbClr val="696464"/>
        </a:buClr>
        <a:buSzPct val="100000"/>
        <a:buFont typeface="Franklin Gothic Book" panose="020B0503020102020204" pitchFamily="34" charset="0"/>
        <a:defRPr sz="4400">
          <a:solidFill>
            <a:srgbClr val="000000"/>
          </a:solidFill>
          <a:latin typeface="Times New Roman" panose="02020603050405020304" pitchFamily="18" charset="0"/>
          <a:cs typeface="HG Mincho Light J" charset="0"/>
        </a:defRPr>
      </a:lvl7pPr>
      <a:lvl8pPr marL="1371600" algn="l" defTabSz="449263" rtl="0" fontAlgn="base">
        <a:spcBef>
          <a:spcPct val="0"/>
        </a:spcBef>
        <a:spcAft>
          <a:spcPct val="0"/>
        </a:spcAft>
        <a:buClr>
          <a:srgbClr val="696464"/>
        </a:buClr>
        <a:buSzPct val="100000"/>
        <a:buFont typeface="Franklin Gothic Book" panose="020B0503020102020204" pitchFamily="34" charset="0"/>
        <a:defRPr sz="4400">
          <a:solidFill>
            <a:srgbClr val="000000"/>
          </a:solidFill>
          <a:latin typeface="Times New Roman" panose="02020603050405020304" pitchFamily="18" charset="0"/>
          <a:cs typeface="HG Mincho Light J" charset="0"/>
        </a:defRPr>
      </a:lvl8pPr>
      <a:lvl9pPr marL="1828800" algn="l" defTabSz="449263" rtl="0" fontAlgn="base">
        <a:spcBef>
          <a:spcPct val="0"/>
        </a:spcBef>
        <a:spcAft>
          <a:spcPct val="0"/>
        </a:spcAft>
        <a:buClr>
          <a:srgbClr val="696464"/>
        </a:buClr>
        <a:buSzPct val="100000"/>
        <a:buFont typeface="Franklin Gothic Book" panose="020B0503020102020204" pitchFamily="34" charset="0"/>
        <a:defRPr sz="4400">
          <a:solidFill>
            <a:srgbClr val="000000"/>
          </a:solidFill>
          <a:latin typeface="Times New Roman" panose="02020603050405020304" pitchFamily="18" charset="0"/>
          <a:cs typeface="HG Mincho Light J" charset="0"/>
        </a:defRPr>
      </a:lvl9pPr>
    </p:titleStyle>
    <p:bodyStyle>
      <a:lvl1pPr marL="271463" indent="-271463" algn="l" defTabSz="449263" rtl="0" fontAlgn="base">
        <a:lnSpc>
          <a:spcPct val="102000"/>
        </a:lnSpc>
        <a:spcBef>
          <a:spcPts val="575"/>
        </a:spcBef>
        <a:spcAft>
          <a:spcPct val="0"/>
        </a:spcAft>
        <a:buClr>
          <a:srgbClr val="D34817"/>
        </a:buClr>
        <a:buSzPct val="85000"/>
        <a:buFont typeface="Wingdings 2" panose="05020102010507070707" pitchFamily="18" charset="2"/>
        <a:buChar char=""/>
        <a:defRPr sz="2600" kern="1200">
          <a:solidFill>
            <a:srgbClr val="000000"/>
          </a:solidFill>
          <a:latin typeface="+mn-lt"/>
          <a:ea typeface="+mn-ea"/>
          <a:cs typeface="+mn-cs"/>
        </a:defRPr>
      </a:lvl1pPr>
      <a:lvl2pPr marL="546100" indent="-228600" algn="l" defTabSz="449263" rtl="0" fontAlgn="base">
        <a:lnSpc>
          <a:spcPct val="102000"/>
        </a:lnSpc>
        <a:spcBef>
          <a:spcPts val="375"/>
        </a:spcBef>
        <a:spcAft>
          <a:spcPct val="0"/>
        </a:spcAft>
        <a:buClr>
          <a:srgbClr val="9B2D1F"/>
        </a:buClr>
        <a:buSzPct val="85000"/>
        <a:buFont typeface="Wingdings 2" panose="05020102010507070707" pitchFamily="18" charset="2"/>
        <a:buChar char=""/>
        <a:defRPr sz="2400" kern="1200">
          <a:solidFill>
            <a:srgbClr val="000000"/>
          </a:solidFill>
          <a:latin typeface="+mn-lt"/>
          <a:ea typeface="+mn-ea"/>
          <a:cs typeface="+mn-cs"/>
        </a:defRPr>
      </a:lvl2pPr>
      <a:lvl3pPr marL="820738" indent="-228600" algn="l" defTabSz="449263" rtl="0" fontAlgn="base">
        <a:lnSpc>
          <a:spcPct val="102000"/>
        </a:lnSpc>
        <a:spcBef>
          <a:spcPts val="375"/>
        </a:spcBef>
        <a:spcAft>
          <a:spcPct val="0"/>
        </a:spcAft>
        <a:buClr>
          <a:srgbClr val="E6B1AB"/>
        </a:buClr>
        <a:buSzPct val="85000"/>
        <a:buFont typeface="Wingdings 2" panose="05020102010507070707" pitchFamily="18" charset="2"/>
        <a:buChar char=""/>
        <a:defRPr sz="2000" kern="1200">
          <a:solidFill>
            <a:srgbClr val="000000"/>
          </a:solidFill>
          <a:latin typeface="+mn-lt"/>
          <a:ea typeface="+mn-ea"/>
          <a:cs typeface="+mn-cs"/>
        </a:defRPr>
      </a:lvl3pPr>
      <a:lvl4pPr marL="1095375" indent="-228600" algn="l" defTabSz="449263" rtl="0" fontAlgn="base">
        <a:lnSpc>
          <a:spcPct val="102000"/>
        </a:lnSpc>
        <a:spcBef>
          <a:spcPts val="375"/>
        </a:spcBef>
        <a:spcAft>
          <a:spcPct val="0"/>
        </a:spcAft>
        <a:buClr>
          <a:srgbClr val="A28E6A"/>
        </a:buClr>
        <a:buSzPct val="80000"/>
        <a:buFont typeface="Wingdings 2" panose="05020102010507070707" pitchFamily="18" charset="2"/>
        <a:buChar char=""/>
        <a:defRPr sz="2000" kern="1200">
          <a:solidFill>
            <a:srgbClr val="000000"/>
          </a:solidFill>
          <a:latin typeface="+mn-lt"/>
          <a:ea typeface="+mn-ea"/>
          <a:cs typeface="+mn-cs"/>
        </a:defRPr>
      </a:lvl4pPr>
      <a:lvl5pPr marL="1371600" indent="-228600" algn="l" defTabSz="449263" rtl="0" fontAlgn="base">
        <a:lnSpc>
          <a:spcPct val="102000"/>
        </a:lnSpc>
        <a:spcBef>
          <a:spcPts val="375"/>
        </a:spcBef>
        <a:spcAft>
          <a:spcPct val="0"/>
        </a:spcAft>
        <a:buClr>
          <a:srgbClr val="A28E6A"/>
        </a:buClr>
        <a:buSzPct val="100000"/>
        <a:buFont typeface="Perpetua" panose="02020502060401020303" pitchFamily="18" charset="0"/>
        <a:buChar char="o"/>
        <a:defRPr sz="2000" kern="12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3276D4A-EFB2-4D22-7F04-62CDE363E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0DF143-C528-9AB0-2C38-5BCD8B4EEC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676EF0-BFAB-AD08-9F00-2F98D363A1C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11/10/2024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1107AE-187A-FC81-0DB5-4ED6D92E36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535F07-4869-C1CC-670B-1B032EBB25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177408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8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8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8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8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8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34.png"/><Relationship Id="rId7" Type="http://schemas.openxmlformats.org/officeDocument/2006/relationships/image" Target="../media/image31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6.png"/><Relationship Id="rId5" Type="http://schemas.openxmlformats.org/officeDocument/2006/relationships/image" Target="../media/image29.png"/><Relationship Id="rId4" Type="http://schemas.openxmlformats.org/officeDocument/2006/relationships/image" Target="../media/image35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9.png"/><Relationship Id="rId18" Type="http://schemas.openxmlformats.org/officeDocument/2006/relationships/image" Target="../media/image64.png"/><Relationship Id="rId26" Type="http://schemas.openxmlformats.org/officeDocument/2006/relationships/image" Target="../media/image72.png"/><Relationship Id="rId3" Type="http://schemas.openxmlformats.org/officeDocument/2006/relationships/image" Target="../media/image49.png"/><Relationship Id="rId21" Type="http://schemas.openxmlformats.org/officeDocument/2006/relationships/image" Target="../media/image67.png"/><Relationship Id="rId7" Type="http://schemas.openxmlformats.org/officeDocument/2006/relationships/image" Target="../media/image53.png"/><Relationship Id="rId12" Type="http://schemas.openxmlformats.org/officeDocument/2006/relationships/image" Target="../media/image58.png"/><Relationship Id="rId17" Type="http://schemas.openxmlformats.org/officeDocument/2006/relationships/image" Target="../media/image63.png"/><Relationship Id="rId25" Type="http://schemas.openxmlformats.org/officeDocument/2006/relationships/image" Target="../media/image71.png"/><Relationship Id="rId33" Type="http://schemas.openxmlformats.org/officeDocument/2006/relationships/image" Target="../media/image79.png"/><Relationship Id="rId2" Type="http://schemas.openxmlformats.org/officeDocument/2006/relationships/image" Target="../media/image48.png"/><Relationship Id="rId16" Type="http://schemas.openxmlformats.org/officeDocument/2006/relationships/image" Target="../media/image62.png"/><Relationship Id="rId20" Type="http://schemas.openxmlformats.org/officeDocument/2006/relationships/image" Target="../media/image66.png"/><Relationship Id="rId29" Type="http://schemas.openxmlformats.org/officeDocument/2006/relationships/image" Target="../media/image75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2.png"/><Relationship Id="rId11" Type="http://schemas.openxmlformats.org/officeDocument/2006/relationships/image" Target="../media/image57.png"/><Relationship Id="rId24" Type="http://schemas.openxmlformats.org/officeDocument/2006/relationships/image" Target="../media/image70.png"/><Relationship Id="rId32" Type="http://schemas.openxmlformats.org/officeDocument/2006/relationships/image" Target="../media/image78.png"/><Relationship Id="rId5" Type="http://schemas.openxmlformats.org/officeDocument/2006/relationships/image" Target="../media/image51.png"/><Relationship Id="rId15" Type="http://schemas.openxmlformats.org/officeDocument/2006/relationships/image" Target="../media/image61.png"/><Relationship Id="rId23" Type="http://schemas.openxmlformats.org/officeDocument/2006/relationships/image" Target="../media/image69.png"/><Relationship Id="rId28" Type="http://schemas.openxmlformats.org/officeDocument/2006/relationships/image" Target="../media/image74.png"/><Relationship Id="rId10" Type="http://schemas.openxmlformats.org/officeDocument/2006/relationships/image" Target="../media/image56.png"/><Relationship Id="rId19" Type="http://schemas.openxmlformats.org/officeDocument/2006/relationships/image" Target="../media/image65.png"/><Relationship Id="rId31" Type="http://schemas.openxmlformats.org/officeDocument/2006/relationships/image" Target="../media/image77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Relationship Id="rId14" Type="http://schemas.openxmlformats.org/officeDocument/2006/relationships/image" Target="../media/image60.png"/><Relationship Id="rId22" Type="http://schemas.openxmlformats.org/officeDocument/2006/relationships/image" Target="../media/image68.png"/><Relationship Id="rId27" Type="http://schemas.openxmlformats.org/officeDocument/2006/relationships/image" Target="../media/image73.png"/><Relationship Id="rId30" Type="http://schemas.openxmlformats.org/officeDocument/2006/relationships/image" Target="../media/image76.png"/><Relationship Id="rId8" Type="http://schemas.openxmlformats.org/officeDocument/2006/relationships/image" Target="../media/image54.png"/></Relationships>
</file>

<file path=ppt/slides/_rels/slide5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9.png"/><Relationship Id="rId18" Type="http://schemas.openxmlformats.org/officeDocument/2006/relationships/image" Target="../media/image64.png"/><Relationship Id="rId26" Type="http://schemas.openxmlformats.org/officeDocument/2006/relationships/image" Target="../media/image72.png"/><Relationship Id="rId3" Type="http://schemas.openxmlformats.org/officeDocument/2006/relationships/image" Target="../media/image49.png"/><Relationship Id="rId21" Type="http://schemas.openxmlformats.org/officeDocument/2006/relationships/image" Target="../media/image67.png"/><Relationship Id="rId7" Type="http://schemas.openxmlformats.org/officeDocument/2006/relationships/image" Target="../media/image53.png"/><Relationship Id="rId12" Type="http://schemas.openxmlformats.org/officeDocument/2006/relationships/image" Target="../media/image58.png"/><Relationship Id="rId17" Type="http://schemas.openxmlformats.org/officeDocument/2006/relationships/image" Target="../media/image63.png"/><Relationship Id="rId25" Type="http://schemas.openxmlformats.org/officeDocument/2006/relationships/image" Target="../media/image71.png"/><Relationship Id="rId33" Type="http://schemas.openxmlformats.org/officeDocument/2006/relationships/image" Target="../media/image79.png"/><Relationship Id="rId2" Type="http://schemas.openxmlformats.org/officeDocument/2006/relationships/image" Target="../media/image48.png"/><Relationship Id="rId16" Type="http://schemas.openxmlformats.org/officeDocument/2006/relationships/image" Target="../media/image62.png"/><Relationship Id="rId20" Type="http://schemas.openxmlformats.org/officeDocument/2006/relationships/image" Target="../media/image66.png"/><Relationship Id="rId29" Type="http://schemas.openxmlformats.org/officeDocument/2006/relationships/image" Target="../media/image75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2.png"/><Relationship Id="rId11" Type="http://schemas.openxmlformats.org/officeDocument/2006/relationships/image" Target="../media/image57.png"/><Relationship Id="rId24" Type="http://schemas.openxmlformats.org/officeDocument/2006/relationships/image" Target="../media/image70.png"/><Relationship Id="rId32" Type="http://schemas.openxmlformats.org/officeDocument/2006/relationships/image" Target="../media/image78.png"/><Relationship Id="rId5" Type="http://schemas.openxmlformats.org/officeDocument/2006/relationships/image" Target="../media/image51.png"/><Relationship Id="rId15" Type="http://schemas.openxmlformats.org/officeDocument/2006/relationships/image" Target="../media/image61.png"/><Relationship Id="rId23" Type="http://schemas.openxmlformats.org/officeDocument/2006/relationships/image" Target="../media/image69.png"/><Relationship Id="rId28" Type="http://schemas.openxmlformats.org/officeDocument/2006/relationships/image" Target="../media/image74.png"/><Relationship Id="rId10" Type="http://schemas.openxmlformats.org/officeDocument/2006/relationships/image" Target="../media/image56.png"/><Relationship Id="rId19" Type="http://schemas.openxmlformats.org/officeDocument/2006/relationships/image" Target="../media/image65.png"/><Relationship Id="rId31" Type="http://schemas.openxmlformats.org/officeDocument/2006/relationships/image" Target="../media/image77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Relationship Id="rId14" Type="http://schemas.openxmlformats.org/officeDocument/2006/relationships/image" Target="../media/image60.png"/><Relationship Id="rId22" Type="http://schemas.openxmlformats.org/officeDocument/2006/relationships/image" Target="../media/image68.png"/><Relationship Id="rId27" Type="http://schemas.openxmlformats.org/officeDocument/2006/relationships/image" Target="../media/image73.png"/><Relationship Id="rId30" Type="http://schemas.openxmlformats.org/officeDocument/2006/relationships/image" Target="../media/image76.png"/><Relationship Id="rId8" Type="http://schemas.openxmlformats.org/officeDocument/2006/relationships/image" Target="../media/image54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13" Type="http://schemas.openxmlformats.org/officeDocument/2006/relationships/image" Target="../media/image91.png"/><Relationship Id="rId3" Type="http://schemas.openxmlformats.org/officeDocument/2006/relationships/image" Target="../media/image81.png"/><Relationship Id="rId7" Type="http://schemas.openxmlformats.org/officeDocument/2006/relationships/image" Target="../media/image85.png"/><Relationship Id="rId12" Type="http://schemas.openxmlformats.org/officeDocument/2006/relationships/image" Target="../media/image90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84.png"/><Relationship Id="rId11" Type="http://schemas.openxmlformats.org/officeDocument/2006/relationships/image" Target="../media/image89.png"/><Relationship Id="rId5" Type="http://schemas.openxmlformats.org/officeDocument/2006/relationships/image" Target="../media/image83.png"/><Relationship Id="rId15" Type="http://schemas.openxmlformats.org/officeDocument/2006/relationships/image" Target="../media/image93.png"/><Relationship Id="rId10" Type="http://schemas.openxmlformats.org/officeDocument/2006/relationships/image" Target="../media/image88.png"/><Relationship Id="rId4" Type="http://schemas.openxmlformats.org/officeDocument/2006/relationships/image" Target="../media/image82.png"/><Relationship Id="rId9" Type="http://schemas.openxmlformats.org/officeDocument/2006/relationships/image" Target="../media/image87.png"/><Relationship Id="rId14" Type="http://schemas.openxmlformats.org/officeDocument/2006/relationships/image" Target="../media/image9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13" Type="http://schemas.openxmlformats.org/officeDocument/2006/relationships/image" Target="../media/image91.png"/><Relationship Id="rId3" Type="http://schemas.openxmlformats.org/officeDocument/2006/relationships/image" Target="../media/image81.png"/><Relationship Id="rId7" Type="http://schemas.openxmlformats.org/officeDocument/2006/relationships/image" Target="../media/image85.png"/><Relationship Id="rId12" Type="http://schemas.openxmlformats.org/officeDocument/2006/relationships/image" Target="../media/image90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84.png"/><Relationship Id="rId11" Type="http://schemas.openxmlformats.org/officeDocument/2006/relationships/image" Target="../media/image89.png"/><Relationship Id="rId5" Type="http://schemas.openxmlformats.org/officeDocument/2006/relationships/image" Target="../media/image83.png"/><Relationship Id="rId15" Type="http://schemas.openxmlformats.org/officeDocument/2006/relationships/image" Target="../media/image93.png"/><Relationship Id="rId10" Type="http://schemas.openxmlformats.org/officeDocument/2006/relationships/image" Target="../media/image88.png"/><Relationship Id="rId4" Type="http://schemas.openxmlformats.org/officeDocument/2006/relationships/image" Target="../media/image82.png"/><Relationship Id="rId9" Type="http://schemas.openxmlformats.org/officeDocument/2006/relationships/image" Target="../media/image87.png"/><Relationship Id="rId14" Type="http://schemas.openxmlformats.org/officeDocument/2006/relationships/image" Target="../media/image92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96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13" Type="http://schemas.openxmlformats.org/officeDocument/2006/relationships/image" Target="../media/image108.png"/><Relationship Id="rId18" Type="http://schemas.openxmlformats.org/officeDocument/2006/relationships/image" Target="../media/image113.png"/><Relationship Id="rId26" Type="http://schemas.openxmlformats.org/officeDocument/2006/relationships/image" Target="../media/image119.png"/><Relationship Id="rId3" Type="http://schemas.openxmlformats.org/officeDocument/2006/relationships/image" Target="../media/image98.png"/><Relationship Id="rId21" Type="http://schemas.openxmlformats.org/officeDocument/2006/relationships/image" Target="../media/image116.png"/><Relationship Id="rId7" Type="http://schemas.openxmlformats.org/officeDocument/2006/relationships/image" Target="../media/image102.png"/><Relationship Id="rId12" Type="http://schemas.openxmlformats.org/officeDocument/2006/relationships/image" Target="../media/image107.png"/><Relationship Id="rId17" Type="http://schemas.openxmlformats.org/officeDocument/2006/relationships/image" Target="../media/image112.png"/><Relationship Id="rId25" Type="http://schemas.openxmlformats.org/officeDocument/2006/relationships/image" Target="../media/image94.png"/><Relationship Id="rId2" Type="http://schemas.openxmlformats.org/officeDocument/2006/relationships/image" Target="../media/image97.png"/><Relationship Id="rId16" Type="http://schemas.openxmlformats.org/officeDocument/2006/relationships/image" Target="../media/image111.png"/><Relationship Id="rId20" Type="http://schemas.openxmlformats.org/officeDocument/2006/relationships/image" Target="../media/image115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01.png"/><Relationship Id="rId11" Type="http://schemas.openxmlformats.org/officeDocument/2006/relationships/image" Target="../media/image106.png"/><Relationship Id="rId24" Type="http://schemas.openxmlformats.org/officeDocument/2006/relationships/image" Target="../media/image96.png"/><Relationship Id="rId5" Type="http://schemas.openxmlformats.org/officeDocument/2006/relationships/image" Target="../media/image100.png"/><Relationship Id="rId15" Type="http://schemas.openxmlformats.org/officeDocument/2006/relationships/image" Target="../media/image110.png"/><Relationship Id="rId23" Type="http://schemas.openxmlformats.org/officeDocument/2006/relationships/image" Target="../media/image118.png"/><Relationship Id="rId10" Type="http://schemas.openxmlformats.org/officeDocument/2006/relationships/image" Target="../media/image105.png"/><Relationship Id="rId19" Type="http://schemas.openxmlformats.org/officeDocument/2006/relationships/image" Target="../media/image114.png"/><Relationship Id="rId4" Type="http://schemas.openxmlformats.org/officeDocument/2006/relationships/image" Target="../media/image99.png"/><Relationship Id="rId9" Type="http://schemas.openxmlformats.org/officeDocument/2006/relationships/image" Target="../media/image104.png"/><Relationship Id="rId14" Type="http://schemas.openxmlformats.org/officeDocument/2006/relationships/image" Target="../media/image109.png"/><Relationship Id="rId22" Type="http://schemas.openxmlformats.org/officeDocument/2006/relationships/image" Target="../media/image117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13" Type="http://schemas.openxmlformats.org/officeDocument/2006/relationships/image" Target="../media/image108.png"/><Relationship Id="rId18" Type="http://schemas.openxmlformats.org/officeDocument/2006/relationships/image" Target="../media/image113.png"/><Relationship Id="rId26" Type="http://schemas.openxmlformats.org/officeDocument/2006/relationships/image" Target="../media/image119.png"/><Relationship Id="rId3" Type="http://schemas.openxmlformats.org/officeDocument/2006/relationships/image" Target="../media/image98.png"/><Relationship Id="rId21" Type="http://schemas.openxmlformats.org/officeDocument/2006/relationships/image" Target="../media/image116.png"/><Relationship Id="rId7" Type="http://schemas.openxmlformats.org/officeDocument/2006/relationships/image" Target="../media/image102.png"/><Relationship Id="rId12" Type="http://schemas.openxmlformats.org/officeDocument/2006/relationships/image" Target="../media/image107.png"/><Relationship Id="rId17" Type="http://schemas.openxmlformats.org/officeDocument/2006/relationships/image" Target="../media/image112.png"/><Relationship Id="rId25" Type="http://schemas.openxmlformats.org/officeDocument/2006/relationships/image" Target="../media/image94.png"/><Relationship Id="rId2" Type="http://schemas.openxmlformats.org/officeDocument/2006/relationships/image" Target="../media/image97.png"/><Relationship Id="rId16" Type="http://schemas.openxmlformats.org/officeDocument/2006/relationships/image" Target="../media/image111.png"/><Relationship Id="rId20" Type="http://schemas.openxmlformats.org/officeDocument/2006/relationships/image" Target="../media/image115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01.png"/><Relationship Id="rId11" Type="http://schemas.openxmlformats.org/officeDocument/2006/relationships/image" Target="../media/image106.png"/><Relationship Id="rId24" Type="http://schemas.openxmlformats.org/officeDocument/2006/relationships/image" Target="../media/image96.png"/><Relationship Id="rId5" Type="http://schemas.openxmlformats.org/officeDocument/2006/relationships/image" Target="../media/image100.png"/><Relationship Id="rId15" Type="http://schemas.openxmlformats.org/officeDocument/2006/relationships/image" Target="../media/image110.png"/><Relationship Id="rId23" Type="http://schemas.openxmlformats.org/officeDocument/2006/relationships/image" Target="../media/image118.png"/><Relationship Id="rId10" Type="http://schemas.openxmlformats.org/officeDocument/2006/relationships/image" Target="../media/image105.png"/><Relationship Id="rId19" Type="http://schemas.openxmlformats.org/officeDocument/2006/relationships/image" Target="../media/image114.png"/><Relationship Id="rId4" Type="http://schemas.openxmlformats.org/officeDocument/2006/relationships/image" Target="../media/image99.png"/><Relationship Id="rId9" Type="http://schemas.openxmlformats.org/officeDocument/2006/relationships/image" Target="../media/image104.png"/><Relationship Id="rId14" Type="http://schemas.openxmlformats.org/officeDocument/2006/relationships/image" Target="../media/image109.png"/><Relationship Id="rId22" Type="http://schemas.openxmlformats.org/officeDocument/2006/relationships/image" Target="../media/image117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13" Type="http://schemas.openxmlformats.org/officeDocument/2006/relationships/image" Target="../media/image108.png"/><Relationship Id="rId18" Type="http://schemas.openxmlformats.org/officeDocument/2006/relationships/image" Target="../media/image113.png"/><Relationship Id="rId26" Type="http://schemas.openxmlformats.org/officeDocument/2006/relationships/image" Target="../media/image122.png"/><Relationship Id="rId3" Type="http://schemas.openxmlformats.org/officeDocument/2006/relationships/image" Target="../media/image98.png"/><Relationship Id="rId21" Type="http://schemas.openxmlformats.org/officeDocument/2006/relationships/image" Target="../media/image116.png"/><Relationship Id="rId7" Type="http://schemas.openxmlformats.org/officeDocument/2006/relationships/image" Target="../media/image101.png"/><Relationship Id="rId12" Type="http://schemas.openxmlformats.org/officeDocument/2006/relationships/image" Target="../media/image107.png"/><Relationship Id="rId17" Type="http://schemas.openxmlformats.org/officeDocument/2006/relationships/image" Target="../media/image112.png"/><Relationship Id="rId25" Type="http://schemas.openxmlformats.org/officeDocument/2006/relationships/image" Target="../media/image121.png"/><Relationship Id="rId2" Type="http://schemas.openxmlformats.org/officeDocument/2006/relationships/image" Target="../media/image97.png"/><Relationship Id="rId16" Type="http://schemas.openxmlformats.org/officeDocument/2006/relationships/image" Target="../media/image111.png"/><Relationship Id="rId20" Type="http://schemas.openxmlformats.org/officeDocument/2006/relationships/image" Target="../media/image115.png"/><Relationship Id="rId29" Type="http://schemas.openxmlformats.org/officeDocument/2006/relationships/image" Target="../media/image125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02.png"/><Relationship Id="rId11" Type="http://schemas.openxmlformats.org/officeDocument/2006/relationships/image" Target="../media/image106.png"/><Relationship Id="rId24" Type="http://schemas.openxmlformats.org/officeDocument/2006/relationships/image" Target="../media/image120.png"/><Relationship Id="rId5" Type="http://schemas.openxmlformats.org/officeDocument/2006/relationships/image" Target="../media/image100.png"/><Relationship Id="rId15" Type="http://schemas.openxmlformats.org/officeDocument/2006/relationships/image" Target="../media/image110.png"/><Relationship Id="rId23" Type="http://schemas.openxmlformats.org/officeDocument/2006/relationships/image" Target="../media/image118.png"/><Relationship Id="rId28" Type="http://schemas.openxmlformats.org/officeDocument/2006/relationships/image" Target="../media/image124.png"/><Relationship Id="rId10" Type="http://schemas.openxmlformats.org/officeDocument/2006/relationships/image" Target="../media/image105.png"/><Relationship Id="rId19" Type="http://schemas.openxmlformats.org/officeDocument/2006/relationships/image" Target="../media/image114.png"/><Relationship Id="rId4" Type="http://schemas.openxmlformats.org/officeDocument/2006/relationships/image" Target="../media/image99.png"/><Relationship Id="rId9" Type="http://schemas.openxmlformats.org/officeDocument/2006/relationships/image" Target="../media/image104.png"/><Relationship Id="rId14" Type="http://schemas.openxmlformats.org/officeDocument/2006/relationships/image" Target="../media/image109.png"/><Relationship Id="rId22" Type="http://schemas.openxmlformats.org/officeDocument/2006/relationships/image" Target="../media/image117.png"/><Relationship Id="rId27" Type="http://schemas.openxmlformats.org/officeDocument/2006/relationships/image" Target="../media/image123.png"/></Relationships>
</file>

<file path=ppt/slides/_rels/slide6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8.png"/><Relationship Id="rId18" Type="http://schemas.openxmlformats.org/officeDocument/2006/relationships/image" Target="../media/image113.png"/><Relationship Id="rId26" Type="http://schemas.openxmlformats.org/officeDocument/2006/relationships/image" Target="../media/image128.png"/><Relationship Id="rId39" Type="http://schemas.openxmlformats.org/officeDocument/2006/relationships/image" Target="../media/image141.png"/><Relationship Id="rId21" Type="http://schemas.openxmlformats.org/officeDocument/2006/relationships/image" Target="../media/image116.png"/><Relationship Id="rId34" Type="http://schemas.openxmlformats.org/officeDocument/2006/relationships/image" Target="../media/image136.png"/><Relationship Id="rId42" Type="http://schemas.openxmlformats.org/officeDocument/2006/relationships/image" Target="../media/image144.png"/><Relationship Id="rId47" Type="http://schemas.openxmlformats.org/officeDocument/2006/relationships/image" Target="../media/image122.png"/><Relationship Id="rId50" Type="http://schemas.openxmlformats.org/officeDocument/2006/relationships/image" Target="../media/image125.png"/><Relationship Id="rId7" Type="http://schemas.openxmlformats.org/officeDocument/2006/relationships/image" Target="../media/image102.png"/><Relationship Id="rId2" Type="http://schemas.openxmlformats.org/officeDocument/2006/relationships/image" Target="../media/image97.png"/><Relationship Id="rId16" Type="http://schemas.openxmlformats.org/officeDocument/2006/relationships/image" Target="../media/image111.png"/><Relationship Id="rId29" Type="http://schemas.openxmlformats.org/officeDocument/2006/relationships/image" Target="../media/image131.png"/><Relationship Id="rId11" Type="http://schemas.openxmlformats.org/officeDocument/2006/relationships/image" Target="../media/image106.png"/><Relationship Id="rId24" Type="http://schemas.openxmlformats.org/officeDocument/2006/relationships/image" Target="../media/image126.png"/><Relationship Id="rId32" Type="http://schemas.openxmlformats.org/officeDocument/2006/relationships/image" Target="../media/image134.png"/><Relationship Id="rId37" Type="http://schemas.openxmlformats.org/officeDocument/2006/relationships/image" Target="../media/image139.png"/><Relationship Id="rId40" Type="http://schemas.openxmlformats.org/officeDocument/2006/relationships/image" Target="../media/image142.png"/><Relationship Id="rId45" Type="http://schemas.openxmlformats.org/officeDocument/2006/relationships/image" Target="../media/image120.png"/><Relationship Id="rId5" Type="http://schemas.openxmlformats.org/officeDocument/2006/relationships/image" Target="../media/image100.png"/><Relationship Id="rId15" Type="http://schemas.openxmlformats.org/officeDocument/2006/relationships/image" Target="../media/image110.png"/><Relationship Id="rId23" Type="http://schemas.openxmlformats.org/officeDocument/2006/relationships/image" Target="../media/image118.png"/><Relationship Id="rId28" Type="http://schemas.openxmlformats.org/officeDocument/2006/relationships/image" Target="../media/image130.png"/><Relationship Id="rId36" Type="http://schemas.openxmlformats.org/officeDocument/2006/relationships/image" Target="../media/image138.png"/><Relationship Id="rId49" Type="http://schemas.openxmlformats.org/officeDocument/2006/relationships/image" Target="../media/image124.png"/><Relationship Id="rId10" Type="http://schemas.openxmlformats.org/officeDocument/2006/relationships/image" Target="../media/image105.png"/><Relationship Id="rId19" Type="http://schemas.openxmlformats.org/officeDocument/2006/relationships/image" Target="../media/image114.png"/><Relationship Id="rId31" Type="http://schemas.openxmlformats.org/officeDocument/2006/relationships/image" Target="../media/image133.png"/><Relationship Id="rId44" Type="http://schemas.openxmlformats.org/officeDocument/2006/relationships/image" Target="../media/image96.png"/><Relationship Id="rId4" Type="http://schemas.openxmlformats.org/officeDocument/2006/relationships/image" Target="../media/image99.png"/><Relationship Id="rId9" Type="http://schemas.openxmlformats.org/officeDocument/2006/relationships/image" Target="../media/image104.png"/><Relationship Id="rId14" Type="http://schemas.openxmlformats.org/officeDocument/2006/relationships/image" Target="../media/image109.png"/><Relationship Id="rId22" Type="http://schemas.openxmlformats.org/officeDocument/2006/relationships/image" Target="../media/image117.png"/><Relationship Id="rId27" Type="http://schemas.openxmlformats.org/officeDocument/2006/relationships/image" Target="../media/image129.png"/><Relationship Id="rId30" Type="http://schemas.openxmlformats.org/officeDocument/2006/relationships/image" Target="../media/image132.png"/><Relationship Id="rId35" Type="http://schemas.openxmlformats.org/officeDocument/2006/relationships/image" Target="../media/image137.png"/><Relationship Id="rId43" Type="http://schemas.openxmlformats.org/officeDocument/2006/relationships/image" Target="../media/image145.png"/><Relationship Id="rId48" Type="http://schemas.openxmlformats.org/officeDocument/2006/relationships/image" Target="../media/image123.png"/><Relationship Id="rId8" Type="http://schemas.openxmlformats.org/officeDocument/2006/relationships/image" Target="../media/image103.png"/><Relationship Id="rId3" Type="http://schemas.openxmlformats.org/officeDocument/2006/relationships/image" Target="../media/image98.png"/><Relationship Id="rId12" Type="http://schemas.openxmlformats.org/officeDocument/2006/relationships/image" Target="../media/image107.png"/><Relationship Id="rId17" Type="http://schemas.openxmlformats.org/officeDocument/2006/relationships/image" Target="../media/image112.png"/><Relationship Id="rId25" Type="http://schemas.openxmlformats.org/officeDocument/2006/relationships/image" Target="../media/image127.png"/><Relationship Id="rId33" Type="http://schemas.openxmlformats.org/officeDocument/2006/relationships/image" Target="../media/image135.png"/><Relationship Id="rId38" Type="http://schemas.openxmlformats.org/officeDocument/2006/relationships/image" Target="../media/image140.png"/><Relationship Id="rId46" Type="http://schemas.openxmlformats.org/officeDocument/2006/relationships/image" Target="../media/image121.png"/><Relationship Id="rId20" Type="http://schemas.openxmlformats.org/officeDocument/2006/relationships/image" Target="../media/image115.png"/><Relationship Id="rId41" Type="http://schemas.openxmlformats.org/officeDocument/2006/relationships/image" Target="../media/image143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1.png"/></Relationships>
</file>

<file path=ppt/slides/_rels/slide6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8.png"/><Relationship Id="rId18" Type="http://schemas.openxmlformats.org/officeDocument/2006/relationships/image" Target="../media/image113.png"/><Relationship Id="rId26" Type="http://schemas.openxmlformats.org/officeDocument/2006/relationships/image" Target="../media/image128.png"/><Relationship Id="rId39" Type="http://schemas.openxmlformats.org/officeDocument/2006/relationships/image" Target="../media/image146.png"/><Relationship Id="rId21" Type="http://schemas.openxmlformats.org/officeDocument/2006/relationships/image" Target="../media/image116.png"/><Relationship Id="rId34" Type="http://schemas.openxmlformats.org/officeDocument/2006/relationships/image" Target="../media/image136.png"/><Relationship Id="rId42" Type="http://schemas.openxmlformats.org/officeDocument/2006/relationships/image" Target="../media/image144.png"/><Relationship Id="rId47" Type="http://schemas.openxmlformats.org/officeDocument/2006/relationships/image" Target="../media/image122.png"/><Relationship Id="rId50" Type="http://schemas.openxmlformats.org/officeDocument/2006/relationships/image" Target="../media/image125.png"/><Relationship Id="rId7" Type="http://schemas.openxmlformats.org/officeDocument/2006/relationships/image" Target="../media/image102.png"/><Relationship Id="rId2" Type="http://schemas.openxmlformats.org/officeDocument/2006/relationships/image" Target="../media/image97.png"/><Relationship Id="rId16" Type="http://schemas.openxmlformats.org/officeDocument/2006/relationships/image" Target="../media/image111.png"/><Relationship Id="rId29" Type="http://schemas.openxmlformats.org/officeDocument/2006/relationships/image" Target="../media/image131.png"/><Relationship Id="rId11" Type="http://schemas.openxmlformats.org/officeDocument/2006/relationships/image" Target="../media/image106.png"/><Relationship Id="rId24" Type="http://schemas.openxmlformats.org/officeDocument/2006/relationships/image" Target="../media/image126.png"/><Relationship Id="rId32" Type="http://schemas.openxmlformats.org/officeDocument/2006/relationships/image" Target="../media/image134.png"/><Relationship Id="rId37" Type="http://schemas.openxmlformats.org/officeDocument/2006/relationships/image" Target="../media/image139.png"/><Relationship Id="rId40" Type="http://schemas.openxmlformats.org/officeDocument/2006/relationships/image" Target="../media/image147.png"/><Relationship Id="rId45" Type="http://schemas.openxmlformats.org/officeDocument/2006/relationships/image" Target="../media/image120.png"/><Relationship Id="rId5" Type="http://schemas.openxmlformats.org/officeDocument/2006/relationships/image" Target="../media/image100.png"/><Relationship Id="rId15" Type="http://schemas.openxmlformats.org/officeDocument/2006/relationships/image" Target="../media/image110.png"/><Relationship Id="rId23" Type="http://schemas.openxmlformats.org/officeDocument/2006/relationships/image" Target="../media/image118.png"/><Relationship Id="rId28" Type="http://schemas.openxmlformats.org/officeDocument/2006/relationships/image" Target="../media/image130.png"/><Relationship Id="rId36" Type="http://schemas.openxmlformats.org/officeDocument/2006/relationships/image" Target="../media/image138.png"/><Relationship Id="rId49" Type="http://schemas.openxmlformats.org/officeDocument/2006/relationships/image" Target="../media/image124.png"/><Relationship Id="rId10" Type="http://schemas.openxmlformats.org/officeDocument/2006/relationships/image" Target="../media/image105.png"/><Relationship Id="rId19" Type="http://schemas.openxmlformats.org/officeDocument/2006/relationships/image" Target="../media/image114.png"/><Relationship Id="rId31" Type="http://schemas.openxmlformats.org/officeDocument/2006/relationships/image" Target="../media/image133.png"/><Relationship Id="rId44" Type="http://schemas.openxmlformats.org/officeDocument/2006/relationships/image" Target="../media/image96.png"/><Relationship Id="rId4" Type="http://schemas.openxmlformats.org/officeDocument/2006/relationships/image" Target="../media/image99.png"/><Relationship Id="rId9" Type="http://schemas.openxmlformats.org/officeDocument/2006/relationships/image" Target="../media/image104.png"/><Relationship Id="rId14" Type="http://schemas.openxmlformats.org/officeDocument/2006/relationships/image" Target="../media/image109.png"/><Relationship Id="rId22" Type="http://schemas.openxmlformats.org/officeDocument/2006/relationships/image" Target="../media/image117.png"/><Relationship Id="rId27" Type="http://schemas.openxmlformats.org/officeDocument/2006/relationships/image" Target="../media/image129.png"/><Relationship Id="rId30" Type="http://schemas.openxmlformats.org/officeDocument/2006/relationships/image" Target="../media/image132.png"/><Relationship Id="rId35" Type="http://schemas.openxmlformats.org/officeDocument/2006/relationships/image" Target="../media/image137.png"/><Relationship Id="rId43" Type="http://schemas.openxmlformats.org/officeDocument/2006/relationships/image" Target="../media/image145.png"/><Relationship Id="rId48" Type="http://schemas.openxmlformats.org/officeDocument/2006/relationships/image" Target="../media/image123.png"/><Relationship Id="rId8" Type="http://schemas.openxmlformats.org/officeDocument/2006/relationships/image" Target="../media/image103.png"/><Relationship Id="rId3" Type="http://schemas.openxmlformats.org/officeDocument/2006/relationships/image" Target="../media/image98.png"/><Relationship Id="rId12" Type="http://schemas.openxmlformats.org/officeDocument/2006/relationships/image" Target="../media/image107.png"/><Relationship Id="rId17" Type="http://schemas.openxmlformats.org/officeDocument/2006/relationships/image" Target="../media/image112.png"/><Relationship Id="rId25" Type="http://schemas.openxmlformats.org/officeDocument/2006/relationships/image" Target="../media/image127.png"/><Relationship Id="rId33" Type="http://schemas.openxmlformats.org/officeDocument/2006/relationships/image" Target="../media/image135.png"/><Relationship Id="rId38" Type="http://schemas.openxmlformats.org/officeDocument/2006/relationships/image" Target="../media/image140.png"/><Relationship Id="rId46" Type="http://schemas.openxmlformats.org/officeDocument/2006/relationships/image" Target="../media/image121.png"/><Relationship Id="rId20" Type="http://schemas.openxmlformats.org/officeDocument/2006/relationships/image" Target="../media/image115.png"/><Relationship Id="rId41" Type="http://schemas.openxmlformats.org/officeDocument/2006/relationships/image" Target="../media/image143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1.png"/></Relationships>
</file>

<file path=ppt/slides/_rels/slide6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8.png"/><Relationship Id="rId18" Type="http://schemas.openxmlformats.org/officeDocument/2006/relationships/image" Target="../media/image113.png"/><Relationship Id="rId26" Type="http://schemas.openxmlformats.org/officeDocument/2006/relationships/image" Target="../media/image128.png"/><Relationship Id="rId39" Type="http://schemas.openxmlformats.org/officeDocument/2006/relationships/image" Target="../media/image146.png"/><Relationship Id="rId21" Type="http://schemas.openxmlformats.org/officeDocument/2006/relationships/image" Target="../media/image116.png"/><Relationship Id="rId34" Type="http://schemas.openxmlformats.org/officeDocument/2006/relationships/image" Target="../media/image136.png"/><Relationship Id="rId42" Type="http://schemas.openxmlformats.org/officeDocument/2006/relationships/image" Target="../media/image144.png"/><Relationship Id="rId7" Type="http://schemas.openxmlformats.org/officeDocument/2006/relationships/image" Target="../media/image102.png"/><Relationship Id="rId2" Type="http://schemas.openxmlformats.org/officeDocument/2006/relationships/image" Target="../media/image97.png"/><Relationship Id="rId16" Type="http://schemas.openxmlformats.org/officeDocument/2006/relationships/image" Target="../media/image111.png"/><Relationship Id="rId20" Type="http://schemas.openxmlformats.org/officeDocument/2006/relationships/image" Target="../media/image115.png"/><Relationship Id="rId29" Type="http://schemas.openxmlformats.org/officeDocument/2006/relationships/image" Target="../media/image131.png"/><Relationship Id="rId41" Type="http://schemas.openxmlformats.org/officeDocument/2006/relationships/image" Target="../media/image143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1.png"/><Relationship Id="rId11" Type="http://schemas.openxmlformats.org/officeDocument/2006/relationships/image" Target="../media/image106.png"/><Relationship Id="rId24" Type="http://schemas.openxmlformats.org/officeDocument/2006/relationships/image" Target="../media/image126.png"/><Relationship Id="rId32" Type="http://schemas.openxmlformats.org/officeDocument/2006/relationships/image" Target="../media/image135.png"/><Relationship Id="rId37" Type="http://schemas.openxmlformats.org/officeDocument/2006/relationships/image" Target="../media/image139.png"/><Relationship Id="rId40" Type="http://schemas.openxmlformats.org/officeDocument/2006/relationships/image" Target="../media/image147.png"/><Relationship Id="rId5" Type="http://schemas.openxmlformats.org/officeDocument/2006/relationships/image" Target="../media/image100.png"/><Relationship Id="rId15" Type="http://schemas.openxmlformats.org/officeDocument/2006/relationships/image" Target="../media/image109.png"/><Relationship Id="rId23" Type="http://schemas.openxmlformats.org/officeDocument/2006/relationships/image" Target="../media/image118.png"/><Relationship Id="rId28" Type="http://schemas.openxmlformats.org/officeDocument/2006/relationships/image" Target="../media/image130.png"/><Relationship Id="rId36" Type="http://schemas.openxmlformats.org/officeDocument/2006/relationships/image" Target="../media/image138.png"/><Relationship Id="rId10" Type="http://schemas.openxmlformats.org/officeDocument/2006/relationships/image" Target="../media/image105.png"/><Relationship Id="rId19" Type="http://schemas.openxmlformats.org/officeDocument/2006/relationships/image" Target="../media/image114.png"/><Relationship Id="rId31" Type="http://schemas.openxmlformats.org/officeDocument/2006/relationships/image" Target="../media/image133.png"/><Relationship Id="rId44" Type="http://schemas.openxmlformats.org/officeDocument/2006/relationships/image" Target="../media/image96.png"/><Relationship Id="rId4" Type="http://schemas.openxmlformats.org/officeDocument/2006/relationships/image" Target="../media/image99.png"/><Relationship Id="rId9" Type="http://schemas.openxmlformats.org/officeDocument/2006/relationships/image" Target="../media/image104.png"/><Relationship Id="rId14" Type="http://schemas.openxmlformats.org/officeDocument/2006/relationships/image" Target="../media/image110.png"/><Relationship Id="rId22" Type="http://schemas.openxmlformats.org/officeDocument/2006/relationships/image" Target="../media/image117.png"/><Relationship Id="rId27" Type="http://schemas.openxmlformats.org/officeDocument/2006/relationships/image" Target="../media/image129.png"/><Relationship Id="rId30" Type="http://schemas.openxmlformats.org/officeDocument/2006/relationships/image" Target="../media/image132.png"/><Relationship Id="rId35" Type="http://schemas.openxmlformats.org/officeDocument/2006/relationships/image" Target="../media/image137.png"/><Relationship Id="rId43" Type="http://schemas.openxmlformats.org/officeDocument/2006/relationships/image" Target="../media/image145.png"/><Relationship Id="rId8" Type="http://schemas.openxmlformats.org/officeDocument/2006/relationships/image" Target="../media/image103.png"/><Relationship Id="rId3" Type="http://schemas.openxmlformats.org/officeDocument/2006/relationships/image" Target="../media/image98.png"/><Relationship Id="rId12" Type="http://schemas.openxmlformats.org/officeDocument/2006/relationships/image" Target="../media/image107.png"/><Relationship Id="rId17" Type="http://schemas.openxmlformats.org/officeDocument/2006/relationships/image" Target="../media/image112.png"/><Relationship Id="rId25" Type="http://schemas.openxmlformats.org/officeDocument/2006/relationships/image" Target="../media/image127.png"/><Relationship Id="rId33" Type="http://schemas.openxmlformats.org/officeDocument/2006/relationships/image" Target="../media/image134.png"/><Relationship Id="rId38" Type="http://schemas.openxmlformats.org/officeDocument/2006/relationships/image" Target="../media/image140.png"/></Relationships>
</file>

<file path=ppt/slides/_rels/slide6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8.png"/><Relationship Id="rId18" Type="http://schemas.openxmlformats.org/officeDocument/2006/relationships/image" Target="../media/image113.png"/><Relationship Id="rId26" Type="http://schemas.openxmlformats.org/officeDocument/2006/relationships/image" Target="../media/image150.png"/><Relationship Id="rId39" Type="http://schemas.openxmlformats.org/officeDocument/2006/relationships/image" Target="../media/image161.png"/><Relationship Id="rId21" Type="http://schemas.openxmlformats.org/officeDocument/2006/relationships/image" Target="../media/image116.png"/><Relationship Id="rId34" Type="http://schemas.openxmlformats.org/officeDocument/2006/relationships/image" Target="../media/image157.png"/><Relationship Id="rId42" Type="http://schemas.openxmlformats.org/officeDocument/2006/relationships/image" Target="../media/image164.png"/><Relationship Id="rId7" Type="http://schemas.openxmlformats.org/officeDocument/2006/relationships/image" Target="../media/image102.png"/><Relationship Id="rId2" Type="http://schemas.openxmlformats.org/officeDocument/2006/relationships/image" Target="../media/image97.png"/><Relationship Id="rId16" Type="http://schemas.openxmlformats.org/officeDocument/2006/relationships/image" Target="../media/image111.png"/><Relationship Id="rId20" Type="http://schemas.openxmlformats.org/officeDocument/2006/relationships/image" Target="../media/image115.png"/><Relationship Id="rId29" Type="http://schemas.openxmlformats.org/officeDocument/2006/relationships/image" Target="../media/image153.png"/><Relationship Id="rId41" Type="http://schemas.openxmlformats.org/officeDocument/2006/relationships/image" Target="../media/image16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01.png"/><Relationship Id="rId11" Type="http://schemas.openxmlformats.org/officeDocument/2006/relationships/image" Target="../media/image106.png"/><Relationship Id="rId24" Type="http://schemas.openxmlformats.org/officeDocument/2006/relationships/image" Target="../media/image148.png"/><Relationship Id="rId32" Type="http://schemas.openxmlformats.org/officeDocument/2006/relationships/image" Target="../media/image156.png"/><Relationship Id="rId37" Type="http://schemas.openxmlformats.org/officeDocument/2006/relationships/image" Target="../media/image159.png"/><Relationship Id="rId40" Type="http://schemas.openxmlformats.org/officeDocument/2006/relationships/image" Target="../media/image162.png"/><Relationship Id="rId5" Type="http://schemas.openxmlformats.org/officeDocument/2006/relationships/image" Target="../media/image100.png"/><Relationship Id="rId15" Type="http://schemas.openxmlformats.org/officeDocument/2006/relationships/image" Target="../media/image109.png"/><Relationship Id="rId23" Type="http://schemas.openxmlformats.org/officeDocument/2006/relationships/image" Target="../media/image118.png"/><Relationship Id="rId28" Type="http://schemas.openxmlformats.org/officeDocument/2006/relationships/image" Target="../media/image152.png"/><Relationship Id="rId36" Type="http://schemas.openxmlformats.org/officeDocument/2006/relationships/image" Target="../media/image96.png"/><Relationship Id="rId10" Type="http://schemas.openxmlformats.org/officeDocument/2006/relationships/image" Target="../media/image105.png"/><Relationship Id="rId19" Type="http://schemas.openxmlformats.org/officeDocument/2006/relationships/image" Target="../media/image114.png"/><Relationship Id="rId31" Type="http://schemas.openxmlformats.org/officeDocument/2006/relationships/image" Target="../media/image155.png"/><Relationship Id="rId44" Type="http://schemas.openxmlformats.org/officeDocument/2006/relationships/image" Target="../media/image125.png"/><Relationship Id="rId4" Type="http://schemas.openxmlformats.org/officeDocument/2006/relationships/image" Target="../media/image99.png"/><Relationship Id="rId9" Type="http://schemas.openxmlformats.org/officeDocument/2006/relationships/image" Target="../media/image104.png"/><Relationship Id="rId14" Type="http://schemas.openxmlformats.org/officeDocument/2006/relationships/image" Target="../media/image110.png"/><Relationship Id="rId22" Type="http://schemas.openxmlformats.org/officeDocument/2006/relationships/image" Target="../media/image117.png"/><Relationship Id="rId27" Type="http://schemas.openxmlformats.org/officeDocument/2006/relationships/image" Target="../media/image151.png"/><Relationship Id="rId30" Type="http://schemas.openxmlformats.org/officeDocument/2006/relationships/image" Target="../media/image154.png"/><Relationship Id="rId35" Type="http://schemas.openxmlformats.org/officeDocument/2006/relationships/image" Target="../media/image158.png"/><Relationship Id="rId43" Type="http://schemas.openxmlformats.org/officeDocument/2006/relationships/image" Target="../media/image165.png"/><Relationship Id="rId8" Type="http://schemas.openxmlformats.org/officeDocument/2006/relationships/image" Target="../media/image103.png"/><Relationship Id="rId3" Type="http://schemas.openxmlformats.org/officeDocument/2006/relationships/image" Target="../media/image98.png"/><Relationship Id="rId12" Type="http://schemas.openxmlformats.org/officeDocument/2006/relationships/image" Target="../media/image107.png"/><Relationship Id="rId17" Type="http://schemas.openxmlformats.org/officeDocument/2006/relationships/image" Target="../media/image112.png"/><Relationship Id="rId25" Type="http://schemas.openxmlformats.org/officeDocument/2006/relationships/image" Target="../media/image149.png"/><Relationship Id="rId33" Type="http://schemas.openxmlformats.org/officeDocument/2006/relationships/image" Target="../media/image130.png"/><Relationship Id="rId38" Type="http://schemas.openxmlformats.org/officeDocument/2006/relationships/image" Target="../media/image160.png"/></Relationships>
</file>

<file path=ppt/slides/_rels/slide6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8.png"/><Relationship Id="rId18" Type="http://schemas.openxmlformats.org/officeDocument/2006/relationships/image" Target="../media/image113.png"/><Relationship Id="rId26" Type="http://schemas.openxmlformats.org/officeDocument/2006/relationships/image" Target="../media/image150.png"/><Relationship Id="rId39" Type="http://schemas.openxmlformats.org/officeDocument/2006/relationships/image" Target="../media/image161.png"/><Relationship Id="rId21" Type="http://schemas.openxmlformats.org/officeDocument/2006/relationships/image" Target="../media/image116.png"/><Relationship Id="rId34" Type="http://schemas.openxmlformats.org/officeDocument/2006/relationships/image" Target="../media/image157.png"/><Relationship Id="rId42" Type="http://schemas.openxmlformats.org/officeDocument/2006/relationships/image" Target="../media/image164.png"/><Relationship Id="rId7" Type="http://schemas.openxmlformats.org/officeDocument/2006/relationships/image" Target="../media/image102.png"/><Relationship Id="rId2" Type="http://schemas.openxmlformats.org/officeDocument/2006/relationships/image" Target="../media/image97.png"/><Relationship Id="rId16" Type="http://schemas.openxmlformats.org/officeDocument/2006/relationships/image" Target="../media/image111.png"/><Relationship Id="rId20" Type="http://schemas.openxmlformats.org/officeDocument/2006/relationships/image" Target="../media/image115.png"/><Relationship Id="rId29" Type="http://schemas.openxmlformats.org/officeDocument/2006/relationships/image" Target="../media/image153.png"/><Relationship Id="rId41" Type="http://schemas.openxmlformats.org/officeDocument/2006/relationships/image" Target="../media/image163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1.png"/><Relationship Id="rId11" Type="http://schemas.openxmlformats.org/officeDocument/2006/relationships/image" Target="../media/image106.png"/><Relationship Id="rId24" Type="http://schemas.openxmlformats.org/officeDocument/2006/relationships/image" Target="../media/image148.png"/><Relationship Id="rId32" Type="http://schemas.openxmlformats.org/officeDocument/2006/relationships/image" Target="../media/image156.png"/><Relationship Id="rId37" Type="http://schemas.openxmlformats.org/officeDocument/2006/relationships/image" Target="../media/image159.png"/><Relationship Id="rId40" Type="http://schemas.openxmlformats.org/officeDocument/2006/relationships/image" Target="../media/image162.png"/><Relationship Id="rId5" Type="http://schemas.openxmlformats.org/officeDocument/2006/relationships/image" Target="../media/image100.png"/><Relationship Id="rId15" Type="http://schemas.openxmlformats.org/officeDocument/2006/relationships/image" Target="../media/image109.png"/><Relationship Id="rId23" Type="http://schemas.openxmlformats.org/officeDocument/2006/relationships/image" Target="../media/image118.png"/><Relationship Id="rId28" Type="http://schemas.openxmlformats.org/officeDocument/2006/relationships/image" Target="../media/image152.png"/><Relationship Id="rId36" Type="http://schemas.openxmlformats.org/officeDocument/2006/relationships/image" Target="../media/image96.png"/><Relationship Id="rId10" Type="http://schemas.openxmlformats.org/officeDocument/2006/relationships/image" Target="../media/image105.png"/><Relationship Id="rId19" Type="http://schemas.openxmlformats.org/officeDocument/2006/relationships/image" Target="../media/image114.png"/><Relationship Id="rId31" Type="http://schemas.openxmlformats.org/officeDocument/2006/relationships/image" Target="../media/image155.png"/><Relationship Id="rId44" Type="http://schemas.openxmlformats.org/officeDocument/2006/relationships/image" Target="../media/image125.png"/><Relationship Id="rId4" Type="http://schemas.openxmlformats.org/officeDocument/2006/relationships/image" Target="../media/image99.png"/><Relationship Id="rId9" Type="http://schemas.openxmlformats.org/officeDocument/2006/relationships/image" Target="../media/image104.png"/><Relationship Id="rId14" Type="http://schemas.openxmlformats.org/officeDocument/2006/relationships/image" Target="../media/image110.png"/><Relationship Id="rId22" Type="http://schemas.openxmlformats.org/officeDocument/2006/relationships/image" Target="../media/image117.png"/><Relationship Id="rId27" Type="http://schemas.openxmlformats.org/officeDocument/2006/relationships/image" Target="../media/image151.png"/><Relationship Id="rId30" Type="http://schemas.openxmlformats.org/officeDocument/2006/relationships/image" Target="../media/image154.png"/><Relationship Id="rId35" Type="http://schemas.openxmlformats.org/officeDocument/2006/relationships/image" Target="../media/image158.png"/><Relationship Id="rId43" Type="http://schemas.openxmlformats.org/officeDocument/2006/relationships/image" Target="../media/image165.png"/><Relationship Id="rId8" Type="http://schemas.openxmlformats.org/officeDocument/2006/relationships/image" Target="../media/image103.png"/><Relationship Id="rId3" Type="http://schemas.openxmlformats.org/officeDocument/2006/relationships/image" Target="../media/image98.png"/><Relationship Id="rId12" Type="http://schemas.openxmlformats.org/officeDocument/2006/relationships/image" Target="../media/image107.png"/><Relationship Id="rId17" Type="http://schemas.openxmlformats.org/officeDocument/2006/relationships/image" Target="../media/image112.png"/><Relationship Id="rId25" Type="http://schemas.openxmlformats.org/officeDocument/2006/relationships/image" Target="../media/image149.png"/><Relationship Id="rId33" Type="http://schemas.openxmlformats.org/officeDocument/2006/relationships/image" Target="../media/image130.png"/><Relationship Id="rId38" Type="http://schemas.openxmlformats.org/officeDocument/2006/relationships/image" Target="../media/image16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13" Type="http://schemas.openxmlformats.org/officeDocument/2006/relationships/image" Target="../media/image108.png"/><Relationship Id="rId18" Type="http://schemas.openxmlformats.org/officeDocument/2006/relationships/image" Target="../media/image113.png"/><Relationship Id="rId26" Type="http://schemas.openxmlformats.org/officeDocument/2006/relationships/image" Target="../media/image161.png"/><Relationship Id="rId3" Type="http://schemas.openxmlformats.org/officeDocument/2006/relationships/image" Target="../media/image98.png"/><Relationship Id="rId21" Type="http://schemas.openxmlformats.org/officeDocument/2006/relationships/image" Target="../media/image116.png"/><Relationship Id="rId7" Type="http://schemas.openxmlformats.org/officeDocument/2006/relationships/image" Target="../media/image102.png"/><Relationship Id="rId12" Type="http://schemas.openxmlformats.org/officeDocument/2006/relationships/image" Target="../media/image107.png"/><Relationship Id="rId17" Type="http://schemas.openxmlformats.org/officeDocument/2006/relationships/image" Target="../media/image112.png"/><Relationship Id="rId25" Type="http://schemas.openxmlformats.org/officeDocument/2006/relationships/image" Target="../media/image160.png"/><Relationship Id="rId2" Type="http://schemas.openxmlformats.org/officeDocument/2006/relationships/image" Target="../media/image97.png"/><Relationship Id="rId16" Type="http://schemas.openxmlformats.org/officeDocument/2006/relationships/image" Target="../media/image111.png"/><Relationship Id="rId20" Type="http://schemas.openxmlformats.org/officeDocument/2006/relationships/image" Target="../media/image115.png"/><Relationship Id="rId29" Type="http://schemas.openxmlformats.org/officeDocument/2006/relationships/image" Target="../media/image164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01.png"/><Relationship Id="rId11" Type="http://schemas.openxmlformats.org/officeDocument/2006/relationships/image" Target="../media/image106.png"/><Relationship Id="rId24" Type="http://schemas.openxmlformats.org/officeDocument/2006/relationships/image" Target="../media/image159.png"/><Relationship Id="rId32" Type="http://schemas.openxmlformats.org/officeDocument/2006/relationships/image" Target="../media/image125.png"/><Relationship Id="rId5" Type="http://schemas.openxmlformats.org/officeDocument/2006/relationships/image" Target="../media/image100.png"/><Relationship Id="rId15" Type="http://schemas.openxmlformats.org/officeDocument/2006/relationships/image" Target="../media/image109.png"/><Relationship Id="rId23" Type="http://schemas.openxmlformats.org/officeDocument/2006/relationships/image" Target="../media/image118.png"/><Relationship Id="rId28" Type="http://schemas.openxmlformats.org/officeDocument/2006/relationships/image" Target="../media/image163.png"/><Relationship Id="rId10" Type="http://schemas.openxmlformats.org/officeDocument/2006/relationships/image" Target="../media/image105.png"/><Relationship Id="rId19" Type="http://schemas.openxmlformats.org/officeDocument/2006/relationships/image" Target="../media/image114.png"/><Relationship Id="rId31" Type="http://schemas.openxmlformats.org/officeDocument/2006/relationships/image" Target="../media/image96.png"/><Relationship Id="rId4" Type="http://schemas.openxmlformats.org/officeDocument/2006/relationships/image" Target="../media/image99.png"/><Relationship Id="rId9" Type="http://schemas.openxmlformats.org/officeDocument/2006/relationships/image" Target="../media/image104.png"/><Relationship Id="rId14" Type="http://schemas.openxmlformats.org/officeDocument/2006/relationships/image" Target="../media/image110.png"/><Relationship Id="rId22" Type="http://schemas.openxmlformats.org/officeDocument/2006/relationships/image" Target="../media/image117.png"/><Relationship Id="rId27" Type="http://schemas.openxmlformats.org/officeDocument/2006/relationships/image" Target="../media/image162.png"/><Relationship Id="rId30" Type="http://schemas.openxmlformats.org/officeDocument/2006/relationships/image" Target="../media/image165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13" Type="http://schemas.openxmlformats.org/officeDocument/2006/relationships/image" Target="../media/image108.png"/><Relationship Id="rId18" Type="http://schemas.openxmlformats.org/officeDocument/2006/relationships/image" Target="../media/image113.png"/><Relationship Id="rId3" Type="http://schemas.openxmlformats.org/officeDocument/2006/relationships/image" Target="../media/image98.png"/><Relationship Id="rId21" Type="http://schemas.openxmlformats.org/officeDocument/2006/relationships/image" Target="../media/image116.png"/><Relationship Id="rId7" Type="http://schemas.openxmlformats.org/officeDocument/2006/relationships/image" Target="../media/image102.png"/><Relationship Id="rId12" Type="http://schemas.openxmlformats.org/officeDocument/2006/relationships/image" Target="../media/image107.png"/><Relationship Id="rId17" Type="http://schemas.openxmlformats.org/officeDocument/2006/relationships/image" Target="../media/image112.png"/><Relationship Id="rId2" Type="http://schemas.openxmlformats.org/officeDocument/2006/relationships/image" Target="../media/image97.png"/><Relationship Id="rId16" Type="http://schemas.openxmlformats.org/officeDocument/2006/relationships/image" Target="../media/image111.png"/><Relationship Id="rId20" Type="http://schemas.openxmlformats.org/officeDocument/2006/relationships/image" Target="../media/image115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1.png"/><Relationship Id="rId11" Type="http://schemas.openxmlformats.org/officeDocument/2006/relationships/image" Target="../media/image106.png"/><Relationship Id="rId24" Type="http://schemas.openxmlformats.org/officeDocument/2006/relationships/image" Target="../media/image96.png"/><Relationship Id="rId5" Type="http://schemas.openxmlformats.org/officeDocument/2006/relationships/image" Target="../media/image100.png"/><Relationship Id="rId15" Type="http://schemas.openxmlformats.org/officeDocument/2006/relationships/image" Target="../media/image109.png"/><Relationship Id="rId23" Type="http://schemas.openxmlformats.org/officeDocument/2006/relationships/image" Target="../media/image118.png"/><Relationship Id="rId10" Type="http://schemas.openxmlformats.org/officeDocument/2006/relationships/image" Target="../media/image105.png"/><Relationship Id="rId19" Type="http://schemas.openxmlformats.org/officeDocument/2006/relationships/image" Target="../media/image114.png"/><Relationship Id="rId4" Type="http://schemas.openxmlformats.org/officeDocument/2006/relationships/image" Target="../media/image99.png"/><Relationship Id="rId9" Type="http://schemas.openxmlformats.org/officeDocument/2006/relationships/image" Target="../media/image104.png"/><Relationship Id="rId14" Type="http://schemas.openxmlformats.org/officeDocument/2006/relationships/image" Target="../media/image110.png"/><Relationship Id="rId22" Type="http://schemas.openxmlformats.org/officeDocument/2006/relationships/image" Target="../media/image117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8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8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8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8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8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8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hyperlink" Target="https://web.pdx.edu/~arhodes/ml4.pdf" TargetMode="External"/><Relationship Id="rId2" Type="http://schemas.openxmlformats.org/officeDocument/2006/relationships/hyperlink" Target="https://www.iitg.ac.in/cseweb/osint/slides/course1/Lesson%208.pdf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introtodeeplearning.com/slides/6S191_MIT_DeepLearning_L1.pdf" TargetMode="External"/><Relationship Id="rId4" Type="http://schemas.openxmlformats.org/officeDocument/2006/relationships/hyperlink" Target="https://www.slideshare.net/slideshow/neural-networks-full-covering-ai-networks-ppt/272119878?from_search=1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3"/>
          <p:cNvSpPr txBox="1">
            <a:spLocks noGrp="1"/>
          </p:cNvSpPr>
          <p:nvPr>
            <p:ph type="ctrTitle"/>
          </p:nvPr>
        </p:nvSpPr>
        <p:spPr>
          <a:xfrm>
            <a:off x="950800" y="1974742"/>
            <a:ext cx="9605688" cy="2118996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pPr algn="l">
              <a:spcBef>
                <a:spcPts val="0"/>
              </a:spcBef>
            </a:pPr>
            <a:r>
              <a:rPr lang="en" sz="8000" dirty="0">
                <a:solidFill>
                  <a:schemeClr val="tx2">
                    <a:lumMod val="75000"/>
                  </a:schemeClr>
                </a:solidFill>
              </a:rPr>
              <a:t>Data Driven AI</a:t>
            </a:r>
            <a:endParaRPr sz="80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35" name="Google Shape;235;p33"/>
          <p:cNvSpPr txBox="1">
            <a:spLocks noGrp="1"/>
          </p:cNvSpPr>
          <p:nvPr>
            <p:ph type="subTitle" idx="1"/>
          </p:nvPr>
        </p:nvSpPr>
        <p:spPr>
          <a:xfrm>
            <a:off x="8442000" y="6174196"/>
            <a:ext cx="3447200" cy="634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 algn="r">
              <a:spcBef>
                <a:spcPts val="0"/>
              </a:spcBef>
            </a:pPr>
            <a:r>
              <a:rPr lang="en" sz="1600" dirty="0"/>
              <a:t>CHS2406: Data-driven AI</a:t>
            </a:r>
            <a:endParaRPr sz="1600" dirty="0"/>
          </a:p>
        </p:txBody>
      </p:sp>
      <p:sp>
        <p:nvSpPr>
          <p:cNvPr id="233" name="Google Shape;233;p33"/>
          <p:cNvSpPr txBox="1">
            <a:spLocks noGrp="1"/>
          </p:cNvSpPr>
          <p:nvPr>
            <p:ph type="subTitle" idx="4294967295"/>
          </p:nvPr>
        </p:nvSpPr>
        <p:spPr>
          <a:xfrm>
            <a:off x="5943600" y="3886555"/>
            <a:ext cx="5698502" cy="634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" sz="2400" dirty="0"/>
              <a:t>Week 8 - Neural Network Models</a:t>
            </a:r>
            <a:endParaRPr sz="2400" dirty="0"/>
          </a:p>
        </p:txBody>
      </p:sp>
      <p:cxnSp>
        <p:nvCxnSpPr>
          <p:cNvPr id="234" name="Google Shape;234;p33"/>
          <p:cNvCxnSpPr>
            <a:cxnSpLocks/>
          </p:cNvCxnSpPr>
          <p:nvPr/>
        </p:nvCxnSpPr>
        <p:spPr>
          <a:xfrm>
            <a:off x="1081600" y="3873703"/>
            <a:ext cx="88844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Google Shape;233;p33">
            <a:extLst>
              <a:ext uri="{FF2B5EF4-FFF2-40B4-BE49-F238E27FC236}">
                <a16:creationId xmlns:a16="http://schemas.microsoft.com/office/drawing/2014/main" id="{3122DA07-8646-B568-D317-FD16AB89DB99}"/>
              </a:ext>
            </a:extLst>
          </p:cNvPr>
          <p:cNvSpPr txBox="1">
            <a:spLocks/>
          </p:cNvSpPr>
          <p:nvPr/>
        </p:nvSpPr>
        <p:spPr>
          <a:xfrm>
            <a:off x="950800" y="5457360"/>
            <a:ext cx="6038400" cy="6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8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unito"/>
              <a:buNone/>
              <a:defRPr sz="18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unito"/>
              <a:buNone/>
              <a:defRPr sz="18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unito"/>
              <a:buNone/>
              <a:defRPr sz="18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unito"/>
              <a:buNone/>
              <a:defRPr sz="18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unito"/>
              <a:buNone/>
              <a:defRPr sz="18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unito"/>
              <a:buNone/>
              <a:defRPr sz="18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unito"/>
              <a:buNone/>
              <a:defRPr sz="18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unito"/>
              <a:buNone/>
              <a:defRPr sz="18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indent="0"/>
            <a:r>
              <a:rPr lang="en-US" sz="2400" dirty="0"/>
              <a:t>Dr. Abirami Gunasekaran</a:t>
            </a:r>
            <a:endParaRPr lang="en-GB" sz="2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320289" y="1936242"/>
            <a:ext cx="477520" cy="463550"/>
          </a:xfrm>
          <a:custGeom>
            <a:avLst/>
            <a:gdLst/>
            <a:ahLst/>
            <a:cxnLst/>
            <a:rect l="l" t="t" r="r" b="b"/>
            <a:pathLst>
              <a:path w="477519" h="463550">
                <a:moveTo>
                  <a:pt x="0" y="231648"/>
                </a:moveTo>
                <a:lnTo>
                  <a:pt x="4846" y="184976"/>
                </a:lnTo>
                <a:lnTo>
                  <a:pt x="18746" y="141499"/>
                </a:lnTo>
                <a:lnTo>
                  <a:pt x="40739" y="102151"/>
                </a:lnTo>
                <a:lnTo>
                  <a:pt x="69865" y="67865"/>
                </a:lnTo>
                <a:lnTo>
                  <a:pt x="105165" y="39574"/>
                </a:lnTo>
                <a:lnTo>
                  <a:pt x="145678" y="18210"/>
                </a:lnTo>
                <a:lnTo>
                  <a:pt x="190445" y="4708"/>
                </a:lnTo>
                <a:lnTo>
                  <a:pt x="238506" y="0"/>
                </a:lnTo>
                <a:lnTo>
                  <a:pt x="286566" y="4708"/>
                </a:lnTo>
                <a:lnTo>
                  <a:pt x="331333" y="18210"/>
                </a:lnTo>
                <a:lnTo>
                  <a:pt x="371846" y="39574"/>
                </a:lnTo>
                <a:lnTo>
                  <a:pt x="407146" y="67865"/>
                </a:lnTo>
                <a:lnTo>
                  <a:pt x="436272" y="102151"/>
                </a:lnTo>
                <a:lnTo>
                  <a:pt x="458265" y="141499"/>
                </a:lnTo>
                <a:lnTo>
                  <a:pt x="472165" y="184976"/>
                </a:lnTo>
                <a:lnTo>
                  <a:pt x="477012" y="231648"/>
                </a:lnTo>
                <a:lnTo>
                  <a:pt x="472165" y="278319"/>
                </a:lnTo>
                <a:lnTo>
                  <a:pt x="458265" y="321796"/>
                </a:lnTo>
                <a:lnTo>
                  <a:pt x="436272" y="361144"/>
                </a:lnTo>
                <a:lnTo>
                  <a:pt x="407146" y="395430"/>
                </a:lnTo>
                <a:lnTo>
                  <a:pt x="371846" y="423721"/>
                </a:lnTo>
                <a:lnTo>
                  <a:pt x="331333" y="445085"/>
                </a:lnTo>
                <a:lnTo>
                  <a:pt x="286566" y="458587"/>
                </a:lnTo>
                <a:lnTo>
                  <a:pt x="238506" y="463296"/>
                </a:lnTo>
                <a:lnTo>
                  <a:pt x="190445" y="458587"/>
                </a:lnTo>
                <a:lnTo>
                  <a:pt x="145678" y="445085"/>
                </a:lnTo>
                <a:lnTo>
                  <a:pt x="105165" y="423721"/>
                </a:lnTo>
                <a:lnTo>
                  <a:pt x="69865" y="395430"/>
                </a:lnTo>
                <a:lnTo>
                  <a:pt x="40739" y="361144"/>
                </a:lnTo>
                <a:lnTo>
                  <a:pt x="18746" y="321796"/>
                </a:lnTo>
                <a:lnTo>
                  <a:pt x="4846" y="278319"/>
                </a:lnTo>
                <a:lnTo>
                  <a:pt x="0" y="231648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320289" y="2698242"/>
            <a:ext cx="477520" cy="463550"/>
          </a:xfrm>
          <a:custGeom>
            <a:avLst/>
            <a:gdLst/>
            <a:ahLst/>
            <a:cxnLst/>
            <a:rect l="l" t="t" r="r" b="b"/>
            <a:pathLst>
              <a:path w="477519" h="463550">
                <a:moveTo>
                  <a:pt x="0" y="231648"/>
                </a:moveTo>
                <a:lnTo>
                  <a:pt x="4846" y="184976"/>
                </a:lnTo>
                <a:lnTo>
                  <a:pt x="18746" y="141499"/>
                </a:lnTo>
                <a:lnTo>
                  <a:pt x="40739" y="102151"/>
                </a:lnTo>
                <a:lnTo>
                  <a:pt x="69865" y="67865"/>
                </a:lnTo>
                <a:lnTo>
                  <a:pt x="105165" y="39574"/>
                </a:lnTo>
                <a:lnTo>
                  <a:pt x="145678" y="18210"/>
                </a:lnTo>
                <a:lnTo>
                  <a:pt x="190445" y="4708"/>
                </a:lnTo>
                <a:lnTo>
                  <a:pt x="238506" y="0"/>
                </a:lnTo>
                <a:lnTo>
                  <a:pt x="286566" y="4708"/>
                </a:lnTo>
                <a:lnTo>
                  <a:pt x="331333" y="18210"/>
                </a:lnTo>
                <a:lnTo>
                  <a:pt x="371846" y="39574"/>
                </a:lnTo>
                <a:lnTo>
                  <a:pt x="407146" y="67865"/>
                </a:lnTo>
                <a:lnTo>
                  <a:pt x="436272" y="102151"/>
                </a:lnTo>
                <a:lnTo>
                  <a:pt x="458265" y="141499"/>
                </a:lnTo>
                <a:lnTo>
                  <a:pt x="472165" y="184976"/>
                </a:lnTo>
                <a:lnTo>
                  <a:pt x="477012" y="231648"/>
                </a:lnTo>
                <a:lnTo>
                  <a:pt x="472165" y="278319"/>
                </a:lnTo>
                <a:lnTo>
                  <a:pt x="458265" y="321796"/>
                </a:lnTo>
                <a:lnTo>
                  <a:pt x="436272" y="361144"/>
                </a:lnTo>
                <a:lnTo>
                  <a:pt x="407146" y="395430"/>
                </a:lnTo>
                <a:lnTo>
                  <a:pt x="371846" y="423721"/>
                </a:lnTo>
                <a:lnTo>
                  <a:pt x="331333" y="445085"/>
                </a:lnTo>
                <a:lnTo>
                  <a:pt x="286566" y="458587"/>
                </a:lnTo>
                <a:lnTo>
                  <a:pt x="238506" y="463296"/>
                </a:lnTo>
                <a:lnTo>
                  <a:pt x="190445" y="458587"/>
                </a:lnTo>
                <a:lnTo>
                  <a:pt x="145678" y="445085"/>
                </a:lnTo>
                <a:lnTo>
                  <a:pt x="105165" y="423721"/>
                </a:lnTo>
                <a:lnTo>
                  <a:pt x="69865" y="395430"/>
                </a:lnTo>
                <a:lnTo>
                  <a:pt x="40739" y="361144"/>
                </a:lnTo>
                <a:lnTo>
                  <a:pt x="18746" y="321796"/>
                </a:lnTo>
                <a:lnTo>
                  <a:pt x="4846" y="278319"/>
                </a:lnTo>
                <a:lnTo>
                  <a:pt x="0" y="231648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326385" y="3399282"/>
            <a:ext cx="477520" cy="464820"/>
          </a:xfrm>
          <a:custGeom>
            <a:avLst/>
            <a:gdLst/>
            <a:ahLst/>
            <a:cxnLst/>
            <a:rect l="l" t="t" r="r" b="b"/>
            <a:pathLst>
              <a:path w="477519" h="464820">
                <a:moveTo>
                  <a:pt x="0" y="232409"/>
                </a:moveTo>
                <a:lnTo>
                  <a:pt x="4846" y="185559"/>
                </a:lnTo>
                <a:lnTo>
                  <a:pt x="18746" y="141928"/>
                </a:lnTo>
                <a:lnTo>
                  <a:pt x="40739" y="102449"/>
                </a:lnTo>
                <a:lnTo>
                  <a:pt x="69865" y="68056"/>
                </a:lnTo>
                <a:lnTo>
                  <a:pt x="105165" y="39681"/>
                </a:lnTo>
                <a:lnTo>
                  <a:pt x="145678" y="18258"/>
                </a:lnTo>
                <a:lnTo>
                  <a:pt x="190445" y="4720"/>
                </a:lnTo>
                <a:lnTo>
                  <a:pt x="238506" y="0"/>
                </a:lnTo>
                <a:lnTo>
                  <a:pt x="286566" y="4720"/>
                </a:lnTo>
                <a:lnTo>
                  <a:pt x="331333" y="18258"/>
                </a:lnTo>
                <a:lnTo>
                  <a:pt x="371846" y="39681"/>
                </a:lnTo>
                <a:lnTo>
                  <a:pt x="407146" y="68056"/>
                </a:lnTo>
                <a:lnTo>
                  <a:pt x="436272" y="102449"/>
                </a:lnTo>
                <a:lnTo>
                  <a:pt x="458265" y="141928"/>
                </a:lnTo>
                <a:lnTo>
                  <a:pt x="472165" y="185559"/>
                </a:lnTo>
                <a:lnTo>
                  <a:pt x="477012" y="232409"/>
                </a:lnTo>
                <a:lnTo>
                  <a:pt x="472165" y="279260"/>
                </a:lnTo>
                <a:lnTo>
                  <a:pt x="458265" y="322891"/>
                </a:lnTo>
                <a:lnTo>
                  <a:pt x="436272" y="362370"/>
                </a:lnTo>
                <a:lnTo>
                  <a:pt x="407146" y="396763"/>
                </a:lnTo>
                <a:lnTo>
                  <a:pt x="371846" y="425138"/>
                </a:lnTo>
                <a:lnTo>
                  <a:pt x="331333" y="446561"/>
                </a:lnTo>
                <a:lnTo>
                  <a:pt x="286566" y="460099"/>
                </a:lnTo>
                <a:lnTo>
                  <a:pt x="238506" y="464819"/>
                </a:lnTo>
                <a:lnTo>
                  <a:pt x="190445" y="460099"/>
                </a:lnTo>
                <a:lnTo>
                  <a:pt x="145678" y="446561"/>
                </a:lnTo>
                <a:lnTo>
                  <a:pt x="105165" y="425138"/>
                </a:lnTo>
                <a:lnTo>
                  <a:pt x="69865" y="396763"/>
                </a:lnTo>
                <a:lnTo>
                  <a:pt x="40739" y="362370"/>
                </a:lnTo>
                <a:lnTo>
                  <a:pt x="18746" y="322891"/>
                </a:lnTo>
                <a:lnTo>
                  <a:pt x="4846" y="279260"/>
                </a:lnTo>
                <a:lnTo>
                  <a:pt x="0" y="232409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181094" y="1544574"/>
            <a:ext cx="478790" cy="463550"/>
          </a:xfrm>
          <a:custGeom>
            <a:avLst/>
            <a:gdLst/>
            <a:ahLst/>
            <a:cxnLst/>
            <a:rect l="l" t="t" r="r" b="b"/>
            <a:pathLst>
              <a:path w="478789" h="463550">
                <a:moveTo>
                  <a:pt x="0" y="231648"/>
                </a:moveTo>
                <a:lnTo>
                  <a:pt x="4858" y="184976"/>
                </a:lnTo>
                <a:lnTo>
                  <a:pt x="18794" y="141499"/>
                </a:lnTo>
                <a:lnTo>
                  <a:pt x="40846" y="102151"/>
                </a:lnTo>
                <a:lnTo>
                  <a:pt x="70056" y="67865"/>
                </a:lnTo>
                <a:lnTo>
                  <a:pt x="105463" y="39574"/>
                </a:lnTo>
                <a:lnTo>
                  <a:pt x="146107" y="18210"/>
                </a:lnTo>
                <a:lnTo>
                  <a:pt x="191029" y="4708"/>
                </a:lnTo>
                <a:lnTo>
                  <a:pt x="239267" y="0"/>
                </a:lnTo>
                <a:lnTo>
                  <a:pt x="287506" y="4708"/>
                </a:lnTo>
                <a:lnTo>
                  <a:pt x="332428" y="18210"/>
                </a:lnTo>
                <a:lnTo>
                  <a:pt x="373072" y="39574"/>
                </a:lnTo>
                <a:lnTo>
                  <a:pt x="408479" y="67865"/>
                </a:lnTo>
                <a:lnTo>
                  <a:pt x="437689" y="102151"/>
                </a:lnTo>
                <a:lnTo>
                  <a:pt x="459741" y="141499"/>
                </a:lnTo>
                <a:lnTo>
                  <a:pt x="473677" y="184976"/>
                </a:lnTo>
                <a:lnTo>
                  <a:pt x="478535" y="231648"/>
                </a:lnTo>
                <a:lnTo>
                  <a:pt x="473677" y="278319"/>
                </a:lnTo>
                <a:lnTo>
                  <a:pt x="459741" y="321796"/>
                </a:lnTo>
                <a:lnTo>
                  <a:pt x="437689" y="361144"/>
                </a:lnTo>
                <a:lnTo>
                  <a:pt x="408479" y="395430"/>
                </a:lnTo>
                <a:lnTo>
                  <a:pt x="373072" y="423721"/>
                </a:lnTo>
                <a:lnTo>
                  <a:pt x="332428" y="445085"/>
                </a:lnTo>
                <a:lnTo>
                  <a:pt x="287506" y="458587"/>
                </a:lnTo>
                <a:lnTo>
                  <a:pt x="239267" y="463296"/>
                </a:lnTo>
                <a:lnTo>
                  <a:pt x="191029" y="458587"/>
                </a:lnTo>
                <a:lnTo>
                  <a:pt x="146107" y="445085"/>
                </a:lnTo>
                <a:lnTo>
                  <a:pt x="105463" y="423721"/>
                </a:lnTo>
                <a:lnTo>
                  <a:pt x="70056" y="395430"/>
                </a:lnTo>
                <a:lnTo>
                  <a:pt x="40846" y="361144"/>
                </a:lnTo>
                <a:lnTo>
                  <a:pt x="18794" y="321796"/>
                </a:lnTo>
                <a:lnTo>
                  <a:pt x="4858" y="278319"/>
                </a:lnTo>
                <a:lnTo>
                  <a:pt x="0" y="231648"/>
                </a:lnTo>
                <a:close/>
              </a:path>
            </a:pathLst>
          </a:custGeom>
          <a:ln w="44450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194809" y="2346198"/>
            <a:ext cx="477520" cy="463550"/>
          </a:xfrm>
          <a:custGeom>
            <a:avLst/>
            <a:gdLst/>
            <a:ahLst/>
            <a:cxnLst/>
            <a:rect l="l" t="t" r="r" b="b"/>
            <a:pathLst>
              <a:path w="477520" h="463550">
                <a:moveTo>
                  <a:pt x="0" y="231648"/>
                </a:moveTo>
                <a:lnTo>
                  <a:pt x="4846" y="184976"/>
                </a:lnTo>
                <a:lnTo>
                  <a:pt x="18746" y="141499"/>
                </a:lnTo>
                <a:lnTo>
                  <a:pt x="40739" y="102151"/>
                </a:lnTo>
                <a:lnTo>
                  <a:pt x="69865" y="67865"/>
                </a:lnTo>
                <a:lnTo>
                  <a:pt x="105165" y="39574"/>
                </a:lnTo>
                <a:lnTo>
                  <a:pt x="145678" y="18210"/>
                </a:lnTo>
                <a:lnTo>
                  <a:pt x="190445" y="4708"/>
                </a:lnTo>
                <a:lnTo>
                  <a:pt x="238505" y="0"/>
                </a:lnTo>
                <a:lnTo>
                  <a:pt x="286566" y="4708"/>
                </a:lnTo>
                <a:lnTo>
                  <a:pt x="331333" y="18210"/>
                </a:lnTo>
                <a:lnTo>
                  <a:pt x="371846" y="39574"/>
                </a:lnTo>
                <a:lnTo>
                  <a:pt x="407146" y="67865"/>
                </a:lnTo>
                <a:lnTo>
                  <a:pt x="436272" y="102151"/>
                </a:lnTo>
                <a:lnTo>
                  <a:pt x="458265" y="141499"/>
                </a:lnTo>
                <a:lnTo>
                  <a:pt x="472165" y="184976"/>
                </a:lnTo>
                <a:lnTo>
                  <a:pt x="477012" y="231648"/>
                </a:lnTo>
                <a:lnTo>
                  <a:pt x="472165" y="278319"/>
                </a:lnTo>
                <a:lnTo>
                  <a:pt x="458265" y="321796"/>
                </a:lnTo>
                <a:lnTo>
                  <a:pt x="436272" y="361144"/>
                </a:lnTo>
                <a:lnTo>
                  <a:pt x="407146" y="395430"/>
                </a:lnTo>
                <a:lnTo>
                  <a:pt x="371846" y="423721"/>
                </a:lnTo>
                <a:lnTo>
                  <a:pt x="331333" y="445085"/>
                </a:lnTo>
                <a:lnTo>
                  <a:pt x="286566" y="458587"/>
                </a:lnTo>
                <a:lnTo>
                  <a:pt x="238505" y="463296"/>
                </a:lnTo>
                <a:lnTo>
                  <a:pt x="190445" y="458587"/>
                </a:lnTo>
                <a:lnTo>
                  <a:pt x="145678" y="445085"/>
                </a:lnTo>
                <a:lnTo>
                  <a:pt x="105165" y="423721"/>
                </a:lnTo>
                <a:lnTo>
                  <a:pt x="69865" y="395430"/>
                </a:lnTo>
                <a:lnTo>
                  <a:pt x="40739" y="361144"/>
                </a:lnTo>
                <a:lnTo>
                  <a:pt x="18746" y="321796"/>
                </a:lnTo>
                <a:lnTo>
                  <a:pt x="4846" y="278319"/>
                </a:lnTo>
                <a:lnTo>
                  <a:pt x="0" y="231648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194809" y="3094482"/>
            <a:ext cx="477520" cy="464820"/>
          </a:xfrm>
          <a:custGeom>
            <a:avLst/>
            <a:gdLst/>
            <a:ahLst/>
            <a:cxnLst/>
            <a:rect l="l" t="t" r="r" b="b"/>
            <a:pathLst>
              <a:path w="477520" h="464820">
                <a:moveTo>
                  <a:pt x="0" y="232409"/>
                </a:moveTo>
                <a:lnTo>
                  <a:pt x="4846" y="185559"/>
                </a:lnTo>
                <a:lnTo>
                  <a:pt x="18746" y="141928"/>
                </a:lnTo>
                <a:lnTo>
                  <a:pt x="40739" y="102449"/>
                </a:lnTo>
                <a:lnTo>
                  <a:pt x="69865" y="68056"/>
                </a:lnTo>
                <a:lnTo>
                  <a:pt x="105165" y="39681"/>
                </a:lnTo>
                <a:lnTo>
                  <a:pt x="145678" y="18258"/>
                </a:lnTo>
                <a:lnTo>
                  <a:pt x="190445" y="4720"/>
                </a:lnTo>
                <a:lnTo>
                  <a:pt x="238505" y="0"/>
                </a:lnTo>
                <a:lnTo>
                  <a:pt x="286566" y="4720"/>
                </a:lnTo>
                <a:lnTo>
                  <a:pt x="331333" y="18258"/>
                </a:lnTo>
                <a:lnTo>
                  <a:pt x="371846" y="39681"/>
                </a:lnTo>
                <a:lnTo>
                  <a:pt x="407146" y="68056"/>
                </a:lnTo>
                <a:lnTo>
                  <a:pt x="436272" y="102449"/>
                </a:lnTo>
                <a:lnTo>
                  <a:pt x="458265" y="141928"/>
                </a:lnTo>
                <a:lnTo>
                  <a:pt x="472165" y="185559"/>
                </a:lnTo>
                <a:lnTo>
                  <a:pt x="477012" y="232409"/>
                </a:lnTo>
                <a:lnTo>
                  <a:pt x="472165" y="279260"/>
                </a:lnTo>
                <a:lnTo>
                  <a:pt x="458265" y="322891"/>
                </a:lnTo>
                <a:lnTo>
                  <a:pt x="436272" y="362370"/>
                </a:lnTo>
                <a:lnTo>
                  <a:pt x="407146" y="396763"/>
                </a:lnTo>
                <a:lnTo>
                  <a:pt x="371846" y="425138"/>
                </a:lnTo>
                <a:lnTo>
                  <a:pt x="331333" y="446561"/>
                </a:lnTo>
                <a:lnTo>
                  <a:pt x="286566" y="460099"/>
                </a:lnTo>
                <a:lnTo>
                  <a:pt x="238505" y="464819"/>
                </a:lnTo>
                <a:lnTo>
                  <a:pt x="190445" y="460099"/>
                </a:lnTo>
                <a:lnTo>
                  <a:pt x="145678" y="446561"/>
                </a:lnTo>
                <a:lnTo>
                  <a:pt x="105165" y="425138"/>
                </a:lnTo>
                <a:lnTo>
                  <a:pt x="69865" y="396763"/>
                </a:lnTo>
                <a:lnTo>
                  <a:pt x="40739" y="362370"/>
                </a:lnTo>
                <a:lnTo>
                  <a:pt x="18746" y="322891"/>
                </a:lnTo>
                <a:lnTo>
                  <a:pt x="4846" y="279260"/>
                </a:lnTo>
                <a:lnTo>
                  <a:pt x="0" y="232409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194809" y="3793997"/>
            <a:ext cx="477520" cy="464820"/>
          </a:xfrm>
          <a:custGeom>
            <a:avLst/>
            <a:gdLst/>
            <a:ahLst/>
            <a:cxnLst/>
            <a:rect l="l" t="t" r="r" b="b"/>
            <a:pathLst>
              <a:path w="477520" h="464820">
                <a:moveTo>
                  <a:pt x="0" y="232409"/>
                </a:moveTo>
                <a:lnTo>
                  <a:pt x="4846" y="185559"/>
                </a:lnTo>
                <a:lnTo>
                  <a:pt x="18746" y="141928"/>
                </a:lnTo>
                <a:lnTo>
                  <a:pt x="40739" y="102449"/>
                </a:lnTo>
                <a:lnTo>
                  <a:pt x="69865" y="68056"/>
                </a:lnTo>
                <a:lnTo>
                  <a:pt x="105165" y="39681"/>
                </a:lnTo>
                <a:lnTo>
                  <a:pt x="145678" y="18258"/>
                </a:lnTo>
                <a:lnTo>
                  <a:pt x="190445" y="4720"/>
                </a:lnTo>
                <a:lnTo>
                  <a:pt x="238505" y="0"/>
                </a:lnTo>
                <a:lnTo>
                  <a:pt x="286566" y="4720"/>
                </a:lnTo>
                <a:lnTo>
                  <a:pt x="331333" y="18258"/>
                </a:lnTo>
                <a:lnTo>
                  <a:pt x="371846" y="39681"/>
                </a:lnTo>
                <a:lnTo>
                  <a:pt x="407146" y="68056"/>
                </a:lnTo>
                <a:lnTo>
                  <a:pt x="436272" y="102449"/>
                </a:lnTo>
                <a:lnTo>
                  <a:pt x="458265" y="141928"/>
                </a:lnTo>
                <a:lnTo>
                  <a:pt x="472165" y="185559"/>
                </a:lnTo>
                <a:lnTo>
                  <a:pt x="477012" y="232409"/>
                </a:lnTo>
                <a:lnTo>
                  <a:pt x="472165" y="279260"/>
                </a:lnTo>
                <a:lnTo>
                  <a:pt x="458265" y="322891"/>
                </a:lnTo>
                <a:lnTo>
                  <a:pt x="436272" y="362370"/>
                </a:lnTo>
                <a:lnTo>
                  <a:pt x="407146" y="396763"/>
                </a:lnTo>
                <a:lnTo>
                  <a:pt x="371846" y="425138"/>
                </a:lnTo>
                <a:lnTo>
                  <a:pt x="331333" y="446561"/>
                </a:lnTo>
                <a:lnTo>
                  <a:pt x="286566" y="460099"/>
                </a:lnTo>
                <a:lnTo>
                  <a:pt x="238505" y="464819"/>
                </a:lnTo>
                <a:lnTo>
                  <a:pt x="190445" y="460099"/>
                </a:lnTo>
                <a:lnTo>
                  <a:pt x="145678" y="446561"/>
                </a:lnTo>
                <a:lnTo>
                  <a:pt x="105165" y="425138"/>
                </a:lnTo>
                <a:lnTo>
                  <a:pt x="69865" y="396763"/>
                </a:lnTo>
                <a:lnTo>
                  <a:pt x="40739" y="362370"/>
                </a:lnTo>
                <a:lnTo>
                  <a:pt x="18746" y="322891"/>
                </a:lnTo>
                <a:lnTo>
                  <a:pt x="4846" y="279260"/>
                </a:lnTo>
                <a:lnTo>
                  <a:pt x="0" y="232409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096761" y="2393442"/>
            <a:ext cx="477520" cy="463550"/>
          </a:xfrm>
          <a:custGeom>
            <a:avLst/>
            <a:gdLst/>
            <a:ahLst/>
            <a:cxnLst/>
            <a:rect l="l" t="t" r="r" b="b"/>
            <a:pathLst>
              <a:path w="477520" h="463550">
                <a:moveTo>
                  <a:pt x="0" y="231648"/>
                </a:moveTo>
                <a:lnTo>
                  <a:pt x="4846" y="184976"/>
                </a:lnTo>
                <a:lnTo>
                  <a:pt x="18746" y="141499"/>
                </a:lnTo>
                <a:lnTo>
                  <a:pt x="40739" y="102151"/>
                </a:lnTo>
                <a:lnTo>
                  <a:pt x="69865" y="67865"/>
                </a:lnTo>
                <a:lnTo>
                  <a:pt x="105165" y="39574"/>
                </a:lnTo>
                <a:lnTo>
                  <a:pt x="145678" y="18210"/>
                </a:lnTo>
                <a:lnTo>
                  <a:pt x="190445" y="4708"/>
                </a:lnTo>
                <a:lnTo>
                  <a:pt x="238505" y="0"/>
                </a:lnTo>
                <a:lnTo>
                  <a:pt x="286566" y="4708"/>
                </a:lnTo>
                <a:lnTo>
                  <a:pt x="331333" y="18210"/>
                </a:lnTo>
                <a:lnTo>
                  <a:pt x="371846" y="39574"/>
                </a:lnTo>
                <a:lnTo>
                  <a:pt x="407146" y="67865"/>
                </a:lnTo>
                <a:lnTo>
                  <a:pt x="436272" y="102151"/>
                </a:lnTo>
                <a:lnTo>
                  <a:pt x="458265" y="141499"/>
                </a:lnTo>
                <a:lnTo>
                  <a:pt x="472165" y="184976"/>
                </a:lnTo>
                <a:lnTo>
                  <a:pt x="477012" y="231648"/>
                </a:lnTo>
                <a:lnTo>
                  <a:pt x="472165" y="278319"/>
                </a:lnTo>
                <a:lnTo>
                  <a:pt x="458265" y="321796"/>
                </a:lnTo>
                <a:lnTo>
                  <a:pt x="436272" y="361144"/>
                </a:lnTo>
                <a:lnTo>
                  <a:pt x="407146" y="395430"/>
                </a:lnTo>
                <a:lnTo>
                  <a:pt x="371846" y="423721"/>
                </a:lnTo>
                <a:lnTo>
                  <a:pt x="331333" y="445085"/>
                </a:lnTo>
                <a:lnTo>
                  <a:pt x="286566" y="458587"/>
                </a:lnTo>
                <a:lnTo>
                  <a:pt x="238505" y="463296"/>
                </a:lnTo>
                <a:lnTo>
                  <a:pt x="190445" y="458587"/>
                </a:lnTo>
                <a:lnTo>
                  <a:pt x="145678" y="445085"/>
                </a:lnTo>
                <a:lnTo>
                  <a:pt x="105165" y="423721"/>
                </a:lnTo>
                <a:lnTo>
                  <a:pt x="69865" y="395430"/>
                </a:lnTo>
                <a:lnTo>
                  <a:pt x="40739" y="361144"/>
                </a:lnTo>
                <a:lnTo>
                  <a:pt x="18746" y="321796"/>
                </a:lnTo>
                <a:lnTo>
                  <a:pt x="4846" y="278319"/>
                </a:lnTo>
                <a:lnTo>
                  <a:pt x="0" y="231648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102858" y="3094482"/>
            <a:ext cx="477520" cy="464820"/>
          </a:xfrm>
          <a:custGeom>
            <a:avLst/>
            <a:gdLst/>
            <a:ahLst/>
            <a:cxnLst/>
            <a:rect l="l" t="t" r="r" b="b"/>
            <a:pathLst>
              <a:path w="477520" h="464820">
                <a:moveTo>
                  <a:pt x="0" y="232409"/>
                </a:moveTo>
                <a:lnTo>
                  <a:pt x="4846" y="185559"/>
                </a:lnTo>
                <a:lnTo>
                  <a:pt x="18746" y="141928"/>
                </a:lnTo>
                <a:lnTo>
                  <a:pt x="40739" y="102449"/>
                </a:lnTo>
                <a:lnTo>
                  <a:pt x="69865" y="68056"/>
                </a:lnTo>
                <a:lnTo>
                  <a:pt x="105165" y="39681"/>
                </a:lnTo>
                <a:lnTo>
                  <a:pt x="145678" y="18258"/>
                </a:lnTo>
                <a:lnTo>
                  <a:pt x="190445" y="4720"/>
                </a:lnTo>
                <a:lnTo>
                  <a:pt x="238505" y="0"/>
                </a:lnTo>
                <a:lnTo>
                  <a:pt x="286566" y="4720"/>
                </a:lnTo>
                <a:lnTo>
                  <a:pt x="331333" y="18258"/>
                </a:lnTo>
                <a:lnTo>
                  <a:pt x="371846" y="39681"/>
                </a:lnTo>
                <a:lnTo>
                  <a:pt x="407146" y="68056"/>
                </a:lnTo>
                <a:lnTo>
                  <a:pt x="436272" y="102449"/>
                </a:lnTo>
                <a:lnTo>
                  <a:pt x="458265" y="141928"/>
                </a:lnTo>
                <a:lnTo>
                  <a:pt x="472165" y="185559"/>
                </a:lnTo>
                <a:lnTo>
                  <a:pt x="477012" y="232409"/>
                </a:lnTo>
                <a:lnTo>
                  <a:pt x="472165" y="279260"/>
                </a:lnTo>
                <a:lnTo>
                  <a:pt x="458265" y="322891"/>
                </a:lnTo>
                <a:lnTo>
                  <a:pt x="436272" y="362370"/>
                </a:lnTo>
                <a:lnTo>
                  <a:pt x="407146" y="396763"/>
                </a:lnTo>
                <a:lnTo>
                  <a:pt x="371846" y="425138"/>
                </a:lnTo>
                <a:lnTo>
                  <a:pt x="331333" y="446561"/>
                </a:lnTo>
                <a:lnTo>
                  <a:pt x="286566" y="460099"/>
                </a:lnTo>
                <a:lnTo>
                  <a:pt x="238505" y="464819"/>
                </a:lnTo>
                <a:lnTo>
                  <a:pt x="190445" y="460099"/>
                </a:lnTo>
                <a:lnTo>
                  <a:pt x="145678" y="446561"/>
                </a:lnTo>
                <a:lnTo>
                  <a:pt x="105165" y="425138"/>
                </a:lnTo>
                <a:lnTo>
                  <a:pt x="69865" y="396763"/>
                </a:lnTo>
                <a:lnTo>
                  <a:pt x="40739" y="362370"/>
                </a:lnTo>
                <a:lnTo>
                  <a:pt x="18746" y="322891"/>
                </a:lnTo>
                <a:lnTo>
                  <a:pt x="4846" y="279260"/>
                </a:lnTo>
                <a:lnTo>
                  <a:pt x="0" y="232409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1" name="object 11"/>
          <p:cNvGrpSpPr/>
          <p:nvPr/>
        </p:nvGrpSpPr>
        <p:grpSpPr>
          <a:xfrm>
            <a:off x="2790189" y="1760220"/>
            <a:ext cx="1474470" cy="2282190"/>
            <a:chOff x="2790189" y="1760220"/>
            <a:chExt cx="1474470" cy="2282190"/>
          </a:xfrm>
        </p:grpSpPr>
        <p:sp>
          <p:nvSpPr>
            <p:cNvPr id="12" name="object 12"/>
            <p:cNvSpPr/>
            <p:nvPr/>
          </p:nvSpPr>
          <p:spPr>
            <a:xfrm>
              <a:off x="2794253" y="1760220"/>
              <a:ext cx="1388110" cy="417830"/>
            </a:xfrm>
            <a:custGeom>
              <a:avLst/>
              <a:gdLst/>
              <a:ahLst/>
              <a:cxnLst/>
              <a:rect l="l" t="t" r="r" b="b"/>
              <a:pathLst>
                <a:path w="1388110" h="417830">
                  <a:moveTo>
                    <a:pt x="1311510" y="26052"/>
                  </a:moveTo>
                  <a:lnTo>
                    <a:pt x="0" y="396239"/>
                  </a:lnTo>
                  <a:lnTo>
                    <a:pt x="6095" y="417575"/>
                  </a:lnTo>
                  <a:lnTo>
                    <a:pt x="1317532" y="47409"/>
                  </a:lnTo>
                  <a:lnTo>
                    <a:pt x="1311510" y="26052"/>
                  </a:lnTo>
                  <a:close/>
                </a:path>
                <a:path w="1388110" h="417830">
                  <a:moveTo>
                    <a:pt x="1380609" y="22605"/>
                  </a:moveTo>
                  <a:lnTo>
                    <a:pt x="1323720" y="22605"/>
                  </a:lnTo>
                  <a:lnTo>
                    <a:pt x="1329817" y="43941"/>
                  </a:lnTo>
                  <a:lnTo>
                    <a:pt x="1317532" y="47409"/>
                  </a:lnTo>
                  <a:lnTo>
                    <a:pt x="1324863" y="73405"/>
                  </a:lnTo>
                  <a:lnTo>
                    <a:pt x="1380609" y="22605"/>
                  </a:lnTo>
                  <a:close/>
                </a:path>
                <a:path w="1388110" h="417830">
                  <a:moveTo>
                    <a:pt x="1323720" y="22605"/>
                  </a:moveTo>
                  <a:lnTo>
                    <a:pt x="1311510" y="26052"/>
                  </a:lnTo>
                  <a:lnTo>
                    <a:pt x="1317532" y="47409"/>
                  </a:lnTo>
                  <a:lnTo>
                    <a:pt x="1329817" y="43941"/>
                  </a:lnTo>
                  <a:lnTo>
                    <a:pt x="1323720" y="22605"/>
                  </a:lnTo>
                  <a:close/>
                </a:path>
                <a:path w="1388110" h="417830">
                  <a:moveTo>
                    <a:pt x="1304162" y="0"/>
                  </a:moveTo>
                  <a:lnTo>
                    <a:pt x="1311510" y="26052"/>
                  </a:lnTo>
                  <a:lnTo>
                    <a:pt x="1323720" y="22605"/>
                  </a:lnTo>
                  <a:lnTo>
                    <a:pt x="1380609" y="22605"/>
                  </a:lnTo>
                  <a:lnTo>
                    <a:pt x="1387856" y="16001"/>
                  </a:lnTo>
                  <a:lnTo>
                    <a:pt x="1304162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791714" y="2161031"/>
              <a:ext cx="1473200" cy="1701800"/>
            </a:xfrm>
            <a:custGeom>
              <a:avLst/>
              <a:gdLst/>
              <a:ahLst/>
              <a:cxnLst/>
              <a:rect l="l" t="t" r="r" b="b"/>
              <a:pathLst>
                <a:path w="1473200" h="1701800">
                  <a:moveTo>
                    <a:pt x="1472819" y="1701292"/>
                  </a:moveTo>
                  <a:lnTo>
                    <a:pt x="1461617" y="1657477"/>
                  </a:lnTo>
                  <a:lnTo>
                    <a:pt x="1451737" y="1618742"/>
                  </a:lnTo>
                  <a:lnTo>
                    <a:pt x="1427708" y="1639544"/>
                  </a:lnTo>
                  <a:lnTo>
                    <a:pt x="60020" y="60083"/>
                  </a:lnTo>
                  <a:lnTo>
                    <a:pt x="1340154" y="1121879"/>
                  </a:lnTo>
                  <a:lnTo>
                    <a:pt x="1319911" y="1146302"/>
                  </a:lnTo>
                  <a:lnTo>
                    <a:pt x="1402969" y="1165606"/>
                  </a:lnTo>
                  <a:lnTo>
                    <a:pt x="1387271" y="1130046"/>
                  </a:lnTo>
                  <a:lnTo>
                    <a:pt x="1368552" y="1087628"/>
                  </a:lnTo>
                  <a:lnTo>
                    <a:pt x="1348270" y="1112088"/>
                  </a:lnTo>
                  <a:lnTo>
                    <a:pt x="32486" y="20853"/>
                  </a:lnTo>
                  <a:lnTo>
                    <a:pt x="1328000" y="401548"/>
                  </a:lnTo>
                  <a:lnTo>
                    <a:pt x="1319022" y="431927"/>
                  </a:lnTo>
                  <a:lnTo>
                    <a:pt x="1402969" y="416941"/>
                  </a:lnTo>
                  <a:lnTo>
                    <a:pt x="1390269" y="405130"/>
                  </a:lnTo>
                  <a:lnTo>
                    <a:pt x="1340612" y="358902"/>
                  </a:lnTo>
                  <a:lnTo>
                    <a:pt x="1331595" y="389369"/>
                  </a:lnTo>
                  <a:lnTo>
                    <a:pt x="6604" y="0"/>
                  </a:lnTo>
                  <a:lnTo>
                    <a:pt x="4826" y="6096"/>
                  </a:lnTo>
                  <a:lnTo>
                    <a:pt x="0" y="10287"/>
                  </a:lnTo>
                  <a:lnTo>
                    <a:pt x="1418120" y="1647850"/>
                  </a:lnTo>
                  <a:lnTo>
                    <a:pt x="1394079" y="1668653"/>
                  </a:lnTo>
                  <a:lnTo>
                    <a:pt x="1472819" y="1701292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790189" y="1776222"/>
              <a:ext cx="1391920" cy="1161415"/>
            </a:xfrm>
            <a:custGeom>
              <a:avLst/>
              <a:gdLst/>
              <a:ahLst/>
              <a:cxnLst/>
              <a:rect l="l" t="t" r="r" b="b"/>
              <a:pathLst>
                <a:path w="1391920" h="1161414">
                  <a:moveTo>
                    <a:pt x="1326312" y="40228"/>
                  </a:moveTo>
                  <a:lnTo>
                    <a:pt x="0" y="1144397"/>
                  </a:lnTo>
                  <a:lnTo>
                    <a:pt x="14224" y="1161414"/>
                  </a:lnTo>
                  <a:lnTo>
                    <a:pt x="1340508" y="57270"/>
                  </a:lnTo>
                  <a:lnTo>
                    <a:pt x="1326312" y="40228"/>
                  </a:lnTo>
                  <a:close/>
                </a:path>
                <a:path w="1391920" h="1161414">
                  <a:moveTo>
                    <a:pt x="1377843" y="32130"/>
                  </a:moveTo>
                  <a:lnTo>
                    <a:pt x="1336039" y="32130"/>
                  </a:lnTo>
                  <a:lnTo>
                    <a:pt x="1350264" y="49149"/>
                  </a:lnTo>
                  <a:lnTo>
                    <a:pt x="1340508" y="57270"/>
                  </a:lnTo>
                  <a:lnTo>
                    <a:pt x="1357757" y="77977"/>
                  </a:lnTo>
                  <a:lnTo>
                    <a:pt x="1377843" y="32130"/>
                  </a:lnTo>
                  <a:close/>
                </a:path>
                <a:path w="1391920" h="1161414">
                  <a:moveTo>
                    <a:pt x="1336039" y="32130"/>
                  </a:moveTo>
                  <a:lnTo>
                    <a:pt x="1326312" y="40228"/>
                  </a:lnTo>
                  <a:lnTo>
                    <a:pt x="1340508" y="57270"/>
                  </a:lnTo>
                  <a:lnTo>
                    <a:pt x="1350264" y="49149"/>
                  </a:lnTo>
                  <a:lnTo>
                    <a:pt x="1336039" y="32130"/>
                  </a:lnTo>
                  <a:close/>
                </a:path>
                <a:path w="1391920" h="1161414">
                  <a:moveTo>
                    <a:pt x="1391920" y="0"/>
                  </a:moveTo>
                  <a:lnTo>
                    <a:pt x="1308989" y="19430"/>
                  </a:lnTo>
                  <a:lnTo>
                    <a:pt x="1326312" y="40228"/>
                  </a:lnTo>
                  <a:lnTo>
                    <a:pt x="1336039" y="32130"/>
                  </a:lnTo>
                  <a:lnTo>
                    <a:pt x="1377843" y="32130"/>
                  </a:lnTo>
                  <a:lnTo>
                    <a:pt x="1391920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793111" y="2558668"/>
              <a:ext cx="1471930" cy="1303655"/>
            </a:xfrm>
            <a:custGeom>
              <a:avLst/>
              <a:gdLst/>
              <a:ahLst/>
              <a:cxnLst/>
              <a:rect l="l" t="t" r="r" b="b"/>
              <a:pathLst>
                <a:path w="1471929" h="1303654">
                  <a:moveTo>
                    <a:pt x="1471422" y="1303655"/>
                  </a:moveTo>
                  <a:lnTo>
                    <a:pt x="1454150" y="1274953"/>
                  </a:lnTo>
                  <a:lnTo>
                    <a:pt x="1427480" y="1230630"/>
                  </a:lnTo>
                  <a:lnTo>
                    <a:pt x="1410525" y="1257350"/>
                  </a:lnTo>
                  <a:lnTo>
                    <a:pt x="43611" y="388493"/>
                  </a:lnTo>
                  <a:lnTo>
                    <a:pt x="1326540" y="753338"/>
                  </a:lnTo>
                  <a:lnTo>
                    <a:pt x="1317879" y="783844"/>
                  </a:lnTo>
                  <a:lnTo>
                    <a:pt x="1401572" y="767969"/>
                  </a:lnTo>
                  <a:lnTo>
                    <a:pt x="1389329" y="756793"/>
                  </a:lnTo>
                  <a:lnTo>
                    <a:pt x="1338707" y="710565"/>
                  </a:lnTo>
                  <a:lnTo>
                    <a:pt x="1330007" y="741159"/>
                  </a:lnTo>
                  <a:lnTo>
                    <a:pt x="26416" y="370408"/>
                  </a:lnTo>
                  <a:lnTo>
                    <a:pt x="1329194" y="43103"/>
                  </a:lnTo>
                  <a:lnTo>
                    <a:pt x="1336929" y="73914"/>
                  </a:lnTo>
                  <a:lnTo>
                    <a:pt x="1390764" y="27686"/>
                  </a:lnTo>
                  <a:lnTo>
                    <a:pt x="1401572" y="18415"/>
                  </a:lnTo>
                  <a:lnTo>
                    <a:pt x="1318387" y="0"/>
                  </a:lnTo>
                  <a:lnTo>
                    <a:pt x="1326108" y="30797"/>
                  </a:lnTo>
                  <a:lnTo>
                    <a:pt x="1905" y="363474"/>
                  </a:lnTo>
                  <a:lnTo>
                    <a:pt x="3530" y="370090"/>
                  </a:lnTo>
                  <a:lnTo>
                    <a:pt x="3416" y="370484"/>
                  </a:lnTo>
                  <a:lnTo>
                    <a:pt x="0" y="375793"/>
                  </a:lnTo>
                  <a:lnTo>
                    <a:pt x="1403680" y="1268145"/>
                  </a:lnTo>
                  <a:lnTo>
                    <a:pt x="1386713" y="1294892"/>
                  </a:lnTo>
                  <a:lnTo>
                    <a:pt x="1471422" y="1303655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794761" y="1898142"/>
              <a:ext cx="1386840" cy="1739900"/>
            </a:xfrm>
            <a:custGeom>
              <a:avLst/>
              <a:gdLst/>
              <a:ahLst/>
              <a:cxnLst/>
              <a:rect l="l" t="t" r="r" b="b"/>
              <a:pathLst>
                <a:path w="1386839" h="1739900">
                  <a:moveTo>
                    <a:pt x="1330702" y="52704"/>
                  </a:moveTo>
                  <a:lnTo>
                    <a:pt x="0" y="1726057"/>
                  </a:lnTo>
                  <a:lnTo>
                    <a:pt x="17271" y="1739900"/>
                  </a:lnTo>
                  <a:lnTo>
                    <a:pt x="1348103" y="66544"/>
                  </a:lnTo>
                  <a:lnTo>
                    <a:pt x="1330702" y="52704"/>
                  </a:lnTo>
                  <a:close/>
                </a:path>
                <a:path w="1386839" h="1739900">
                  <a:moveTo>
                    <a:pt x="1377771" y="42799"/>
                  </a:moveTo>
                  <a:lnTo>
                    <a:pt x="1338579" y="42799"/>
                  </a:lnTo>
                  <a:lnTo>
                    <a:pt x="1355978" y="56642"/>
                  </a:lnTo>
                  <a:lnTo>
                    <a:pt x="1348103" y="66544"/>
                  </a:lnTo>
                  <a:lnTo>
                    <a:pt x="1369187" y="83312"/>
                  </a:lnTo>
                  <a:lnTo>
                    <a:pt x="1377771" y="42799"/>
                  </a:lnTo>
                  <a:close/>
                </a:path>
                <a:path w="1386839" h="1739900">
                  <a:moveTo>
                    <a:pt x="1338579" y="42799"/>
                  </a:moveTo>
                  <a:lnTo>
                    <a:pt x="1330702" y="52704"/>
                  </a:lnTo>
                  <a:lnTo>
                    <a:pt x="1348103" y="66544"/>
                  </a:lnTo>
                  <a:lnTo>
                    <a:pt x="1355978" y="56642"/>
                  </a:lnTo>
                  <a:lnTo>
                    <a:pt x="1338579" y="42799"/>
                  </a:lnTo>
                  <a:close/>
                </a:path>
                <a:path w="1386839" h="1739900">
                  <a:moveTo>
                    <a:pt x="1386839" y="0"/>
                  </a:moveTo>
                  <a:lnTo>
                    <a:pt x="1309624" y="35941"/>
                  </a:lnTo>
                  <a:lnTo>
                    <a:pt x="1330702" y="52704"/>
                  </a:lnTo>
                  <a:lnTo>
                    <a:pt x="1338579" y="42799"/>
                  </a:lnTo>
                  <a:lnTo>
                    <a:pt x="1377771" y="42799"/>
                  </a:lnTo>
                  <a:lnTo>
                    <a:pt x="1386839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799080" y="2697479"/>
              <a:ext cx="1395095" cy="1344930"/>
            </a:xfrm>
            <a:custGeom>
              <a:avLst/>
              <a:gdLst/>
              <a:ahLst/>
              <a:cxnLst/>
              <a:rect l="l" t="t" r="r" b="b"/>
              <a:pathLst>
                <a:path w="1395095" h="1344929">
                  <a:moveTo>
                    <a:pt x="1395095" y="629412"/>
                  </a:moveTo>
                  <a:lnTo>
                    <a:pt x="1312418" y="608457"/>
                  </a:lnTo>
                  <a:lnTo>
                    <a:pt x="1319237" y="639483"/>
                  </a:lnTo>
                  <a:lnTo>
                    <a:pt x="34658" y="920877"/>
                  </a:lnTo>
                  <a:lnTo>
                    <a:pt x="1322260" y="47993"/>
                  </a:lnTo>
                  <a:lnTo>
                    <a:pt x="1340104" y="74295"/>
                  </a:lnTo>
                  <a:lnTo>
                    <a:pt x="1364729" y="30353"/>
                  </a:lnTo>
                  <a:lnTo>
                    <a:pt x="1381760" y="0"/>
                  </a:lnTo>
                  <a:lnTo>
                    <a:pt x="1297305" y="11176"/>
                  </a:lnTo>
                  <a:lnTo>
                    <a:pt x="1315123" y="37477"/>
                  </a:lnTo>
                  <a:lnTo>
                    <a:pt x="0" y="929005"/>
                  </a:lnTo>
                  <a:lnTo>
                    <a:pt x="3530" y="934275"/>
                  </a:lnTo>
                  <a:lnTo>
                    <a:pt x="1778" y="940308"/>
                  </a:lnTo>
                  <a:lnTo>
                    <a:pt x="1319949" y="1314272"/>
                  </a:lnTo>
                  <a:lnTo>
                    <a:pt x="1311275" y="1344803"/>
                  </a:lnTo>
                  <a:lnTo>
                    <a:pt x="1395095" y="1329055"/>
                  </a:lnTo>
                  <a:lnTo>
                    <a:pt x="1382712" y="1317752"/>
                  </a:lnTo>
                  <a:lnTo>
                    <a:pt x="1332103" y="1271524"/>
                  </a:lnTo>
                  <a:lnTo>
                    <a:pt x="1323416" y="1302092"/>
                  </a:lnTo>
                  <a:lnTo>
                    <a:pt x="29667" y="935024"/>
                  </a:lnTo>
                  <a:lnTo>
                    <a:pt x="1321981" y="651941"/>
                  </a:lnTo>
                  <a:lnTo>
                    <a:pt x="1328801" y="682879"/>
                  </a:lnTo>
                  <a:lnTo>
                    <a:pt x="1385951" y="636778"/>
                  </a:lnTo>
                  <a:lnTo>
                    <a:pt x="1395095" y="629412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/>
          <p:nvPr/>
        </p:nvSpPr>
        <p:spPr>
          <a:xfrm>
            <a:off x="4654169" y="1744090"/>
            <a:ext cx="1449705" cy="2261235"/>
          </a:xfrm>
          <a:custGeom>
            <a:avLst/>
            <a:gdLst/>
            <a:ahLst/>
            <a:cxnLst/>
            <a:rect l="l" t="t" r="r" b="b"/>
            <a:pathLst>
              <a:path w="1449704" h="2261235">
                <a:moveTo>
                  <a:pt x="1449197" y="1556004"/>
                </a:moveTo>
                <a:lnTo>
                  <a:pt x="1436751" y="1513840"/>
                </a:lnTo>
                <a:lnTo>
                  <a:pt x="1425067" y="1474216"/>
                </a:lnTo>
                <a:lnTo>
                  <a:pt x="1403616" y="1494205"/>
                </a:lnTo>
                <a:lnTo>
                  <a:pt x="1398270" y="1486789"/>
                </a:lnTo>
                <a:lnTo>
                  <a:pt x="1396517" y="1490129"/>
                </a:lnTo>
                <a:lnTo>
                  <a:pt x="1390243" y="1483398"/>
                </a:lnTo>
                <a:lnTo>
                  <a:pt x="1390243" y="1502117"/>
                </a:lnTo>
                <a:lnTo>
                  <a:pt x="1385582" y="1510995"/>
                </a:lnTo>
                <a:lnTo>
                  <a:pt x="1382153" y="1514208"/>
                </a:lnTo>
                <a:lnTo>
                  <a:pt x="1371981" y="1508899"/>
                </a:lnTo>
                <a:lnTo>
                  <a:pt x="1371981" y="1523199"/>
                </a:lnTo>
                <a:lnTo>
                  <a:pt x="1371981" y="1523682"/>
                </a:lnTo>
                <a:lnTo>
                  <a:pt x="1369314" y="1526159"/>
                </a:lnTo>
                <a:lnTo>
                  <a:pt x="1371981" y="1527162"/>
                </a:lnTo>
                <a:lnTo>
                  <a:pt x="1371981" y="1537004"/>
                </a:lnTo>
                <a:lnTo>
                  <a:pt x="1371981" y="1573098"/>
                </a:lnTo>
                <a:lnTo>
                  <a:pt x="1371981" y="1585544"/>
                </a:lnTo>
                <a:lnTo>
                  <a:pt x="56413" y="2228608"/>
                </a:lnTo>
                <a:lnTo>
                  <a:pt x="799033" y="1561719"/>
                </a:lnTo>
                <a:lnTo>
                  <a:pt x="1366431" y="1561719"/>
                </a:lnTo>
                <a:lnTo>
                  <a:pt x="1371981" y="1573098"/>
                </a:lnTo>
                <a:lnTo>
                  <a:pt x="1371981" y="1537004"/>
                </a:lnTo>
                <a:lnTo>
                  <a:pt x="1365681" y="1549019"/>
                </a:lnTo>
                <a:lnTo>
                  <a:pt x="813181" y="1549019"/>
                </a:lnTo>
                <a:lnTo>
                  <a:pt x="1037056" y="1347978"/>
                </a:lnTo>
                <a:lnTo>
                  <a:pt x="1371981" y="1523199"/>
                </a:lnTo>
                <a:lnTo>
                  <a:pt x="1371981" y="1508899"/>
                </a:lnTo>
                <a:lnTo>
                  <a:pt x="1047102" y="1338948"/>
                </a:lnTo>
                <a:lnTo>
                  <a:pt x="1151166" y="1245501"/>
                </a:lnTo>
                <a:lnTo>
                  <a:pt x="1390243" y="1502117"/>
                </a:lnTo>
                <a:lnTo>
                  <a:pt x="1390243" y="1483398"/>
                </a:lnTo>
                <a:lnTo>
                  <a:pt x="1160653" y="1236980"/>
                </a:lnTo>
                <a:lnTo>
                  <a:pt x="1388999" y="1031925"/>
                </a:lnTo>
                <a:lnTo>
                  <a:pt x="1410208" y="1055497"/>
                </a:lnTo>
                <a:lnTo>
                  <a:pt x="1426578" y="1013968"/>
                </a:lnTo>
                <a:lnTo>
                  <a:pt x="1441450" y="976249"/>
                </a:lnTo>
                <a:lnTo>
                  <a:pt x="1359281" y="998855"/>
                </a:lnTo>
                <a:lnTo>
                  <a:pt x="1380528" y="1022489"/>
                </a:lnTo>
                <a:lnTo>
                  <a:pt x="1152017" y="1227709"/>
                </a:lnTo>
                <a:lnTo>
                  <a:pt x="1142530" y="1217536"/>
                </a:lnTo>
                <a:lnTo>
                  <a:pt x="1142530" y="1236230"/>
                </a:lnTo>
                <a:lnTo>
                  <a:pt x="1035138" y="1332687"/>
                </a:lnTo>
                <a:lnTo>
                  <a:pt x="1025080" y="1327429"/>
                </a:lnTo>
                <a:lnTo>
                  <a:pt x="1025080" y="1341716"/>
                </a:lnTo>
                <a:lnTo>
                  <a:pt x="794258" y="1549019"/>
                </a:lnTo>
                <a:lnTo>
                  <a:pt x="43637" y="1549019"/>
                </a:lnTo>
                <a:lnTo>
                  <a:pt x="752970" y="1199337"/>
                </a:lnTo>
                <a:lnTo>
                  <a:pt x="1025080" y="1341716"/>
                </a:lnTo>
                <a:lnTo>
                  <a:pt x="1025080" y="1327429"/>
                </a:lnTo>
                <a:lnTo>
                  <a:pt x="767003" y="1192415"/>
                </a:lnTo>
                <a:lnTo>
                  <a:pt x="996378" y="1079334"/>
                </a:lnTo>
                <a:lnTo>
                  <a:pt x="1142530" y="1236230"/>
                </a:lnTo>
                <a:lnTo>
                  <a:pt x="1142530" y="1217536"/>
                </a:lnTo>
                <a:lnTo>
                  <a:pt x="1008316" y="1073454"/>
                </a:lnTo>
                <a:lnTo>
                  <a:pt x="1375994" y="892187"/>
                </a:lnTo>
                <a:lnTo>
                  <a:pt x="1390015" y="920623"/>
                </a:lnTo>
                <a:lnTo>
                  <a:pt x="1424495" y="875157"/>
                </a:lnTo>
                <a:lnTo>
                  <a:pt x="1440700" y="853795"/>
                </a:lnTo>
                <a:lnTo>
                  <a:pt x="1441348" y="853490"/>
                </a:lnTo>
                <a:lnTo>
                  <a:pt x="1442593" y="853567"/>
                </a:lnTo>
                <a:lnTo>
                  <a:pt x="1425219" y="826770"/>
                </a:lnTo>
                <a:lnTo>
                  <a:pt x="1396238" y="782066"/>
                </a:lnTo>
                <a:lnTo>
                  <a:pt x="1380109" y="809409"/>
                </a:lnTo>
                <a:lnTo>
                  <a:pt x="1366418" y="801344"/>
                </a:lnTo>
                <a:lnTo>
                  <a:pt x="1366418" y="816013"/>
                </a:lnTo>
                <a:lnTo>
                  <a:pt x="1365846" y="833564"/>
                </a:lnTo>
                <a:lnTo>
                  <a:pt x="1364729" y="835469"/>
                </a:lnTo>
                <a:lnTo>
                  <a:pt x="1364729" y="869302"/>
                </a:lnTo>
                <a:lnTo>
                  <a:pt x="1364272" y="883793"/>
                </a:lnTo>
                <a:lnTo>
                  <a:pt x="999286" y="1063752"/>
                </a:lnTo>
                <a:lnTo>
                  <a:pt x="987336" y="1050925"/>
                </a:lnTo>
                <a:lnTo>
                  <a:pt x="987336" y="1069644"/>
                </a:lnTo>
                <a:lnTo>
                  <a:pt x="753110" y="1185138"/>
                </a:lnTo>
                <a:lnTo>
                  <a:pt x="44348" y="814349"/>
                </a:lnTo>
                <a:lnTo>
                  <a:pt x="771575" y="838022"/>
                </a:lnTo>
                <a:lnTo>
                  <a:pt x="987336" y="1069644"/>
                </a:lnTo>
                <a:lnTo>
                  <a:pt x="987336" y="1050925"/>
                </a:lnTo>
                <a:lnTo>
                  <a:pt x="789559" y="838619"/>
                </a:lnTo>
                <a:lnTo>
                  <a:pt x="1358734" y="857148"/>
                </a:lnTo>
                <a:lnTo>
                  <a:pt x="1364729" y="869302"/>
                </a:lnTo>
                <a:lnTo>
                  <a:pt x="1364729" y="835469"/>
                </a:lnTo>
                <a:lnTo>
                  <a:pt x="1359420" y="844461"/>
                </a:lnTo>
                <a:lnTo>
                  <a:pt x="777341" y="825500"/>
                </a:lnTo>
                <a:lnTo>
                  <a:pt x="39217" y="33172"/>
                </a:lnTo>
                <a:lnTo>
                  <a:pt x="1366418" y="816013"/>
                </a:lnTo>
                <a:lnTo>
                  <a:pt x="1366418" y="801344"/>
                </a:lnTo>
                <a:lnTo>
                  <a:pt x="7874" y="0"/>
                </a:lnTo>
                <a:lnTo>
                  <a:pt x="4699" y="5461"/>
                </a:lnTo>
                <a:lnTo>
                  <a:pt x="0" y="9779"/>
                </a:lnTo>
                <a:lnTo>
                  <a:pt x="759371" y="824915"/>
                </a:lnTo>
                <a:lnTo>
                  <a:pt x="17145" y="800735"/>
                </a:lnTo>
                <a:lnTo>
                  <a:pt x="16891" y="807085"/>
                </a:lnTo>
                <a:lnTo>
                  <a:pt x="13970" y="812673"/>
                </a:lnTo>
                <a:lnTo>
                  <a:pt x="739076" y="1192060"/>
                </a:lnTo>
                <a:lnTo>
                  <a:pt x="14097" y="1549527"/>
                </a:lnTo>
                <a:lnTo>
                  <a:pt x="16891" y="1555178"/>
                </a:lnTo>
                <a:lnTo>
                  <a:pt x="16891" y="1561719"/>
                </a:lnTo>
                <a:lnTo>
                  <a:pt x="780110" y="1561719"/>
                </a:lnTo>
                <a:lnTo>
                  <a:pt x="15062" y="2248827"/>
                </a:lnTo>
                <a:lnTo>
                  <a:pt x="14097" y="2249297"/>
                </a:lnTo>
                <a:lnTo>
                  <a:pt x="14224" y="2249576"/>
                </a:lnTo>
                <a:lnTo>
                  <a:pt x="12700" y="2250948"/>
                </a:lnTo>
                <a:lnTo>
                  <a:pt x="17576" y="2256421"/>
                </a:lnTo>
                <a:lnTo>
                  <a:pt x="19685" y="2260727"/>
                </a:lnTo>
                <a:lnTo>
                  <a:pt x="20891" y="2260142"/>
                </a:lnTo>
                <a:lnTo>
                  <a:pt x="21082" y="2260346"/>
                </a:lnTo>
                <a:lnTo>
                  <a:pt x="21818" y="2259685"/>
                </a:lnTo>
                <a:lnTo>
                  <a:pt x="1382407" y="1594485"/>
                </a:lnTo>
                <a:lnTo>
                  <a:pt x="1396365" y="1623060"/>
                </a:lnTo>
                <a:lnTo>
                  <a:pt x="1431163" y="1577594"/>
                </a:lnTo>
                <a:lnTo>
                  <a:pt x="1447787" y="1555877"/>
                </a:lnTo>
                <a:lnTo>
                  <a:pt x="1448181" y="1555877"/>
                </a:lnTo>
                <a:lnTo>
                  <a:pt x="1447977" y="1555623"/>
                </a:lnTo>
                <a:lnTo>
                  <a:pt x="1449197" y="1556004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854580" y="2126995"/>
            <a:ext cx="464184" cy="76200"/>
          </a:xfrm>
          <a:custGeom>
            <a:avLst/>
            <a:gdLst/>
            <a:ahLst/>
            <a:cxnLst/>
            <a:rect l="l" t="t" r="r" b="b"/>
            <a:pathLst>
              <a:path w="464185" h="76200">
                <a:moveTo>
                  <a:pt x="388238" y="0"/>
                </a:moveTo>
                <a:lnTo>
                  <a:pt x="387816" y="31695"/>
                </a:lnTo>
                <a:lnTo>
                  <a:pt x="400557" y="31876"/>
                </a:lnTo>
                <a:lnTo>
                  <a:pt x="400304" y="44576"/>
                </a:lnTo>
                <a:lnTo>
                  <a:pt x="387644" y="44576"/>
                </a:lnTo>
                <a:lnTo>
                  <a:pt x="387223" y="76200"/>
                </a:lnTo>
                <a:lnTo>
                  <a:pt x="452634" y="44576"/>
                </a:lnTo>
                <a:lnTo>
                  <a:pt x="400304" y="44576"/>
                </a:lnTo>
                <a:lnTo>
                  <a:pt x="387647" y="44396"/>
                </a:lnTo>
                <a:lnTo>
                  <a:pt x="453008" y="44396"/>
                </a:lnTo>
                <a:lnTo>
                  <a:pt x="463931" y="39115"/>
                </a:lnTo>
                <a:lnTo>
                  <a:pt x="388238" y="0"/>
                </a:lnTo>
                <a:close/>
              </a:path>
              <a:path w="464185" h="76200">
                <a:moveTo>
                  <a:pt x="387816" y="31695"/>
                </a:moveTo>
                <a:lnTo>
                  <a:pt x="387647" y="44396"/>
                </a:lnTo>
                <a:lnTo>
                  <a:pt x="400304" y="44576"/>
                </a:lnTo>
                <a:lnTo>
                  <a:pt x="400557" y="31876"/>
                </a:lnTo>
                <a:lnTo>
                  <a:pt x="387816" y="31695"/>
                </a:lnTo>
                <a:close/>
              </a:path>
              <a:path w="464185" h="76200">
                <a:moveTo>
                  <a:pt x="254" y="26162"/>
                </a:moveTo>
                <a:lnTo>
                  <a:pt x="0" y="38862"/>
                </a:lnTo>
                <a:lnTo>
                  <a:pt x="387647" y="44396"/>
                </a:lnTo>
                <a:lnTo>
                  <a:pt x="387816" y="31695"/>
                </a:lnTo>
                <a:lnTo>
                  <a:pt x="254" y="26162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828800" y="2891027"/>
            <a:ext cx="490855" cy="76200"/>
          </a:xfrm>
          <a:custGeom>
            <a:avLst/>
            <a:gdLst/>
            <a:ahLst/>
            <a:cxnLst/>
            <a:rect l="l" t="t" r="r" b="b"/>
            <a:pathLst>
              <a:path w="490855" h="76200">
                <a:moveTo>
                  <a:pt x="414147" y="0"/>
                </a:moveTo>
                <a:lnTo>
                  <a:pt x="414147" y="76200"/>
                </a:lnTo>
                <a:lnTo>
                  <a:pt x="477647" y="44450"/>
                </a:lnTo>
                <a:lnTo>
                  <a:pt x="426847" y="44450"/>
                </a:lnTo>
                <a:lnTo>
                  <a:pt x="426847" y="31750"/>
                </a:lnTo>
                <a:lnTo>
                  <a:pt x="477647" y="31750"/>
                </a:lnTo>
                <a:lnTo>
                  <a:pt x="414147" y="0"/>
                </a:lnTo>
                <a:close/>
              </a:path>
              <a:path w="490855" h="76200">
                <a:moveTo>
                  <a:pt x="414147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414147" y="44450"/>
                </a:lnTo>
                <a:lnTo>
                  <a:pt x="414147" y="31750"/>
                </a:lnTo>
                <a:close/>
              </a:path>
              <a:path w="490855" h="76200">
                <a:moveTo>
                  <a:pt x="477647" y="31750"/>
                </a:moveTo>
                <a:lnTo>
                  <a:pt x="426847" y="31750"/>
                </a:lnTo>
                <a:lnTo>
                  <a:pt x="426847" y="44450"/>
                </a:lnTo>
                <a:lnTo>
                  <a:pt x="477647" y="44450"/>
                </a:lnTo>
                <a:lnTo>
                  <a:pt x="490347" y="38100"/>
                </a:lnTo>
                <a:lnTo>
                  <a:pt x="477647" y="3175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854707" y="3593591"/>
            <a:ext cx="470534" cy="76200"/>
          </a:xfrm>
          <a:custGeom>
            <a:avLst/>
            <a:gdLst/>
            <a:ahLst/>
            <a:cxnLst/>
            <a:rect l="l" t="t" r="r" b="b"/>
            <a:pathLst>
              <a:path w="470535" h="76200">
                <a:moveTo>
                  <a:pt x="394208" y="0"/>
                </a:moveTo>
                <a:lnTo>
                  <a:pt x="394208" y="76200"/>
                </a:lnTo>
                <a:lnTo>
                  <a:pt x="457708" y="44450"/>
                </a:lnTo>
                <a:lnTo>
                  <a:pt x="406908" y="44450"/>
                </a:lnTo>
                <a:lnTo>
                  <a:pt x="406908" y="31750"/>
                </a:lnTo>
                <a:lnTo>
                  <a:pt x="457708" y="31750"/>
                </a:lnTo>
                <a:lnTo>
                  <a:pt x="394208" y="0"/>
                </a:lnTo>
                <a:close/>
              </a:path>
              <a:path w="470535" h="76200">
                <a:moveTo>
                  <a:pt x="394208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394208" y="44450"/>
                </a:lnTo>
                <a:lnTo>
                  <a:pt x="394208" y="31750"/>
                </a:lnTo>
                <a:close/>
              </a:path>
              <a:path w="470535" h="76200">
                <a:moveTo>
                  <a:pt x="457708" y="31750"/>
                </a:moveTo>
                <a:lnTo>
                  <a:pt x="406908" y="31750"/>
                </a:lnTo>
                <a:lnTo>
                  <a:pt x="406908" y="44450"/>
                </a:lnTo>
                <a:lnTo>
                  <a:pt x="457708" y="44450"/>
                </a:lnTo>
                <a:lnTo>
                  <a:pt x="470408" y="38100"/>
                </a:lnTo>
                <a:lnTo>
                  <a:pt x="457708" y="3175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573011" y="2586227"/>
            <a:ext cx="397510" cy="76200"/>
          </a:xfrm>
          <a:custGeom>
            <a:avLst/>
            <a:gdLst/>
            <a:ahLst/>
            <a:cxnLst/>
            <a:rect l="l" t="t" r="r" b="b"/>
            <a:pathLst>
              <a:path w="397509" h="76200">
                <a:moveTo>
                  <a:pt x="321310" y="0"/>
                </a:moveTo>
                <a:lnTo>
                  <a:pt x="321310" y="76200"/>
                </a:lnTo>
                <a:lnTo>
                  <a:pt x="384810" y="44450"/>
                </a:lnTo>
                <a:lnTo>
                  <a:pt x="334010" y="44450"/>
                </a:lnTo>
                <a:lnTo>
                  <a:pt x="334010" y="31750"/>
                </a:lnTo>
                <a:lnTo>
                  <a:pt x="384810" y="31750"/>
                </a:lnTo>
                <a:lnTo>
                  <a:pt x="321310" y="0"/>
                </a:lnTo>
                <a:close/>
              </a:path>
              <a:path w="397509" h="76200">
                <a:moveTo>
                  <a:pt x="321310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321310" y="44450"/>
                </a:lnTo>
                <a:lnTo>
                  <a:pt x="321310" y="31750"/>
                </a:lnTo>
                <a:close/>
              </a:path>
              <a:path w="397509" h="76200">
                <a:moveTo>
                  <a:pt x="384810" y="31750"/>
                </a:moveTo>
                <a:lnTo>
                  <a:pt x="334010" y="31750"/>
                </a:lnTo>
                <a:lnTo>
                  <a:pt x="334010" y="44450"/>
                </a:lnTo>
                <a:lnTo>
                  <a:pt x="384810" y="44450"/>
                </a:lnTo>
                <a:lnTo>
                  <a:pt x="397510" y="38100"/>
                </a:lnTo>
                <a:lnTo>
                  <a:pt x="384810" y="3175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579107" y="3288791"/>
            <a:ext cx="404495" cy="76200"/>
          </a:xfrm>
          <a:custGeom>
            <a:avLst/>
            <a:gdLst/>
            <a:ahLst/>
            <a:cxnLst/>
            <a:rect l="l" t="t" r="r" b="b"/>
            <a:pathLst>
              <a:path w="404495" h="76200">
                <a:moveTo>
                  <a:pt x="328041" y="0"/>
                </a:moveTo>
                <a:lnTo>
                  <a:pt x="328041" y="76200"/>
                </a:lnTo>
                <a:lnTo>
                  <a:pt x="391541" y="44450"/>
                </a:lnTo>
                <a:lnTo>
                  <a:pt x="340741" y="44450"/>
                </a:lnTo>
                <a:lnTo>
                  <a:pt x="340741" y="31750"/>
                </a:lnTo>
                <a:lnTo>
                  <a:pt x="391541" y="31750"/>
                </a:lnTo>
                <a:lnTo>
                  <a:pt x="328041" y="0"/>
                </a:lnTo>
                <a:close/>
              </a:path>
              <a:path w="404495" h="76200">
                <a:moveTo>
                  <a:pt x="328041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328041" y="44450"/>
                </a:lnTo>
                <a:lnTo>
                  <a:pt x="328041" y="31750"/>
                </a:lnTo>
                <a:close/>
              </a:path>
              <a:path w="404495" h="76200">
                <a:moveTo>
                  <a:pt x="391541" y="31750"/>
                </a:moveTo>
                <a:lnTo>
                  <a:pt x="340741" y="31750"/>
                </a:lnTo>
                <a:lnTo>
                  <a:pt x="340741" y="44450"/>
                </a:lnTo>
                <a:lnTo>
                  <a:pt x="391541" y="44450"/>
                </a:lnTo>
                <a:lnTo>
                  <a:pt x="404241" y="38100"/>
                </a:lnTo>
                <a:lnTo>
                  <a:pt x="391541" y="3175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1907794" y="4537964"/>
            <a:ext cx="10674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Input</a:t>
            </a:r>
            <a:r>
              <a:rPr sz="1800" spc="-6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Layer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856101" y="4537964"/>
            <a:ext cx="12446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Hidden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Layer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5764529" y="4508754"/>
            <a:ext cx="12382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Output</a:t>
            </a:r>
            <a:r>
              <a:rPr sz="1800" spc="-5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Layer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3194557" y="1741170"/>
            <a:ext cx="36004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2100" b="1" spc="22" baseline="13888" dirty="0">
                <a:solidFill>
                  <a:srgbClr val="C00000"/>
                </a:solidFill>
                <a:latin typeface="Calibri"/>
                <a:cs typeface="Calibri"/>
              </a:rPr>
              <a:t>W</a:t>
            </a:r>
            <a:r>
              <a:rPr sz="900" b="1" spc="15" dirty="0">
                <a:solidFill>
                  <a:srgbClr val="C00000"/>
                </a:solidFill>
                <a:latin typeface="Calibri"/>
                <a:cs typeface="Calibri"/>
              </a:rPr>
              <a:t>11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3302508" y="2030730"/>
            <a:ext cx="36004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2100" b="1" spc="22" baseline="13888" dirty="0">
                <a:solidFill>
                  <a:srgbClr val="C00000"/>
                </a:solidFill>
                <a:latin typeface="Calibri"/>
                <a:cs typeface="Calibri"/>
              </a:rPr>
              <a:t>W</a:t>
            </a:r>
            <a:r>
              <a:rPr sz="900" b="1" spc="15" dirty="0">
                <a:solidFill>
                  <a:srgbClr val="C00000"/>
                </a:solidFill>
                <a:latin typeface="Calibri"/>
                <a:cs typeface="Calibri"/>
              </a:rPr>
              <a:t>21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3892041" y="2168144"/>
            <a:ext cx="36004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2100" b="1" spc="22" baseline="13888" dirty="0">
                <a:solidFill>
                  <a:srgbClr val="C00000"/>
                </a:solidFill>
                <a:latin typeface="Calibri"/>
                <a:cs typeface="Calibri"/>
              </a:rPr>
              <a:t>W</a:t>
            </a:r>
            <a:r>
              <a:rPr sz="900" b="1" spc="15" dirty="0">
                <a:solidFill>
                  <a:srgbClr val="C00000"/>
                </a:solidFill>
                <a:latin typeface="Calibri"/>
                <a:cs typeface="Calibri"/>
              </a:rPr>
              <a:t>31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585213" y="1984374"/>
            <a:ext cx="233679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latin typeface="Calibri"/>
                <a:cs typeface="Calibri"/>
              </a:rPr>
              <a:t>x</a:t>
            </a:r>
            <a:r>
              <a:rPr sz="1575" baseline="-21164" dirty="0">
                <a:latin typeface="Calibri"/>
                <a:cs typeface="Calibri"/>
              </a:rPr>
              <a:t>1</a:t>
            </a:r>
            <a:endParaRPr sz="1575" baseline="-21164">
              <a:latin typeface="Calibri"/>
              <a:cs typeface="Calibri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578863" y="2746629"/>
            <a:ext cx="233679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latin typeface="Calibri"/>
                <a:cs typeface="Calibri"/>
              </a:rPr>
              <a:t>x</a:t>
            </a:r>
            <a:r>
              <a:rPr sz="1575" baseline="-21164" dirty="0">
                <a:latin typeface="Calibri"/>
                <a:cs typeface="Calibri"/>
              </a:rPr>
              <a:t>2</a:t>
            </a:r>
            <a:endParaRPr sz="1575" baseline="-21164">
              <a:latin typeface="Calibri"/>
              <a:cs typeface="Calibri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630933" y="3448634"/>
            <a:ext cx="233679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latin typeface="Calibri"/>
                <a:cs typeface="Calibri"/>
              </a:rPr>
              <a:t>x</a:t>
            </a:r>
            <a:r>
              <a:rPr sz="1575" baseline="-21164" dirty="0">
                <a:latin typeface="Calibri"/>
                <a:cs typeface="Calibri"/>
              </a:rPr>
              <a:t>3</a:t>
            </a:r>
            <a:endParaRPr sz="1575" baseline="-21164">
              <a:latin typeface="Calibri"/>
              <a:cs typeface="Calibri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6963409" y="2477769"/>
            <a:ext cx="236854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latin typeface="Calibri"/>
                <a:cs typeface="Calibri"/>
              </a:rPr>
              <a:t>y</a:t>
            </a:r>
            <a:r>
              <a:rPr sz="1575" baseline="-21164" dirty="0">
                <a:latin typeface="Calibri"/>
                <a:cs typeface="Calibri"/>
              </a:rPr>
              <a:t>1</a:t>
            </a:r>
            <a:endParaRPr sz="1575" baseline="-21164">
              <a:latin typeface="Calibri"/>
              <a:cs typeface="Calibri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6972934" y="3155949"/>
            <a:ext cx="236854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latin typeface="Calibri"/>
                <a:cs typeface="Calibri"/>
              </a:rPr>
              <a:t>y</a:t>
            </a:r>
            <a:r>
              <a:rPr sz="1575" baseline="-21164" dirty="0">
                <a:latin typeface="Calibri"/>
                <a:cs typeface="Calibri"/>
              </a:rPr>
              <a:t>2</a:t>
            </a:r>
            <a:endParaRPr sz="1575" baseline="-21164">
              <a:latin typeface="Calibri"/>
              <a:cs typeface="Calibri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7520940" y="1618488"/>
            <a:ext cx="4468495" cy="2421890"/>
            <a:chOff x="7520940" y="1618488"/>
            <a:chExt cx="4468495" cy="2421890"/>
          </a:xfrm>
        </p:grpSpPr>
        <p:pic>
          <p:nvPicPr>
            <p:cNvPr id="36" name="object 3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559968" y="1702612"/>
              <a:ext cx="4429340" cy="1818741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9307830" y="3161538"/>
              <a:ext cx="276860" cy="878840"/>
            </a:xfrm>
            <a:custGeom>
              <a:avLst/>
              <a:gdLst/>
              <a:ahLst/>
              <a:cxnLst/>
              <a:rect l="l" t="t" r="r" b="b"/>
              <a:pathLst>
                <a:path w="276859" h="878839">
                  <a:moveTo>
                    <a:pt x="227684" y="69824"/>
                  </a:moveTo>
                  <a:lnTo>
                    <a:pt x="0" y="871347"/>
                  </a:lnTo>
                  <a:lnTo>
                    <a:pt x="24384" y="878332"/>
                  </a:lnTo>
                  <a:lnTo>
                    <a:pt x="252049" y="76749"/>
                  </a:lnTo>
                  <a:lnTo>
                    <a:pt x="227684" y="69824"/>
                  </a:lnTo>
                  <a:close/>
                </a:path>
                <a:path w="276859" h="878839">
                  <a:moveTo>
                    <a:pt x="271540" y="57658"/>
                  </a:moveTo>
                  <a:lnTo>
                    <a:pt x="231140" y="57658"/>
                  </a:lnTo>
                  <a:lnTo>
                    <a:pt x="255524" y="64515"/>
                  </a:lnTo>
                  <a:lnTo>
                    <a:pt x="252049" y="76749"/>
                  </a:lnTo>
                  <a:lnTo>
                    <a:pt x="276478" y="83692"/>
                  </a:lnTo>
                  <a:lnTo>
                    <a:pt x="271540" y="57658"/>
                  </a:lnTo>
                  <a:close/>
                </a:path>
                <a:path w="276859" h="878839">
                  <a:moveTo>
                    <a:pt x="231140" y="57658"/>
                  </a:moveTo>
                  <a:lnTo>
                    <a:pt x="227684" y="69824"/>
                  </a:lnTo>
                  <a:lnTo>
                    <a:pt x="252049" y="76749"/>
                  </a:lnTo>
                  <a:lnTo>
                    <a:pt x="255524" y="64515"/>
                  </a:lnTo>
                  <a:lnTo>
                    <a:pt x="231140" y="57658"/>
                  </a:lnTo>
                  <a:close/>
                </a:path>
                <a:path w="276859" h="878839">
                  <a:moveTo>
                    <a:pt x="260603" y="0"/>
                  </a:moveTo>
                  <a:lnTo>
                    <a:pt x="203200" y="62864"/>
                  </a:lnTo>
                  <a:lnTo>
                    <a:pt x="227684" y="69824"/>
                  </a:lnTo>
                  <a:lnTo>
                    <a:pt x="231140" y="57658"/>
                  </a:lnTo>
                  <a:lnTo>
                    <a:pt x="271540" y="57658"/>
                  </a:lnTo>
                  <a:lnTo>
                    <a:pt x="260603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8893302" y="1796034"/>
              <a:ext cx="2583180" cy="1623060"/>
            </a:xfrm>
            <a:custGeom>
              <a:avLst/>
              <a:gdLst/>
              <a:ahLst/>
              <a:cxnLst/>
              <a:rect l="l" t="t" r="r" b="b"/>
              <a:pathLst>
                <a:path w="2583179" h="1623060">
                  <a:moveTo>
                    <a:pt x="0" y="811529"/>
                  </a:moveTo>
                  <a:lnTo>
                    <a:pt x="5278" y="737666"/>
                  </a:lnTo>
                  <a:lnTo>
                    <a:pt x="20808" y="665659"/>
                  </a:lnTo>
                  <a:lnTo>
                    <a:pt x="46134" y="595797"/>
                  </a:lnTo>
                  <a:lnTo>
                    <a:pt x="80801" y="528365"/>
                  </a:lnTo>
                  <a:lnTo>
                    <a:pt x="101494" y="495651"/>
                  </a:lnTo>
                  <a:lnTo>
                    <a:pt x="124352" y="463651"/>
                  </a:lnTo>
                  <a:lnTo>
                    <a:pt x="149317" y="432402"/>
                  </a:lnTo>
                  <a:lnTo>
                    <a:pt x="176332" y="401940"/>
                  </a:lnTo>
                  <a:lnTo>
                    <a:pt x="205340" y="372301"/>
                  </a:lnTo>
                  <a:lnTo>
                    <a:pt x="236285" y="343520"/>
                  </a:lnTo>
                  <a:lnTo>
                    <a:pt x="269108" y="315633"/>
                  </a:lnTo>
                  <a:lnTo>
                    <a:pt x="303754" y="288676"/>
                  </a:lnTo>
                  <a:lnTo>
                    <a:pt x="340165" y="262685"/>
                  </a:lnTo>
                  <a:lnTo>
                    <a:pt x="378285" y="237696"/>
                  </a:lnTo>
                  <a:lnTo>
                    <a:pt x="418056" y="213744"/>
                  </a:lnTo>
                  <a:lnTo>
                    <a:pt x="459421" y="190865"/>
                  </a:lnTo>
                  <a:lnTo>
                    <a:pt x="502323" y="169096"/>
                  </a:lnTo>
                  <a:lnTo>
                    <a:pt x="546706" y="148471"/>
                  </a:lnTo>
                  <a:lnTo>
                    <a:pt x="592512" y="129027"/>
                  </a:lnTo>
                  <a:lnTo>
                    <a:pt x="639684" y="110800"/>
                  </a:lnTo>
                  <a:lnTo>
                    <a:pt x="688166" y="93825"/>
                  </a:lnTo>
                  <a:lnTo>
                    <a:pt x="737901" y="78138"/>
                  </a:lnTo>
                  <a:lnTo>
                    <a:pt x="788830" y="63775"/>
                  </a:lnTo>
                  <a:lnTo>
                    <a:pt x="840898" y="50772"/>
                  </a:lnTo>
                  <a:lnTo>
                    <a:pt x="894048" y="39165"/>
                  </a:lnTo>
                  <a:lnTo>
                    <a:pt x="948222" y="28989"/>
                  </a:lnTo>
                  <a:lnTo>
                    <a:pt x="1003364" y="20280"/>
                  </a:lnTo>
                  <a:lnTo>
                    <a:pt x="1059416" y="13075"/>
                  </a:lnTo>
                  <a:lnTo>
                    <a:pt x="1116321" y="7408"/>
                  </a:lnTo>
                  <a:lnTo>
                    <a:pt x="1174023" y="3316"/>
                  </a:lnTo>
                  <a:lnTo>
                    <a:pt x="1232465" y="835"/>
                  </a:lnTo>
                  <a:lnTo>
                    <a:pt x="1291590" y="0"/>
                  </a:lnTo>
                  <a:lnTo>
                    <a:pt x="1350714" y="835"/>
                  </a:lnTo>
                  <a:lnTo>
                    <a:pt x="1409156" y="3316"/>
                  </a:lnTo>
                  <a:lnTo>
                    <a:pt x="1466858" y="7408"/>
                  </a:lnTo>
                  <a:lnTo>
                    <a:pt x="1523763" y="13075"/>
                  </a:lnTo>
                  <a:lnTo>
                    <a:pt x="1579815" y="20280"/>
                  </a:lnTo>
                  <a:lnTo>
                    <a:pt x="1634957" y="28989"/>
                  </a:lnTo>
                  <a:lnTo>
                    <a:pt x="1689131" y="39165"/>
                  </a:lnTo>
                  <a:lnTo>
                    <a:pt x="1742281" y="50772"/>
                  </a:lnTo>
                  <a:lnTo>
                    <a:pt x="1794349" y="63775"/>
                  </a:lnTo>
                  <a:lnTo>
                    <a:pt x="1845278" y="78138"/>
                  </a:lnTo>
                  <a:lnTo>
                    <a:pt x="1895013" y="93825"/>
                  </a:lnTo>
                  <a:lnTo>
                    <a:pt x="1943495" y="110800"/>
                  </a:lnTo>
                  <a:lnTo>
                    <a:pt x="1990667" y="129027"/>
                  </a:lnTo>
                  <a:lnTo>
                    <a:pt x="2036473" y="148471"/>
                  </a:lnTo>
                  <a:lnTo>
                    <a:pt x="2080856" y="169096"/>
                  </a:lnTo>
                  <a:lnTo>
                    <a:pt x="2123758" y="190865"/>
                  </a:lnTo>
                  <a:lnTo>
                    <a:pt x="2165123" y="213744"/>
                  </a:lnTo>
                  <a:lnTo>
                    <a:pt x="2204894" y="237696"/>
                  </a:lnTo>
                  <a:lnTo>
                    <a:pt x="2243014" y="262685"/>
                  </a:lnTo>
                  <a:lnTo>
                    <a:pt x="2279425" y="288676"/>
                  </a:lnTo>
                  <a:lnTo>
                    <a:pt x="2314071" y="315633"/>
                  </a:lnTo>
                  <a:lnTo>
                    <a:pt x="2346894" y="343520"/>
                  </a:lnTo>
                  <a:lnTo>
                    <a:pt x="2377839" y="372301"/>
                  </a:lnTo>
                  <a:lnTo>
                    <a:pt x="2406847" y="401940"/>
                  </a:lnTo>
                  <a:lnTo>
                    <a:pt x="2433862" y="432402"/>
                  </a:lnTo>
                  <a:lnTo>
                    <a:pt x="2458827" y="463651"/>
                  </a:lnTo>
                  <a:lnTo>
                    <a:pt x="2481685" y="495651"/>
                  </a:lnTo>
                  <a:lnTo>
                    <a:pt x="2502378" y="528365"/>
                  </a:lnTo>
                  <a:lnTo>
                    <a:pt x="2520851" y="561760"/>
                  </a:lnTo>
                  <a:lnTo>
                    <a:pt x="2550904" y="630442"/>
                  </a:lnTo>
                  <a:lnTo>
                    <a:pt x="2571389" y="701412"/>
                  </a:lnTo>
                  <a:lnTo>
                    <a:pt x="2581850" y="774383"/>
                  </a:lnTo>
                  <a:lnTo>
                    <a:pt x="2583179" y="811529"/>
                  </a:lnTo>
                  <a:lnTo>
                    <a:pt x="2581850" y="848676"/>
                  </a:lnTo>
                  <a:lnTo>
                    <a:pt x="2571389" y="921647"/>
                  </a:lnTo>
                  <a:lnTo>
                    <a:pt x="2550904" y="992617"/>
                  </a:lnTo>
                  <a:lnTo>
                    <a:pt x="2520851" y="1061299"/>
                  </a:lnTo>
                  <a:lnTo>
                    <a:pt x="2502378" y="1094694"/>
                  </a:lnTo>
                  <a:lnTo>
                    <a:pt x="2481685" y="1127408"/>
                  </a:lnTo>
                  <a:lnTo>
                    <a:pt x="2458827" y="1159408"/>
                  </a:lnTo>
                  <a:lnTo>
                    <a:pt x="2433862" y="1190657"/>
                  </a:lnTo>
                  <a:lnTo>
                    <a:pt x="2406847" y="1221119"/>
                  </a:lnTo>
                  <a:lnTo>
                    <a:pt x="2377839" y="1250758"/>
                  </a:lnTo>
                  <a:lnTo>
                    <a:pt x="2346894" y="1279539"/>
                  </a:lnTo>
                  <a:lnTo>
                    <a:pt x="2314071" y="1307426"/>
                  </a:lnTo>
                  <a:lnTo>
                    <a:pt x="2279425" y="1334383"/>
                  </a:lnTo>
                  <a:lnTo>
                    <a:pt x="2243014" y="1360374"/>
                  </a:lnTo>
                  <a:lnTo>
                    <a:pt x="2204894" y="1385363"/>
                  </a:lnTo>
                  <a:lnTo>
                    <a:pt x="2165123" y="1409315"/>
                  </a:lnTo>
                  <a:lnTo>
                    <a:pt x="2123758" y="1432194"/>
                  </a:lnTo>
                  <a:lnTo>
                    <a:pt x="2080856" y="1453963"/>
                  </a:lnTo>
                  <a:lnTo>
                    <a:pt x="2036473" y="1474588"/>
                  </a:lnTo>
                  <a:lnTo>
                    <a:pt x="1990667" y="1494032"/>
                  </a:lnTo>
                  <a:lnTo>
                    <a:pt x="1943495" y="1512259"/>
                  </a:lnTo>
                  <a:lnTo>
                    <a:pt x="1895013" y="1529234"/>
                  </a:lnTo>
                  <a:lnTo>
                    <a:pt x="1845278" y="1544921"/>
                  </a:lnTo>
                  <a:lnTo>
                    <a:pt x="1794349" y="1559284"/>
                  </a:lnTo>
                  <a:lnTo>
                    <a:pt x="1742281" y="1572287"/>
                  </a:lnTo>
                  <a:lnTo>
                    <a:pt x="1689131" y="1583894"/>
                  </a:lnTo>
                  <a:lnTo>
                    <a:pt x="1634957" y="1594070"/>
                  </a:lnTo>
                  <a:lnTo>
                    <a:pt x="1579815" y="1602779"/>
                  </a:lnTo>
                  <a:lnTo>
                    <a:pt x="1523763" y="1609984"/>
                  </a:lnTo>
                  <a:lnTo>
                    <a:pt x="1466858" y="1615651"/>
                  </a:lnTo>
                  <a:lnTo>
                    <a:pt x="1409156" y="1619743"/>
                  </a:lnTo>
                  <a:lnTo>
                    <a:pt x="1350714" y="1622224"/>
                  </a:lnTo>
                  <a:lnTo>
                    <a:pt x="1291590" y="1623060"/>
                  </a:lnTo>
                  <a:lnTo>
                    <a:pt x="1232465" y="1622224"/>
                  </a:lnTo>
                  <a:lnTo>
                    <a:pt x="1174023" y="1619743"/>
                  </a:lnTo>
                  <a:lnTo>
                    <a:pt x="1116321" y="1615651"/>
                  </a:lnTo>
                  <a:lnTo>
                    <a:pt x="1059416" y="1609984"/>
                  </a:lnTo>
                  <a:lnTo>
                    <a:pt x="1003364" y="1602779"/>
                  </a:lnTo>
                  <a:lnTo>
                    <a:pt x="948222" y="1594070"/>
                  </a:lnTo>
                  <a:lnTo>
                    <a:pt x="894048" y="1583894"/>
                  </a:lnTo>
                  <a:lnTo>
                    <a:pt x="840898" y="1572287"/>
                  </a:lnTo>
                  <a:lnTo>
                    <a:pt x="788830" y="1559284"/>
                  </a:lnTo>
                  <a:lnTo>
                    <a:pt x="737901" y="1544921"/>
                  </a:lnTo>
                  <a:lnTo>
                    <a:pt x="688166" y="1529234"/>
                  </a:lnTo>
                  <a:lnTo>
                    <a:pt x="639684" y="1512259"/>
                  </a:lnTo>
                  <a:lnTo>
                    <a:pt x="592512" y="1494032"/>
                  </a:lnTo>
                  <a:lnTo>
                    <a:pt x="546706" y="1474588"/>
                  </a:lnTo>
                  <a:lnTo>
                    <a:pt x="502323" y="1453963"/>
                  </a:lnTo>
                  <a:lnTo>
                    <a:pt x="459421" y="1432194"/>
                  </a:lnTo>
                  <a:lnTo>
                    <a:pt x="418056" y="1409315"/>
                  </a:lnTo>
                  <a:lnTo>
                    <a:pt x="378285" y="1385363"/>
                  </a:lnTo>
                  <a:lnTo>
                    <a:pt x="340165" y="1360374"/>
                  </a:lnTo>
                  <a:lnTo>
                    <a:pt x="303754" y="1334383"/>
                  </a:lnTo>
                  <a:lnTo>
                    <a:pt x="269108" y="1307426"/>
                  </a:lnTo>
                  <a:lnTo>
                    <a:pt x="236285" y="1279539"/>
                  </a:lnTo>
                  <a:lnTo>
                    <a:pt x="205340" y="1250758"/>
                  </a:lnTo>
                  <a:lnTo>
                    <a:pt x="176332" y="1221119"/>
                  </a:lnTo>
                  <a:lnTo>
                    <a:pt x="149317" y="1190657"/>
                  </a:lnTo>
                  <a:lnTo>
                    <a:pt x="124352" y="1159408"/>
                  </a:lnTo>
                  <a:lnTo>
                    <a:pt x="101494" y="1127408"/>
                  </a:lnTo>
                  <a:lnTo>
                    <a:pt x="80801" y="1094694"/>
                  </a:lnTo>
                  <a:lnTo>
                    <a:pt x="62328" y="1061299"/>
                  </a:lnTo>
                  <a:lnTo>
                    <a:pt x="32275" y="992617"/>
                  </a:lnTo>
                  <a:lnTo>
                    <a:pt x="11790" y="921647"/>
                  </a:lnTo>
                  <a:lnTo>
                    <a:pt x="1329" y="848676"/>
                  </a:lnTo>
                  <a:lnTo>
                    <a:pt x="0" y="811529"/>
                  </a:lnTo>
                  <a:close/>
                </a:path>
              </a:pathLst>
            </a:custGeom>
            <a:ln w="22225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7520940" y="1618488"/>
              <a:ext cx="251460" cy="277495"/>
            </a:xfrm>
            <a:custGeom>
              <a:avLst/>
              <a:gdLst/>
              <a:ahLst/>
              <a:cxnLst/>
              <a:rect l="l" t="t" r="r" b="b"/>
              <a:pathLst>
                <a:path w="251459" h="277494">
                  <a:moveTo>
                    <a:pt x="251459" y="0"/>
                  </a:moveTo>
                  <a:lnTo>
                    <a:pt x="0" y="0"/>
                  </a:lnTo>
                  <a:lnTo>
                    <a:pt x="0" y="277367"/>
                  </a:lnTo>
                  <a:lnTo>
                    <a:pt x="251459" y="277367"/>
                  </a:lnTo>
                  <a:lnTo>
                    <a:pt x="25145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0" name="object 40"/>
          <p:cNvSpPr txBox="1"/>
          <p:nvPr/>
        </p:nvSpPr>
        <p:spPr>
          <a:xfrm>
            <a:off x="8690229" y="4052392"/>
            <a:ext cx="119126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15" dirty="0">
                <a:solidFill>
                  <a:srgbClr val="C00000"/>
                </a:solidFill>
                <a:latin typeface="Calibri"/>
                <a:cs typeface="Calibri"/>
              </a:rPr>
              <a:t>Perceptron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7605394" y="1591436"/>
            <a:ext cx="2057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i</a:t>
            </a:r>
            <a:r>
              <a:rPr sz="1800" spc="-7" baseline="-20833" dirty="0">
                <a:latin typeface="Calibri"/>
                <a:cs typeface="Calibri"/>
              </a:rPr>
              <a:t>1</a:t>
            </a:r>
            <a:endParaRPr sz="1800" baseline="-20833">
              <a:latin typeface="Calibri"/>
              <a:cs typeface="Calibri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7539228" y="2398776"/>
            <a:ext cx="251460" cy="277495"/>
          </a:xfrm>
          <a:custGeom>
            <a:avLst/>
            <a:gdLst/>
            <a:ahLst/>
            <a:cxnLst/>
            <a:rect l="l" t="t" r="r" b="b"/>
            <a:pathLst>
              <a:path w="251459" h="277494">
                <a:moveTo>
                  <a:pt x="251459" y="0"/>
                </a:moveTo>
                <a:lnTo>
                  <a:pt x="0" y="0"/>
                </a:lnTo>
                <a:lnTo>
                  <a:pt x="0" y="277367"/>
                </a:lnTo>
                <a:lnTo>
                  <a:pt x="251459" y="277367"/>
                </a:lnTo>
                <a:lnTo>
                  <a:pt x="25145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7624318" y="2371471"/>
            <a:ext cx="2057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i</a:t>
            </a:r>
            <a:r>
              <a:rPr sz="1800" spc="-7" baseline="-20833" dirty="0">
                <a:latin typeface="Calibri"/>
                <a:cs typeface="Calibri"/>
              </a:rPr>
              <a:t>2</a:t>
            </a:r>
            <a:endParaRPr sz="1800" baseline="-20833">
              <a:latin typeface="Calibri"/>
              <a:cs typeface="Calibri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7539228" y="3241548"/>
            <a:ext cx="251460" cy="277495"/>
          </a:xfrm>
          <a:custGeom>
            <a:avLst/>
            <a:gdLst/>
            <a:ahLst/>
            <a:cxnLst/>
            <a:rect l="l" t="t" r="r" b="b"/>
            <a:pathLst>
              <a:path w="251459" h="277495">
                <a:moveTo>
                  <a:pt x="251459" y="0"/>
                </a:moveTo>
                <a:lnTo>
                  <a:pt x="0" y="0"/>
                </a:lnTo>
                <a:lnTo>
                  <a:pt x="0" y="277367"/>
                </a:lnTo>
                <a:lnTo>
                  <a:pt x="251459" y="277367"/>
                </a:lnTo>
                <a:lnTo>
                  <a:pt x="25145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>
            <a:off x="7624318" y="3214496"/>
            <a:ext cx="2057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i</a:t>
            </a:r>
            <a:r>
              <a:rPr sz="1800" spc="-7" baseline="-20833" dirty="0">
                <a:latin typeface="Calibri"/>
                <a:cs typeface="Calibri"/>
              </a:rPr>
              <a:t>3</a:t>
            </a:r>
            <a:endParaRPr sz="1800" baseline="-20833">
              <a:latin typeface="Calibri"/>
              <a:cs typeface="Calibri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11780519" y="2412492"/>
            <a:ext cx="253365" cy="277495"/>
          </a:xfrm>
          <a:custGeom>
            <a:avLst/>
            <a:gdLst/>
            <a:ahLst/>
            <a:cxnLst/>
            <a:rect l="l" t="t" r="r" b="b"/>
            <a:pathLst>
              <a:path w="253365" h="277494">
                <a:moveTo>
                  <a:pt x="252983" y="0"/>
                </a:moveTo>
                <a:lnTo>
                  <a:pt x="0" y="0"/>
                </a:lnTo>
                <a:lnTo>
                  <a:pt x="0" y="277367"/>
                </a:lnTo>
                <a:lnTo>
                  <a:pt x="252983" y="277367"/>
                </a:lnTo>
                <a:lnTo>
                  <a:pt x="25298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/>
          <p:nvPr/>
        </p:nvSpPr>
        <p:spPr>
          <a:xfrm>
            <a:off x="11744197" y="2385186"/>
            <a:ext cx="2743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h</a:t>
            </a:r>
            <a:r>
              <a:rPr sz="1800" baseline="-20833" dirty="0">
                <a:latin typeface="Calibri"/>
                <a:cs typeface="Calibri"/>
              </a:rPr>
              <a:t>1</a:t>
            </a:r>
            <a:endParaRPr sz="1800" baseline="-20833">
              <a:latin typeface="Calibri"/>
              <a:cs typeface="Calibri"/>
            </a:endParaRPr>
          </a:p>
        </p:txBody>
      </p:sp>
      <p:sp>
        <p:nvSpPr>
          <p:cNvPr id="48" name="object 4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10</a:t>
            </a:fld>
            <a:endParaRPr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320289" y="1936242"/>
            <a:ext cx="477520" cy="463550"/>
          </a:xfrm>
          <a:custGeom>
            <a:avLst/>
            <a:gdLst/>
            <a:ahLst/>
            <a:cxnLst/>
            <a:rect l="l" t="t" r="r" b="b"/>
            <a:pathLst>
              <a:path w="477519" h="463550">
                <a:moveTo>
                  <a:pt x="0" y="231648"/>
                </a:moveTo>
                <a:lnTo>
                  <a:pt x="4846" y="184976"/>
                </a:lnTo>
                <a:lnTo>
                  <a:pt x="18746" y="141499"/>
                </a:lnTo>
                <a:lnTo>
                  <a:pt x="40739" y="102151"/>
                </a:lnTo>
                <a:lnTo>
                  <a:pt x="69865" y="67865"/>
                </a:lnTo>
                <a:lnTo>
                  <a:pt x="105165" y="39574"/>
                </a:lnTo>
                <a:lnTo>
                  <a:pt x="145678" y="18210"/>
                </a:lnTo>
                <a:lnTo>
                  <a:pt x="190445" y="4708"/>
                </a:lnTo>
                <a:lnTo>
                  <a:pt x="238506" y="0"/>
                </a:lnTo>
                <a:lnTo>
                  <a:pt x="286566" y="4708"/>
                </a:lnTo>
                <a:lnTo>
                  <a:pt x="331333" y="18210"/>
                </a:lnTo>
                <a:lnTo>
                  <a:pt x="371846" y="39574"/>
                </a:lnTo>
                <a:lnTo>
                  <a:pt x="407146" y="67865"/>
                </a:lnTo>
                <a:lnTo>
                  <a:pt x="436272" y="102151"/>
                </a:lnTo>
                <a:lnTo>
                  <a:pt x="458265" y="141499"/>
                </a:lnTo>
                <a:lnTo>
                  <a:pt x="472165" y="184976"/>
                </a:lnTo>
                <a:lnTo>
                  <a:pt x="477012" y="231648"/>
                </a:lnTo>
                <a:lnTo>
                  <a:pt x="472165" y="278319"/>
                </a:lnTo>
                <a:lnTo>
                  <a:pt x="458265" y="321796"/>
                </a:lnTo>
                <a:lnTo>
                  <a:pt x="436272" y="361144"/>
                </a:lnTo>
                <a:lnTo>
                  <a:pt x="407146" y="395430"/>
                </a:lnTo>
                <a:lnTo>
                  <a:pt x="371846" y="423721"/>
                </a:lnTo>
                <a:lnTo>
                  <a:pt x="331333" y="445085"/>
                </a:lnTo>
                <a:lnTo>
                  <a:pt x="286566" y="458587"/>
                </a:lnTo>
                <a:lnTo>
                  <a:pt x="238506" y="463296"/>
                </a:lnTo>
                <a:lnTo>
                  <a:pt x="190445" y="458587"/>
                </a:lnTo>
                <a:lnTo>
                  <a:pt x="145678" y="445085"/>
                </a:lnTo>
                <a:lnTo>
                  <a:pt x="105165" y="423721"/>
                </a:lnTo>
                <a:lnTo>
                  <a:pt x="69865" y="395430"/>
                </a:lnTo>
                <a:lnTo>
                  <a:pt x="40739" y="361144"/>
                </a:lnTo>
                <a:lnTo>
                  <a:pt x="18746" y="321796"/>
                </a:lnTo>
                <a:lnTo>
                  <a:pt x="4846" y="278319"/>
                </a:lnTo>
                <a:lnTo>
                  <a:pt x="0" y="231648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320289" y="2698242"/>
            <a:ext cx="477520" cy="463550"/>
          </a:xfrm>
          <a:custGeom>
            <a:avLst/>
            <a:gdLst/>
            <a:ahLst/>
            <a:cxnLst/>
            <a:rect l="l" t="t" r="r" b="b"/>
            <a:pathLst>
              <a:path w="477519" h="463550">
                <a:moveTo>
                  <a:pt x="0" y="231648"/>
                </a:moveTo>
                <a:lnTo>
                  <a:pt x="4846" y="184976"/>
                </a:lnTo>
                <a:lnTo>
                  <a:pt x="18746" y="141499"/>
                </a:lnTo>
                <a:lnTo>
                  <a:pt x="40739" y="102151"/>
                </a:lnTo>
                <a:lnTo>
                  <a:pt x="69865" y="67865"/>
                </a:lnTo>
                <a:lnTo>
                  <a:pt x="105165" y="39574"/>
                </a:lnTo>
                <a:lnTo>
                  <a:pt x="145678" y="18210"/>
                </a:lnTo>
                <a:lnTo>
                  <a:pt x="190445" y="4708"/>
                </a:lnTo>
                <a:lnTo>
                  <a:pt x="238506" y="0"/>
                </a:lnTo>
                <a:lnTo>
                  <a:pt x="286566" y="4708"/>
                </a:lnTo>
                <a:lnTo>
                  <a:pt x="331333" y="18210"/>
                </a:lnTo>
                <a:lnTo>
                  <a:pt x="371846" y="39574"/>
                </a:lnTo>
                <a:lnTo>
                  <a:pt x="407146" y="67865"/>
                </a:lnTo>
                <a:lnTo>
                  <a:pt x="436272" y="102151"/>
                </a:lnTo>
                <a:lnTo>
                  <a:pt x="458265" y="141499"/>
                </a:lnTo>
                <a:lnTo>
                  <a:pt x="472165" y="184976"/>
                </a:lnTo>
                <a:lnTo>
                  <a:pt x="477012" y="231648"/>
                </a:lnTo>
                <a:lnTo>
                  <a:pt x="472165" y="278319"/>
                </a:lnTo>
                <a:lnTo>
                  <a:pt x="458265" y="321796"/>
                </a:lnTo>
                <a:lnTo>
                  <a:pt x="436272" y="361144"/>
                </a:lnTo>
                <a:lnTo>
                  <a:pt x="407146" y="395430"/>
                </a:lnTo>
                <a:lnTo>
                  <a:pt x="371846" y="423721"/>
                </a:lnTo>
                <a:lnTo>
                  <a:pt x="331333" y="445085"/>
                </a:lnTo>
                <a:lnTo>
                  <a:pt x="286566" y="458587"/>
                </a:lnTo>
                <a:lnTo>
                  <a:pt x="238506" y="463296"/>
                </a:lnTo>
                <a:lnTo>
                  <a:pt x="190445" y="458587"/>
                </a:lnTo>
                <a:lnTo>
                  <a:pt x="145678" y="445085"/>
                </a:lnTo>
                <a:lnTo>
                  <a:pt x="105165" y="423721"/>
                </a:lnTo>
                <a:lnTo>
                  <a:pt x="69865" y="395430"/>
                </a:lnTo>
                <a:lnTo>
                  <a:pt x="40739" y="361144"/>
                </a:lnTo>
                <a:lnTo>
                  <a:pt x="18746" y="321796"/>
                </a:lnTo>
                <a:lnTo>
                  <a:pt x="4846" y="278319"/>
                </a:lnTo>
                <a:lnTo>
                  <a:pt x="0" y="231648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326385" y="3399282"/>
            <a:ext cx="477520" cy="464820"/>
          </a:xfrm>
          <a:custGeom>
            <a:avLst/>
            <a:gdLst/>
            <a:ahLst/>
            <a:cxnLst/>
            <a:rect l="l" t="t" r="r" b="b"/>
            <a:pathLst>
              <a:path w="477519" h="464820">
                <a:moveTo>
                  <a:pt x="0" y="232409"/>
                </a:moveTo>
                <a:lnTo>
                  <a:pt x="4846" y="185559"/>
                </a:lnTo>
                <a:lnTo>
                  <a:pt x="18746" y="141928"/>
                </a:lnTo>
                <a:lnTo>
                  <a:pt x="40739" y="102449"/>
                </a:lnTo>
                <a:lnTo>
                  <a:pt x="69865" y="68056"/>
                </a:lnTo>
                <a:lnTo>
                  <a:pt x="105165" y="39681"/>
                </a:lnTo>
                <a:lnTo>
                  <a:pt x="145678" y="18258"/>
                </a:lnTo>
                <a:lnTo>
                  <a:pt x="190445" y="4720"/>
                </a:lnTo>
                <a:lnTo>
                  <a:pt x="238506" y="0"/>
                </a:lnTo>
                <a:lnTo>
                  <a:pt x="286566" y="4720"/>
                </a:lnTo>
                <a:lnTo>
                  <a:pt x="331333" y="18258"/>
                </a:lnTo>
                <a:lnTo>
                  <a:pt x="371846" y="39681"/>
                </a:lnTo>
                <a:lnTo>
                  <a:pt x="407146" y="68056"/>
                </a:lnTo>
                <a:lnTo>
                  <a:pt x="436272" y="102449"/>
                </a:lnTo>
                <a:lnTo>
                  <a:pt x="458265" y="141928"/>
                </a:lnTo>
                <a:lnTo>
                  <a:pt x="472165" y="185559"/>
                </a:lnTo>
                <a:lnTo>
                  <a:pt x="477012" y="232409"/>
                </a:lnTo>
                <a:lnTo>
                  <a:pt x="472165" y="279260"/>
                </a:lnTo>
                <a:lnTo>
                  <a:pt x="458265" y="322891"/>
                </a:lnTo>
                <a:lnTo>
                  <a:pt x="436272" y="362370"/>
                </a:lnTo>
                <a:lnTo>
                  <a:pt x="407146" y="396763"/>
                </a:lnTo>
                <a:lnTo>
                  <a:pt x="371846" y="425138"/>
                </a:lnTo>
                <a:lnTo>
                  <a:pt x="331333" y="446561"/>
                </a:lnTo>
                <a:lnTo>
                  <a:pt x="286566" y="460099"/>
                </a:lnTo>
                <a:lnTo>
                  <a:pt x="238506" y="464819"/>
                </a:lnTo>
                <a:lnTo>
                  <a:pt x="190445" y="460099"/>
                </a:lnTo>
                <a:lnTo>
                  <a:pt x="145678" y="446561"/>
                </a:lnTo>
                <a:lnTo>
                  <a:pt x="105165" y="425138"/>
                </a:lnTo>
                <a:lnTo>
                  <a:pt x="69865" y="396763"/>
                </a:lnTo>
                <a:lnTo>
                  <a:pt x="40739" y="362370"/>
                </a:lnTo>
                <a:lnTo>
                  <a:pt x="18746" y="322891"/>
                </a:lnTo>
                <a:lnTo>
                  <a:pt x="4846" y="279260"/>
                </a:lnTo>
                <a:lnTo>
                  <a:pt x="0" y="232409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181094" y="1544574"/>
            <a:ext cx="478790" cy="463550"/>
          </a:xfrm>
          <a:custGeom>
            <a:avLst/>
            <a:gdLst/>
            <a:ahLst/>
            <a:cxnLst/>
            <a:rect l="l" t="t" r="r" b="b"/>
            <a:pathLst>
              <a:path w="478789" h="463550">
                <a:moveTo>
                  <a:pt x="0" y="231648"/>
                </a:moveTo>
                <a:lnTo>
                  <a:pt x="4858" y="184976"/>
                </a:lnTo>
                <a:lnTo>
                  <a:pt x="18794" y="141499"/>
                </a:lnTo>
                <a:lnTo>
                  <a:pt x="40846" y="102151"/>
                </a:lnTo>
                <a:lnTo>
                  <a:pt x="70056" y="67865"/>
                </a:lnTo>
                <a:lnTo>
                  <a:pt x="105463" y="39574"/>
                </a:lnTo>
                <a:lnTo>
                  <a:pt x="146107" y="18210"/>
                </a:lnTo>
                <a:lnTo>
                  <a:pt x="191029" y="4708"/>
                </a:lnTo>
                <a:lnTo>
                  <a:pt x="239267" y="0"/>
                </a:lnTo>
                <a:lnTo>
                  <a:pt x="287506" y="4708"/>
                </a:lnTo>
                <a:lnTo>
                  <a:pt x="332428" y="18210"/>
                </a:lnTo>
                <a:lnTo>
                  <a:pt x="373072" y="39574"/>
                </a:lnTo>
                <a:lnTo>
                  <a:pt x="408479" y="67865"/>
                </a:lnTo>
                <a:lnTo>
                  <a:pt x="437689" y="102151"/>
                </a:lnTo>
                <a:lnTo>
                  <a:pt x="459741" y="141499"/>
                </a:lnTo>
                <a:lnTo>
                  <a:pt x="473677" y="184976"/>
                </a:lnTo>
                <a:lnTo>
                  <a:pt x="478535" y="231648"/>
                </a:lnTo>
                <a:lnTo>
                  <a:pt x="473677" y="278319"/>
                </a:lnTo>
                <a:lnTo>
                  <a:pt x="459741" y="321796"/>
                </a:lnTo>
                <a:lnTo>
                  <a:pt x="437689" y="361144"/>
                </a:lnTo>
                <a:lnTo>
                  <a:pt x="408479" y="395430"/>
                </a:lnTo>
                <a:lnTo>
                  <a:pt x="373072" y="423721"/>
                </a:lnTo>
                <a:lnTo>
                  <a:pt x="332428" y="445085"/>
                </a:lnTo>
                <a:lnTo>
                  <a:pt x="287506" y="458587"/>
                </a:lnTo>
                <a:lnTo>
                  <a:pt x="239267" y="463296"/>
                </a:lnTo>
                <a:lnTo>
                  <a:pt x="191029" y="458587"/>
                </a:lnTo>
                <a:lnTo>
                  <a:pt x="146107" y="445085"/>
                </a:lnTo>
                <a:lnTo>
                  <a:pt x="105463" y="423721"/>
                </a:lnTo>
                <a:lnTo>
                  <a:pt x="70056" y="395430"/>
                </a:lnTo>
                <a:lnTo>
                  <a:pt x="40846" y="361144"/>
                </a:lnTo>
                <a:lnTo>
                  <a:pt x="18794" y="321796"/>
                </a:lnTo>
                <a:lnTo>
                  <a:pt x="4858" y="278319"/>
                </a:lnTo>
                <a:lnTo>
                  <a:pt x="0" y="231648"/>
                </a:lnTo>
                <a:close/>
              </a:path>
            </a:pathLst>
          </a:custGeom>
          <a:ln w="44450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194809" y="2346198"/>
            <a:ext cx="477520" cy="463550"/>
          </a:xfrm>
          <a:custGeom>
            <a:avLst/>
            <a:gdLst/>
            <a:ahLst/>
            <a:cxnLst/>
            <a:rect l="l" t="t" r="r" b="b"/>
            <a:pathLst>
              <a:path w="477520" h="463550">
                <a:moveTo>
                  <a:pt x="0" y="231648"/>
                </a:moveTo>
                <a:lnTo>
                  <a:pt x="4846" y="184976"/>
                </a:lnTo>
                <a:lnTo>
                  <a:pt x="18746" y="141499"/>
                </a:lnTo>
                <a:lnTo>
                  <a:pt x="40739" y="102151"/>
                </a:lnTo>
                <a:lnTo>
                  <a:pt x="69865" y="67865"/>
                </a:lnTo>
                <a:lnTo>
                  <a:pt x="105165" y="39574"/>
                </a:lnTo>
                <a:lnTo>
                  <a:pt x="145678" y="18210"/>
                </a:lnTo>
                <a:lnTo>
                  <a:pt x="190445" y="4708"/>
                </a:lnTo>
                <a:lnTo>
                  <a:pt x="238505" y="0"/>
                </a:lnTo>
                <a:lnTo>
                  <a:pt x="286566" y="4708"/>
                </a:lnTo>
                <a:lnTo>
                  <a:pt x="331333" y="18210"/>
                </a:lnTo>
                <a:lnTo>
                  <a:pt x="371846" y="39574"/>
                </a:lnTo>
                <a:lnTo>
                  <a:pt x="407146" y="67865"/>
                </a:lnTo>
                <a:lnTo>
                  <a:pt x="436272" y="102151"/>
                </a:lnTo>
                <a:lnTo>
                  <a:pt x="458265" y="141499"/>
                </a:lnTo>
                <a:lnTo>
                  <a:pt x="472165" y="184976"/>
                </a:lnTo>
                <a:lnTo>
                  <a:pt x="477012" y="231648"/>
                </a:lnTo>
                <a:lnTo>
                  <a:pt x="472165" y="278319"/>
                </a:lnTo>
                <a:lnTo>
                  <a:pt x="458265" y="321796"/>
                </a:lnTo>
                <a:lnTo>
                  <a:pt x="436272" y="361144"/>
                </a:lnTo>
                <a:lnTo>
                  <a:pt x="407146" y="395430"/>
                </a:lnTo>
                <a:lnTo>
                  <a:pt x="371846" y="423721"/>
                </a:lnTo>
                <a:lnTo>
                  <a:pt x="331333" y="445085"/>
                </a:lnTo>
                <a:lnTo>
                  <a:pt x="286566" y="458587"/>
                </a:lnTo>
                <a:lnTo>
                  <a:pt x="238505" y="463296"/>
                </a:lnTo>
                <a:lnTo>
                  <a:pt x="190445" y="458587"/>
                </a:lnTo>
                <a:lnTo>
                  <a:pt x="145678" y="445085"/>
                </a:lnTo>
                <a:lnTo>
                  <a:pt x="105165" y="423721"/>
                </a:lnTo>
                <a:lnTo>
                  <a:pt x="69865" y="395430"/>
                </a:lnTo>
                <a:lnTo>
                  <a:pt x="40739" y="361144"/>
                </a:lnTo>
                <a:lnTo>
                  <a:pt x="18746" y="321796"/>
                </a:lnTo>
                <a:lnTo>
                  <a:pt x="4846" y="278319"/>
                </a:lnTo>
                <a:lnTo>
                  <a:pt x="0" y="231648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194809" y="3094482"/>
            <a:ext cx="477520" cy="464820"/>
          </a:xfrm>
          <a:custGeom>
            <a:avLst/>
            <a:gdLst/>
            <a:ahLst/>
            <a:cxnLst/>
            <a:rect l="l" t="t" r="r" b="b"/>
            <a:pathLst>
              <a:path w="477520" h="464820">
                <a:moveTo>
                  <a:pt x="0" y="232409"/>
                </a:moveTo>
                <a:lnTo>
                  <a:pt x="4846" y="185559"/>
                </a:lnTo>
                <a:lnTo>
                  <a:pt x="18746" y="141928"/>
                </a:lnTo>
                <a:lnTo>
                  <a:pt x="40739" y="102449"/>
                </a:lnTo>
                <a:lnTo>
                  <a:pt x="69865" y="68056"/>
                </a:lnTo>
                <a:lnTo>
                  <a:pt x="105165" y="39681"/>
                </a:lnTo>
                <a:lnTo>
                  <a:pt x="145678" y="18258"/>
                </a:lnTo>
                <a:lnTo>
                  <a:pt x="190445" y="4720"/>
                </a:lnTo>
                <a:lnTo>
                  <a:pt x="238505" y="0"/>
                </a:lnTo>
                <a:lnTo>
                  <a:pt x="286566" y="4720"/>
                </a:lnTo>
                <a:lnTo>
                  <a:pt x="331333" y="18258"/>
                </a:lnTo>
                <a:lnTo>
                  <a:pt x="371846" y="39681"/>
                </a:lnTo>
                <a:lnTo>
                  <a:pt x="407146" y="68056"/>
                </a:lnTo>
                <a:lnTo>
                  <a:pt x="436272" y="102449"/>
                </a:lnTo>
                <a:lnTo>
                  <a:pt x="458265" y="141928"/>
                </a:lnTo>
                <a:lnTo>
                  <a:pt x="472165" y="185559"/>
                </a:lnTo>
                <a:lnTo>
                  <a:pt x="477012" y="232409"/>
                </a:lnTo>
                <a:lnTo>
                  <a:pt x="472165" y="279260"/>
                </a:lnTo>
                <a:lnTo>
                  <a:pt x="458265" y="322891"/>
                </a:lnTo>
                <a:lnTo>
                  <a:pt x="436272" y="362370"/>
                </a:lnTo>
                <a:lnTo>
                  <a:pt x="407146" y="396763"/>
                </a:lnTo>
                <a:lnTo>
                  <a:pt x="371846" y="425138"/>
                </a:lnTo>
                <a:lnTo>
                  <a:pt x="331333" y="446561"/>
                </a:lnTo>
                <a:lnTo>
                  <a:pt x="286566" y="460099"/>
                </a:lnTo>
                <a:lnTo>
                  <a:pt x="238505" y="464819"/>
                </a:lnTo>
                <a:lnTo>
                  <a:pt x="190445" y="460099"/>
                </a:lnTo>
                <a:lnTo>
                  <a:pt x="145678" y="446561"/>
                </a:lnTo>
                <a:lnTo>
                  <a:pt x="105165" y="425138"/>
                </a:lnTo>
                <a:lnTo>
                  <a:pt x="69865" y="396763"/>
                </a:lnTo>
                <a:lnTo>
                  <a:pt x="40739" y="362370"/>
                </a:lnTo>
                <a:lnTo>
                  <a:pt x="18746" y="322891"/>
                </a:lnTo>
                <a:lnTo>
                  <a:pt x="4846" y="279260"/>
                </a:lnTo>
                <a:lnTo>
                  <a:pt x="0" y="232409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194809" y="3793997"/>
            <a:ext cx="477520" cy="464820"/>
          </a:xfrm>
          <a:custGeom>
            <a:avLst/>
            <a:gdLst/>
            <a:ahLst/>
            <a:cxnLst/>
            <a:rect l="l" t="t" r="r" b="b"/>
            <a:pathLst>
              <a:path w="477520" h="464820">
                <a:moveTo>
                  <a:pt x="0" y="232409"/>
                </a:moveTo>
                <a:lnTo>
                  <a:pt x="4846" y="185559"/>
                </a:lnTo>
                <a:lnTo>
                  <a:pt x="18746" y="141928"/>
                </a:lnTo>
                <a:lnTo>
                  <a:pt x="40739" y="102449"/>
                </a:lnTo>
                <a:lnTo>
                  <a:pt x="69865" y="68056"/>
                </a:lnTo>
                <a:lnTo>
                  <a:pt x="105165" y="39681"/>
                </a:lnTo>
                <a:lnTo>
                  <a:pt x="145678" y="18258"/>
                </a:lnTo>
                <a:lnTo>
                  <a:pt x="190445" y="4720"/>
                </a:lnTo>
                <a:lnTo>
                  <a:pt x="238505" y="0"/>
                </a:lnTo>
                <a:lnTo>
                  <a:pt x="286566" y="4720"/>
                </a:lnTo>
                <a:lnTo>
                  <a:pt x="331333" y="18258"/>
                </a:lnTo>
                <a:lnTo>
                  <a:pt x="371846" y="39681"/>
                </a:lnTo>
                <a:lnTo>
                  <a:pt x="407146" y="68056"/>
                </a:lnTo>
                <a:lnTo>
                  <a:pt x="436272" y="102449"/>
                </a:lnTo>
                <a:lnTo>
                  <a:pt x="458265" y="141928"/>
                </a:lnTo>
                <a:lnTo>
                  <a:pt x="472165" y="185559"/>
                </a:lnTo>
                <a:lnTo>
                  <a:pt x="477012" y="232409"/>
                </a:lnTo>
                <a:lnTo>
                  <a:pt x="472165" y="279260"/>
                </a:lnTo>
                <a:lnTo>
                  <a:pt x="458265" y="322891"/>
                </a:lnTo>
                <a:lnTo>
                  <a:pt x="436272" y="362370"/>
                </a:lnTo>
                <a:lnTo>
                  <a:pt x="407146" y="396763"/>
                </a:lnTo>
                <a:lnTo>
                  <a:pt x="371846" y="425138"/>
                </a:lnTo>
                <a:lnTo>
                  <a:pt x="331333" y="446561"/>
                </a:lnTo>
                <a:lnTo>
                  <a:pt x="286566" y="460099"/>
                </a:lnTo>
                <a:lnTo>
                  <a:pt x="238505" y="464819"/>
                </a:lnTo>
                <a:lnTo>
                  <a:pt x="190445" y="460099"/>
                </a:lnTo>
                <a:lnTo>
                  <a:pt x="145678" y="446561"/>
                </a:lnTo>
                <a:lnTo>
                  <a:pt x="105165" y="425138"/>
                </a:lnTo>
                <a:lnTo>
                  <a:pt x="69865" y="396763"/>
                </a:lnTo>
                <a:lnTo>
                  <a:pt x="40739" y="362370"/>
                </a:lnTo>
                <a:lnTo>
                  <a:pt x="18746" y="322891"/>
                </a:lnTo>
                <a:lnTo>
                  <a:pt x="4846" y="279260"/>
                </a:lnTo>
                <a:lnTo>
                  <a:pt x="0" y="232409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096761" y="2393442"/>
            <a:ext cx="477520" cy="463550"/>
          </a:xfrm>
          <a:custGeom>
            <a:avLst/>
            <a:gdLst/>
            <a:ahLst/>
            <a:cxnLst/>
            <a:rect l="l" t="t" r="r" b="b"/>
            <a:pathLst>
              <a:path w="477520" h="463550">
                <a:moveTo>
                  <a:pt x="0" y="231648"/>
                </a:moveTo>
                <a:lnTo>
                  <a:pt x="4846" y="184976"/>
                </a:lnTo>
                <a:lnTo>
                  <a:pt x="18746" y="141499"/>
                </a:lnTo>
                <a:lnTo>
                  <a:pt x="40739" y="102151"/>
                </a:lnTo>
                <a:lnTo>
                  <a:pt x="69865" y="67865"/>
                </a:lnTo>
                <a:lnTo>
                  <a:pt x="105165" y="39574"/>
                </a:lnTo>
                <a:lnTo>
                  <a:pt x="145678" y="18210"/>
                </a:lnTo>
                <a:lnTo>
                  <a:pt x="190445" y="4708"/>
                </a:lnTo>
                <a:lnTo>
                  <a:pt x="238505" y="0"/>
                </a:lnTo>
                <a:lnTo>
                  <a:pt x="286566" y="4708"/>
                </a:lnTo>
                <a:lnTo>
                  <a:pt x="331333" y="18210"/>
                </a:lnTo>
                <a:lnTo>
                  <a:pt x="371846" y="39574"/>
                </a:lnTo>
                <a:lnTo>
                  <a:pt x="407146" y="67865"/>
                </a:lnTo>
                <a:lnTo>
                  <a:pt x="436272" y="102151"/>
                </a:lnTo>
                <a:lnTo>
                  <a:pt x="458265" y="141499"/>
                </a:lnTo>
                <a:lnTo>
                  <a:pt x="472165" y="184976"/>
                </a:lnTo>
                <a:lnTo>
                  <a:pt x="477012" y="231648"/>
                </a:lnTo>
                <a:lnTo>
                  <a:pt x="472165" y="278319"/>
                </a:lnTo>
                <a:lnTo>
                  <a:pt x="458265" y="321796"/>
                </a:lnTo>
                <a:lnTo>
                  <a:pt x="436272" y="361144"/>
                </a:lnTo>
                <a:lnTo>
                  <a:pt x="407146" y="395430"/>
                </a:lnTo>
                <a:lnTo>
                  <a:pt x="371846" y="423721"/>
                </a:lnTo>
                <a:lnTo>
                  <a:pt x="331333" y="445085"/>
                </a:lnTo>
                <a:lnTo>
                  <a:pt x="286566" y="458587"/>
                </a:lnTo>
                <a:lnTo>
                  <a:pt x="238505" y="463296"/>
                </a:lnTo>
                <a:lnTo>
                  <a:pt x="190445" y="458587"/>
                </a:lnTo>
                <a:lnTo>
                  <a:pt x="145678" y="445085"/>
                </a:lnTo>
                <a:lnTo>
                  <a:pt x="105165" y="423721"/>
                </a:lnTo>
                <a:lnTo>
                  <a:pt x="69865" y="395430"/>
                </a:lnTo>
                <a:lnTo>
                  <a:pt x="40739" y="361144"/>
                </a:lnTo>
                <a:lnTo>
                  <a:pt x="18746" y="321796"/>
                </a:lnTo>
                <a:lnTo>
                  <a:pt x="4846" y="278319"/>
                </a:lnTo>
                <a:lnTo>
                  <a:pt x="0" y="231648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102858" y="3094482"/>
            <a:ext cx="477520" cy="464820"/>
          </a:xfrm>
          <a:custGeom>
            <a:avLst/>
            <a:gdLst/>
            <a:ahLst/>
            <a:cxnLst/>
            <a:rect l="l" t="t" r="r" b="b"/>
            <a:pathLst>
              <a:path w="477520" h="464820">
                <a:moveTo>
                  <a:pt x="0" y="232409"/>
                </a:moveTo>
                <a:lnTo>
                  <a:pt x="4846" y="185559"/>
                </a:lnTo>
                <a:lnTo>
                  <a:pt x="18746" y="141928"/>
                </a:lnTo>
                <a:lnTo>
                  <a:pt x="40739" y="102449"/>
                </a:lnTo>
                <a:lnTo>
                  <a:pt x="69865" y="68056"/>
                </a:lnTo>
                <a:lnTo>
                  <a:pt x="105165" y="39681"/>
                </a:lnTo>
                <a:lnTo>
                  <a:pt x="145678" y="18258"/>
                </a:lnTo>
                <a:lnTo>
                  <a:pt x="190445" y="4720"/>
                </a:lnTo>
                <a:lnTo>
                  <a:pt x="238505" y="0"/>
                </a:lnTo>
                <a:lnTo>
                  <a:pt x="286566" y="4720"/>
                </a:lnTo>
                <a:lnTo>
                  <a:pt x="331333" y="18258"/>
                </a:lnTo>
                <a:lnTo>
                  <a:pt x="371846" y="39681"/>
                </a:lnTo>
                <a:lnTo>
                  <a:pt x="407146" y="68056"/>
                </a:lnTo>
                <a:lnTo>
                  <a:pt x="436272" y="102449"/>
                </a:lnTo>
                <a:lnTo>
                  <a:pt x="458265" y="141928"/>
                </a:lnTo>
                <a:lnTo>
                  <a:pt x="472165" y="185559"/>
                </a:lnTo>
                <a:lnTo>
                  <a:pt x="477012" y="232409"/>
                </a:lnTo>
                <a:lnTo>
                  <a:pt x="472165" y="279260"/>
                </a:lnTo>
                <a:lnTo>
                  <a:pt x="458265" y="322891"/>
                </a:lnTo>
                <a:lnTo>
                  <a:pt x="436272" y="362370"/>
                </a:lnTo>
                <a:lnTo>
                  <a:pt x="407146" y="396763"/>
                </a:lnTo>
                <a:lnTo>
                  <a:pt x="371846" y="425138"/>
                </a:lnTo>
                <a:lnTo>
                  <a:pt x="331333" y="446561"/>
                </a:lnTo>
                <a:lnTo>
                  <a:pt x="286566" y="460099"/>
                </a:lnTo>
                <a:lnTo>
                  <a:pt x="238505" y="464819"/>
                </a:lnTo>
                <a:lnTo>
                  <a:pt x="190445" y="460099"/>
                </a:lnTo>
                <a:lnTo>
                  <a:pt x="145678" y="446561"/>
                </a:lnTo>
                <a:lnTo>
                  <a:pt x="105165" y="425138"/>
                </a:lnTo>
                <a:lnTo>
                  <a:pt x="69865" y="396763"/>
                </a:lnTo>
                <a:lnTo>
                  <a:pt x="40739" y="362370"/>
                </a:lnTo>
                <a:lnTo>
                  <a:pt x="18746" y="322891"/>
                </a:lnTo>
                <a:lnTo>
                  <a:pt x="4846" y="279260"/>
                </a:lnTo>
                <a:lnTo>
                  <a:pt x="0" y="232409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1" name="object 11"/>
          <p:cNvGrpSpPr/>
          <p:nvPr/>
        </p:nvGrpSpPr>
        <p:grpSpPr>
          <a:xfrm>
            <a:off x="2790189" y="1760220"/>
            <a:ext cx="1474470" cy="2282190"/>
            <a:chOff x="2790189" y="1760220"/>
            <a:chExt cx="1474470" cy="2282190"/>
          </a:xfrm>
        </p:grpSpPr>
        <p:sp>
          <p:nvSpPr>
            <p:cNvPr id="12" name="object 12"/>
            <p:cNvSpPr/>
            <p:nvPr/>
          </p:nvSpPr>
          <p:spPr>
            <a:xfrm>
              <a:off x="2794253" y="1760220"/>
              <a:ext cx="1388110" cy="417830"/>
            </a:xfrm>
            <a:custGeom>
              <a:avLst/>
              <a:gdLst/>
              <a:ahLst/>
              <a:cxnLst/>
              <a:rect l="l" t="t" r="r" b="b"/>
              <a:pathLst>
                <a:path w="1388110" h="417830">
                  <a:moveTo>
                    <a:pt x="1311510" y="26052"/>
                  </a:moveTo>
                  <a:lnTo>
                    <a:pt x="0" y="396239"/>
                  </a:lnTo>
                  <a:lnTo>
                    <a:pt x="6095" y="417575"/>
                  </a:lnTo>
                  <a:lnTo>
                    <a:pt x="1317532" y="47409"/>
                  </a:lnTo>
                  <a:lnTo>
                    <a:pt x="1311510" y="26052"/>
                  </a:lnTo>
                  <a:close/>
                </a:path>
                <a:path w="1388110" h="417830">
                  <a:moveTo>
                    <a:pt x="1380609" y="22605"/>
                  </a:moveTo>
                  <a:lnTo>
                    <a:pt x="1323720" y="22605"/>
                  </a:lnTo>
                  <a:lnTo>
                    <a:pt x="1329817" y="43941"/>
                  </a:lnTo>
                  <a:lnTo>
                    <a:pt x="1317532" y="47409"/>
                  </a:lnTo>
                  <a:lnTo>
                    <a:pt x="1324863" y="73405"/>
                  </a:lnTo>
                  <a:lnTo>
                    <a:pt x="1380609" y="22605"/>
                  </a:lnTo>
                  <a:close/>
                </a:path>
                <a:path w="1388110" h="417830">
                  <a:moveTo>
                    <a:pt x="1323720" y="22605"/>
                  </a:moveTo>
                  <a:lnTo>
                    <a:pt x="1311510" y="26052"/>
                  </a:lnTo>
                  <a:lnTo>
                    <a:pt x="1317532" y="47409"/>
                  </a:lnTo>
                  <a:lnTo>
                    <a:pt x="1329817" y="43941"/>
                  </a:lnTo>
                  <a:lnTo>
                    <a:pt x="1323720" y="22605"/>
                  </a:lnTo>
                  <a:close/>
                </a:path>
                <a:path w="1388110" h="417830">
                  <a:moveTo>
                    <a:pt x="1304162" y="0"/>
                  </a:moveTo>
                  <a:lnTo>
                    <a:pt x="1311510" y="26052"/>
                  </a:lnTo>
                  <a:lnTo>
                    <a:pt x="1323720" y="22605"/>
                  </a:lnTo>
                  <a:lnTo>
                    <a:pt x="1380609" y="22605"/>
                  </a:lnTo>
                  <a:lnTo>
                    <a:pt x="1387856" y="16001"/>
                  </a:lnTo>
                  <a:lnTo>
                    <a:pt x="1304162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791714" y="2161031"/>
              <a:ext cx="1473200" cy="1701800"/>
            </a:xfrm>
            <a:custGeom>
              <a:avLst/>
              <a:gdLst/>
              <a:ahLst/>
              <a:cxnLst/>
              <a:rect l="l" t="t" r="r" b="b"/>
              <a:pathLst>
                <a:path w="1473200" h="1701800">
                  <a:moveTo>
                    <a:pt x="1472819" y="1701292"/>
                  </a:moveTo>
                  <a:lnTo>
                    <a:pt x="1461617" y="1657477"/>
                  </a:lnTo>
                  <a:lnTo>
                    <a:pt x="1451737" y="1618742"/>
                  </a:lnTo>
                  <a:lnTo>
                    <a:pt x="1427708" y="1639544"/>
                  </a:lnTo>
                  <a:lnTo>
                    <a:pt x="60020" y="60083"/>
                  </a:lnTo>
                  <a:lnTo>
                    <a:pt x="1340154" y="1121879"/>
                  </a:lnTo>
                  <a:lnTo>
                    <a:pt x="1319911" y="1146302"/>
                  </a:lnTo>
                  <a:lnTo>
                    <a:pt x="1402969" y="1165606"/>
                  </a:lnTo>
                  <a:lnTo>
                    <a:pt x="1387271" y="1130046"/>
                  </a:lnTo>
                  <a:lnTo>
                    <a:pt x="1368552" y="1087628"/>
                  </a:lnTo>
                  <a:lnTo>
                    <a:pt x="1348270" y="1112088"/>
                  </a:lnTo>
                  <a:lnTo>
                    <a:pt x="32486" y="20853"/>
                  </a:lnTo>
                  <a:lnTo>
                    <a:pt x="1328000" y="401548"/>
                  </a:lnTo>
                  <a:lnTo>
                    <a:pt x="1319022" y="431927"/>
                  </a:lnTo>
                  <a:lnTo>
                    <a:pt x="1402969" y="416941"/>
                  </a:lnTo>
                  <a:lnTo>
                    <a:pt x="1390269" y="405130"/>
                  </a:lnTo>
                  <a:lnTo>
                    <a:pt x="1340612" y="358902"/>
                  </a:lnTo>
                  <a:lnTo>
                    <a:pt x="1331595" y="389369"/>
                  </a:lnTo>
                  <a:lnTo>
                    <a:pt x="6604" y="0"/>
                  </a:lnTo>
                  <a:lnTo>
                    <a:pt x="4826" y="6096"/>
                  </a:lnTo>
                  <a:lnTo>
                    <a:pt x="0" y="10287"/>
                  </a:lnTo>
                  <a:lnTo>
                    <a:pt x="1418120" y="1647850"/>
                  </a:lnTo>
                  <a:lnTo>
                    <a:pt x="1394079" y="1668653"/>
                  </a:lnTo>
                  <a:lnTo>
                    <a:pt x="1472819" y="1701292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790189" y="1776222"/>
              <a:ext cx="1391920" cy="1161415"/>
            </a:xfrm>
            <a:custGeom>
              <a:avLst/>
              <a:gdLst/>
              <a:ahLst/>
              <a:cxnLst/>
              <a:rect l="l" t="t" r="r" b="b"/>
              <a:pathLst>
                <a:path w="1391920" h="1161414">
                  <a:moveTo>
                    <a:pt x="1326312" y="40228"/>
                  </a:moveTo>
                  <a:lnTo>
                    <a:pt x="0" y="1144397"/>
                  </a:lnTo>
                  <a:lnTo>
                    <a:pt x="14224" y="1161414"/>
                  </a:lnTo>
                  <a:lnTo>
                    <a:pt x="1340508" y="57270"/>
                  </a:lnTo>
                  <a:lnTo>
                    <a:pt x="1326312" y="40228"/>
                  </a:lnTo>
                  <a:close/>
                </a:path>
                <a:path w="1391920" h="1161414">
                  <a:moveTo>
                    <a:pt x="1377843" y="32130"/>
                  </a:moveTo>
                  <a:lnTo>
                    <a:pt x="1336039" y="32130"/>
                  </a:lnTo>
                  <a:lnTo>
                    <a:pt x="1350264" y="49149"/>
                  </a:lnTo>
                  <a:lnTo>
                    <a:pt x="1340508" y="57270"/>
                  </a:lnTo>
                  <a:lnTo>
                    <a:pt x="1357757" y="77977"/>
                  </a:lnTo>
                  <a:lnTo>
                    <a:pt x="1377843" y="32130"/>
                  </a:lnTo>
                  <a:close/>
                </a:path>
                <a:path w="1391920" h="1161414">
                  <a:moveTo>
                    <a:pt x="1336039" y="32130"/>
                  </a:moveTo>
                  <a:lnTo>
                    <a:pt x="1326312" y="40228"/>
                  </a:lnTo>
                  <a:lnTo>
                    <a:pt x="1340508" y="57270"/>
                  </a:lnTo>
                  <a:lnTo>
                    <a:pt x="1350264" y="49149"/>
                  </a:lnTo>
                  <a:lnTo>
                    <a:pt x="1336039" y="32130"/>
                  </a:lnTo>
                  <a:close/>
                </a:path>
                <a:path w="1391920" h="1161414">
                  <a:moveTo>
                    <a:pt x="1391920" y="0"/>
                  </a:moveTo>
                  <a:lnTo>
                    <a:pt x="1308989" y="19430"/>
                  </a:lnTo>
                  <a:lnTo>
                    <a:pt x="1326312" y="40228"/>
                  </a:lnTo>
                  <a:lnTo>
                    <a:pt x="1336039" y="32130"/>
                  </a:lnTo>
                  <a:lnTo>
                    <a:pt x="1377843" y="32130"/>
                  </a:lnTo>
                  <a:lnTo>
                    <a:pt x="1391920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793111" y="2558668"/>
              <a:ext cx="1471930" cy="1303655"/>
            </a:xfrm>
            <a:custGeom>
              <a:avLst/>
              <a:gdLst/>
              <a:ahLst/>
              <a:cxnLst/>
              <a:rect l="l" t="t" r="r" b="b"/>
              <a:pathLst>
                <a:path w="1471929" h="1303654">
                  <a:moveTo>
                    <a:pt x="1471422" y="1303655"/>
                  </a:moveTo>
                  <a:lnTo>
                    <a:pt x="1454150" y="1274953"/>
                  </a:lnTo>
                  <a:lnTo>
                    <a:pt x="1427480" y="1230630"/>
                  </a:lnTo>
                  <a:lnTo>
                    <a:pt x="1410525" y="1257350"/>
                  </a:lnTo>
                  <a:lnTo>
                    <a:pt x="43611" y="388493"/>
                  </a:lnTo>
                  <a:lnTo>
                    <a:pt x="1326540" y="753338"/>
                  </a:lnTo>
                  <a:lnTo>
                    <a:pt x="1317879" y="783844"/>
                  </a:lnTo>
                  <a:lnTo>
                    <a:pt x="1401572" y="767969"/>
                  </a:lnTo>
                  <a:lnTo>
                    <a:pt x="1389329" y="756793"/>
                  </a:lnTo>
                  <a:lnTo>
                    <a:pt x="1338707" y="710565"/>
                  </a:lnTo>
                  <a:lnTo>
                    <a:pt x="1330007" y="741159"/>
                  </a:lnTo>
                  <a:lnTo>
                    <a:pt x="26416" y="370408"/>
                  </a:lnTo>
                  <a:lnTo>
                    <a:pt x="1329194" y="43103"/>
                  </a:lnTo>
                  <a:lnTo>
                    <a:pt x="1336929" y="73914"/>
                  </a:lnTo>
                  <a:lnTo>
                    <a:pt x="1390764" y="27686"/>
                  </a:lnTo>
                  <a:lnTo>
                    <a:pt x="1401572" y="18415"/>
                  </a:lnTo>
                  <a:lnTo>
                    <a:pt x="1318387" y="0"/>
                  </a:lnTo>
                  <a:lnTo>
                    <a:pt x="1326108" y="30797"/>
                  </a:lnTo>
                  <a:lnTo>
                    <a:pt x="1905" y="363474"/>
                  </a:lnTo>
                  <a:lnTo>
                    <a:pt x="3530" y="370090"/>
                  </a:lnTo>
                  <a:lnTo>
                    <a:pt x="3416" y="370484"/>
                  </a:lnTo>
                  <a:lnTo>
                    <a:pt x="0" y="375793"/>
                  </a:lnTo>
                  <a:lnTo>
                    <a:pt x="1403680" y="1268145"/>
                  </a:lnTo>
                  <a:lnTo>
                    <a:pt x="1386713" y="1294892"/>
                  </a:lnTo>
                  <a:lnTo>
                    <a:pt x="1471422" y="1303655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794761" y="1898142"/>
              <a:ext cx="1386840" cy="1739900"/>
            </a:xfrm>
            <a:custGeom>
              <a:avLst/>
              <a:gdLst/>
              <a:ahLst/>
              <a:cxnLst/>
              <a:rect l="l" t="t" r="r" b="b"/>
              <a:pathLst>
                <a:path w="1386839" h="1739900">
                  <a:moveTo>
                    <a:pt x="1330702" y="52704"/>
                  </a:moveTo>
                  <a:lnTo>
                    <a:pt x="0" y="1726057"/>
                  </a:lnTo>
                  <a:lnTo>
                    <a:pt x="17271" y="1739900"/>
                  </a:lnTo>
                  <a:lnTo>
                    <a:pt x="1348103" y="66544"/>
                  </a:lnTo>
                  <a:lnTo>
                    <a:pt x="1330702" y="52704"/>
                  </a:lnTo>
                  <a:close/>
                </a:path>
                <a:path w="1386839" h="1739900">
                  <a:moveTo>
                    <a:pt x="1377771" y="42799"/>
                  </a:moveTo>
                  <a:lnTo>
                    <a:pt x="1338579" y="42799"/>
                  </a:lnTo>
                  <a:lnTo>
                    <a:pt x="1355978" y="56642"/>
                  </a:lnTo>
                  <a:lnTo>
                    <a:pt x="1348103" y="66544"/>
                  </a:lnTo>
                  <a:lnTo>
                    <a:pt x="1369187" y="83312"/>
                  </a:lnTo>
                  <a:lnTo>
                    <a:pt x="1377771" y="42799"/>
                  </a:lnTo>
                  <a:close/>
                </a:path>
                <a:path w="1386839" h="1739900">
                  <a:moveTo>
                    <a:pt x="1338579" y="42799"/>
                  </a:moveTo>
                  <a:lnTo>
                    <a:pt x="1330702" y="52704"/>
                  </a:lnTo>
                  <a:lnTo>
                    <a:pt x="1348103" y="66544"/>
                  </a:lnTo>
                  <a:lnTo>
                    <a:pt x="1355978" y="56642"/>
                  </a:lnTo>
                  <a:lnTo>
                    <a:pt x="1338579" y="42799"/>
                  </a:lnTo>
                  <a:close/>
                </a:path>
                <a:path w="1386839" h="1739900">
                  <a:moveTo>
                    <a:pt x="1386839" y="0"/>
                  </a:moveTo>
                  <a:lnTo>
                    <a:pt x="1309624" y="35941"/>
                  </a:lnTo>
                  <a:lnTo>
                    <a:pt x="1330702" y="52704"/>
                  </a:lnTo>
                  <a:lnTo>
                    <a:pt x="1338579" y="42799"/>
                  </a:lnTo>
                  <a:lnTo>
                    <a:pt x="1377771" y="42799"/>
                  </a:lnTo>
                  <a:lnTo>
                    <a:pt x="1386839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799080" y="2697479"/>
              <a:ext cx="1395095" cy="1344930"/>
            </a:xfrm>
            <a:custGeom>
              <a:avLst/>
              <a:gdLst/>
              <a:ahLst/>
              <a:cxnLst/>
              <a:rect l="l" t="t" r="r" b="b"/>
              <a:pathLst>
                <a:path w="1395095" h="1344929">
                  <a:moveTo>
                    <a:pt x="1395095" y="629412"/>
                  </a:moveTo>
                  <a:lnTo>
                    <a:pt x="1312418" y="608457"/>
                  </a:lnTo>
                  <a:lnTo>
                    <a:pt x="1319237" y="639483"/>
                  </a:lnTo>
                  <a:lnTo>
                    <a:pt x="34658" y="920877"/>
                  </a:lnTo>
                  <a:lnTo>
                    <a:pt x="1322260" y="47993"/>
                  </a:lnTo>
                  <a:lnTo>
                    <a:pt x="1340104" y="74295"/>
                  </a:lnTo>
                  <a:lnTo>
                    <a:pt x="1364729" y="30353"/>
                  </a:lnTo>
                  <a:lnTo>
                    <a:pt x="1381760" y="0"/>
                  </a:lnTo>
                  <a:lnTo>
                    <a:pt x="1297305" y="11176"/>
                  </a:lnTo>
                  <a:lnTo>
                    <a:pt x="1315123" y="37477"/>
                  </a:lnTo>
                  <a:lnTo>
                    <a:pt x="0" y="929005"/>
                  </a:lnTo>
                  <a:lnTo>
                    <a:pt x="3530" y="934275"/>
                  </a:lnTo>
                  <a:lnTo>
                    <a:pt x="1778" y="940308"/>
                  </a:lnTo>
                  <a:lnTo>
                    <a:pt x="1319949" y="1314272"/>
                  </a:lnTo>
                  <a:lnTo>
                    <a:pt x="1311275" y="1344803"/>
                  </a:lnTo>
                  <a:lnTo>
                    <a:pt x="1395095" y="1329055"/>
                  </a:lnTo>
                  <a:lnTo>
                    <a:pt x="1382712" y="1317752"/>
                  </a:lnTo>
                  <a:lnTo>
                    <a:pt x="1332103" y="1271524"/>
                  </a:lnTo>
                  <a:lnTo>
                    <a:pt x="1323416" y="1302092"/>
                  </a:lnTo>
                  <a:lnTo>
                    <a:pt x="29667" y="935024"/>
                  </a:lnTo>
                  <a:lnTo>
                    <a:pt x="1321981" y="651941"/>
                  </a:lnTo>
                  <a:lnTo>
                    <a:pt x="1328801" y="682879"/>
                  </a:lnTo>
                  <a:lnTo>
                    <a:pt x="1385951" y="636778"/>
                  </a:lnTo>
                  <a:lnTo>
                    <a:pt x="1395095" y="629412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/>
          <p:nvPr/>
        </p:nvSpPr>
        <p:spPr>
          <a:xfrm>
            <a:off x="4654169" y="1744090"/>
            <a:ext cx="1449705" cy="2261235"/>
          </a:xfrm>
          <a:custGeom>
            <a:avLst/>
            <a:gdLst/>
            <a:ahLst/>
            <a:cxnLst/>
            <a:rect l="l" t="t" r="r" b="b"/>
            <a:pathLst>
              <a:path w="1449704" h="2261235">
                <a:moveTo>
                  <a:pt x="1449197" y="1556004"/>
                </a:moveTo>
                <a:lnTo>
                  <a:pt x="1436751" y="1513840"/>
                </a:lnTo>
                <a:lnTo>
                  <a:pt x="1425067" y="1474216"/>
                </a:lnTo>
                <a:lnTo>
                  <a:pt x="1403616" y="1494205"/>
                </a:lnTo>
                <a:lnTo>
                  <a:pt x="1398270" y="1486789"/>
                </a:lnTo>
                <a:lnTo>
                  <a:pt x="1396517" y="1490129"/>
                </a:lnTo>
                <a:lnTo>
                  <a:pt x="1390243" y="1483398"/>
                </a:lnTo>
                <a:lnTo>
                  <a:pt x="1390243" y="1502117"/>
                </a:lnTo>
                <a:lnTo>
                  <a:pt x="1385582" y="1510995"/>
                </a:lnTo>
                <a:lnTo>
                  <a:pt x="1382153" y="1514208"/>
                </a:lnTo>
                <a:lnTo>
                  <a:pt x="1371981" y="1508899"/>
                </a:lnTo>
                <a:lnTo>
                  <a:pt x="1371981" y="1523199"/>
                </a:lnTo>
                <a:lnTo>
                  <a:pt x="1371981" y="1523682"/>
                </a:lnTo>
                <a:lnTo>
                  <a:pt x="1369314" y="1526159"/>
                </a:lnTo>
                <a:lnTo>
                  <a:pt x="1371981" y="1527162"/>
                </a:lnTo>
                <a:lnTo>
                  <a:pt x="1371981" y="1537004"/>
                </a:lnTo>
                <a:lnTo>
                  <a:pt x="1371981" y="1573098"/>
                </a:lnTo>
                <a:lnTo>
                  <a:pt x="1371981" y="1585544"/>
                </a:lnTo>
                <a:lnTo>
                  <a:pt x="56413" y="2228608"/>
                </a:lnTo>
                <a:lnTo>
                  <a:pt x="799033" y="1561719"/>
                </a:lnTo>
                <a:lnTo>
                  <a:pt x="1366431" y="1561719"/>
                </a:lnTo>
                <a:lnTo>
                  <a:pt x="1371981" y="1573098"/>
                </a:lnTo>
                <a:lnTo>
                  <a:pt x="1371981" y="1537004"/>
                </a:lnTo>
                <a:lnTo>
                  <a:pt x="1365681" y="1549019"/>
                </a:lnTo>
                <a:lnTo>
                  <a:pt x="813181" y="1549019"/>
                </a:lnTo>
                <a:lnTo>
                  <a:pt x="1037056" y="1347978"/>
                </a:lnTo>
                <a:lnTo>
                  <a:pt x="1371981" y="1523199"/>
                </a:lnTo>
                <a:lnTo>
                  <a:pt x="1371981" y="1508899"/>
                </a:lnTo>
                <a:lnTo>
                  <a:pt x="1047102" y="1338948"/>
                </a:lnTo>
                <a:lnTo>
                  <a:pt x="1151166" y="1245501"/>
                </a:lnTo>
                <a:lnTo>
                  <a:pt x="1390243" y="1502117"/>
                </a:lnTo>
                <a:lnTo>
                  <a:pt x="1390243" y="1483398"/>
                </a:lnTo>
                <a:lnTo>
                  <a:pt x="1160653" y="1236980"/>
                </a:lnTo>
                <a:lnTo>
                  <a:pt x="1388999" y="1031925"/>
                </a:lnTo>
                <a:lnTo>
                  <a:pt x="1410208" y="1055497"/>
                </a:lnTo>
                <a:lnTo>
                  <a:pt x="1426578" y="1013968"/>
                </a:lnTo>
                <a:lnTo>
                  <a:pt x="1441450" y="976249"/>
                </a:lnTo>
                <a:lnTo>
                  <a:pt x="1359281" y="998855"/>
                </a:lnTo>
                <a:lnTo>
                  <a:pt x="1380528" y="1022489"/>
                </a:lnTo>
                <a:lnTo>
                  <a:pt x="1152017" y="1227709"/>
                </a:lnTo>
                <a:lnTo>
                  <a:pt x="1142530" y="1217536"/>
                </a:lnTo>
                <a:lnTo>
                  <a:pt x="1142530" y="1236230"/>
                </a:lnTo>
                <a:lnTo>
                  <a:pt x="1035138" y="1332687"/>
                </a:lnTo>
                <a:lnTo>
                  <a:pt x="1025080" y="1327429"/>
                </a:lnTo>
                <a:lnTo>
                  <a:pt x="1025080" y="1341716"/>
                </a:lnTo>
                <a:lnTo>
                  <a:pt x="794258" y="1549019"/>
                </a:lnTo>
                <a:lnTo>
                  <a:pt x="43637" y="1549019"/>
                </a:lnTo>
                <a:lnTo>
                  <a:pt x="752970" y="1199337"/>
                </a:lnTo>
                <a:lnTo>
                  <a:pt x="1025080" y="1341716"/>
                </a:lnTo>
                <a:lnTo>
                  <a:pt x="1025080" y="1327429"/>
                </a:lnTo>
                <a:lnTo>
                  <a:pt x="767003" y="1192415"/>
                </a:lnTo>
                <a:lnTo>
                  <a:pt x="996378" y="1079334"/>
                </a:lnTo>
                <a:lnTo>
                  <a:pt x="1142530" y="1236230"/>
                </a:lnTo>
                <a:lnTo>
                  <a:pt x="1142530" y="1217536"/>
                </a:lnTo>
                <a:lnTo>
                  <a:pt x="1008316" y="1073454"/>
                </a:lnTo>
                <a:lnTo>
                  <a:pt x="1375994" y="892187"/>
                </a:lnTo>
                <a:lnTo>
                  <a:pt x="1390015" y="920623"/>
                </a:lnTo>
                <a:lnTo>
                  <a:pt x="1424495" y="875157"/>
                </a:lnTo>
                <a:lnTo>
                  <a:pt x="1440700" y="853795"/>
                </a:lnTo>
                <a:lnTo>
                  <a:pt x="1441348" y="853490"/>
                </a:lnTo>
                <a:lnTo>
                  <a:pt x="1442593" y="853567"/>
                </a:lnTo>
                <a:lnTo>
                  <a:pt x="1425219" y="826770"/>
                </a:lnTo>
                <a:lnTo>
                  <a:pt x="1396238" y="782066"/>
                </a:lnTo>
                <a:lnTo>
                  <a:pt x="1380109" y="809409"/>
                </a:lnTo>
                <a:lnTo>
                  <a:pt x="1366418" y="801344"/>
                </a:lnTo>
                <a:lnTo>
                  <a:pt x="1366418" y="816013"/>
                </a:lnTo>
                <a:lnTo>
                  <a:pt x="1365846" y="833564"/>
                </a:lnTo>
                <a:lnTo>
                  <a:pt x="1364729" y="835469"/>
                </a:lnTo>
                <a:lnTo>
                  <a:pt x="1364729" y="869302"/>
                </a:lnTo>
                <a:lnTo>
                  <a:pt x="1364272" y="883793"/>
                </a:lnTo>
                <a:lnTo>
                  <a:pt x="999286" y="1063752"/>
                </a:lnTo>
                <a:lnTo>
                  <a:pt x="987336" y="1050925"/>
                </a:lnTo>
                <a:lnTo>
                  <a:pt x="987336" y="1069644"/>
                </a:lnTo>
                <a:lnTo>
                  <a:pt x="753110" y="1185138"/>
                </a:lnTo>
                <a:lnTo>
                  <a:pt x="44348" y="814349"/>
                </a:lnTo>
                <a:lnTo>
                  <a:pt x="771575" y="838022"/>
                </a:lnTo>
                <a:lnTo>
                  <a:pt x="987336" y="1069644"/>
                </a:lnTo>
                <a:lnTo>
                  <a:pt x="987336" y="1050925"/>
                </a:lnTo>
                <a:lnTo>
                  <a:pt x="789559" y="838619"/>
                </a:lnTo>
                <a:lnTo>
                  <a:pt x="1358734" y="857148"/>
                </a:lnTo>
                <a:lnTo>
                  <a:pt x="1364729" y="869302"/>
                </a:lnTo>
                <a:lnTo>
                  <a:pt x="1364729" y="835469"/>
                </a:lnTo>
                <a:lnTo>
                  <a:pt x="1359420" y="844461"/>
                </a:lnTo>
                <a:lnTo>
                  <a:pt x="777341" y="825500"/>
                </a:lnTo>
                <a:lnTo>
                  <a:pt x="39217" y="33172"/>
                </a:lnTo>
                <a:lnTo>
                  <a:pt x="1366418" y="816013"/>
                </a:lnTo>
                <a:lnTo>
                  <a:pt x="1366418" y="801344"/>
                </a:lnTo>
                <a:lnTo>
                  <a:pt x="7874" y="0"/>
                </a:lnTo>
                <a:lnTo>
                  <a:pt x="4699" y="5461"/>
                </a:lnTo>
                <a:lnTo>
                  <a:pt x="0" y="9779"/>
                </a:lnTo>
                <a:lnTo>
                  <a:pt x="759371" y="824915"/>
                </a:lnTo>
                <a:lnTo>
                  <a:pt x="17145" y="800735"/>
                </a:lnTo>
                <a:lnTo>
                  <a:pt x="16891" y="807085"/>
                </a:lnTo>
                <a:lnTo>
                  <a:pt x="13970" y="812673"/>
                </a:lnTo>
                <a:lnTo>
                  <a:pt x="739076" y="1192060"/>
                </a:lnTo>
                <a:lnTo>
                  <a:pt x="14097" y="1549527"/>
                </a:lnTo>
                <a:lnTo>
                  <a:pt x="16891" y="1555178"/>
                </a:lnTo>
                <a:lnTo>
                  <a:pt x="16891" y="1561719"/>
                </a:lnTo>
                <a:lnTo>
                  <a:pt x="780110" y="1561719"/>
                </a:lnTo>
                <a:lnTo>
                  <a:pt x="15062" y="2248827"/>
                </a:lnTo>
                <a:lnTo>
                  <a:pt x="14097" y="2249297"/>
                </a:lnTo>
                <a:lnTo>
                  <a:pt x="14224" y="2249576"/>
                </a:lnTo>
                <a:lnTo>
                  <a:pt x="12700" y="2250948"/>
                </a:lnTo>
                <a:lnTo>
                  <a:pt x="17576" y="2256421"/>
                </a:lnTo>
                <a:lnTo>
                  <a:pt x="19685" y="2260727"/>
                </a:lnTo>
                <a:lnTo>
                  <a:pt x="20891" y="2260142"/>
                </a:lnTo>
                <a:lnTo>
                  <a:pt x="21082" y="2260346"/>
                </a:lnTo>
                <a:lnTo>
                  <a:pt x="21818" y="2259685"/>
                </a:lnTo>
                <a:lnTo>
                  <a:pt x="1382407" y="1594485"/>
                </a:lnTo>
                <a:lnTo>
                  <a:pt x="1396365" y="1623060"/>
                </a:lnTo>
                <a:lnTo>
                  <a:pt x="1431163" y="1577594"/>
                </a:lnTo>
                <a:lnTo>
                  <a:pt x="1447787" y="1555877"/>
                </a:lnTo>
                <a:lnTo>
                  <a:pt x="1448181" y="1555877"/>
                </a:lnTo>
                <a:lnTo>
                  <a:pt x="1447977" y="1555623"/>
                </a:lnTo>
                <a:lnTo>
                  <a:pt x="1449197" y="1556004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854580" y="2126995"/>
            <a:ext cx="464184" cy="76200"/>
          </a:xfrm>
          <a:custGeom>
            <a:avLst/>
            <a:gdLst/>
            <a:ahLst/>
            <a:cxnLst/>
            <a:rect l="l" t="t" r="r" b="b"/>
            <a:pathLst>
              <a:path w="464185" h="76200">
                <a:moveTo>
                  <a:pt x="388238" y="0"/>
                </a:moveTo>
                <a:lnTo>
                  <a:pt x="387816" y="31695"/>
                </a:lnTo>
                <a:lnTo>
                  <a:pt x="400557" y="31876"/>
                </a:lnTo>
                <a:lnTo>
                  <a:pt x="400304" y="44576"/>
                </a:lnTo>
                <a:lnTo>
                  <a:pt x="387644" y="44576"/>
                </a:lnTo>
                <a:lnTo>
                  <a:pt x="387223" y="76200"/>
                </a:lnTo>
                <a:lnTo>
                  <a:pt x="452634" y="44576"/>
                </a:lnTo>
                <a:lnTo>
                  <a:pt x="400304" y="44576"/>
                </a:lnTo>
                <a:lnTo>
                  <a:pt x="387647" y="44396"/>
                </a:lnTo>
                <a:lnTo>
                  <a:pt x="453008" y="44396"/>
                </a:lnTo>
                <a:lnTo>
                  <a:pt x="463931" y="39115"/>
                </a:lnTo>
                <a:lnTo>
                  <a:pt x="388238" y="0"/>
                </a:lnTo>
                <a:close/>
              </a:path>
              <a:path w="464185" h="76200">
                <a:moveTo>
                  <a:pt x="387816" y="31695"/>
                </a:moveTo>
                <a:lnTo>
                  <a:pt x="387647" y="44396"/>
                </a:lnTo>
                <a:lnTo>
                  <a:pt x="400304" y="44576"/>
                </a:lnTo>
                <a:lnTo>
                  <a:pt x="400557" y="31876"/>
                </a:lnTo>
                <a:lnTo>
                  <a:pt x="387816" y="31695"/>
                </a:lnTo>
                <a:close/>
              </a:path>
              <a:path w="464185" h="76200">
                <a:moveTo>
                  <a:pt x="254" y="26162"/>
                </a:moveTo>
                <a:lnTo>
                  <a:pt x="0" y="38862"/>
                </a:lnTo>
                <a:lnTo>
                  <a:pt x="387647" y="44396"/>
                </a:lnTo>
                <a:lnTo>
                  <a:pt x="387816" y="31695"/>
                </a:lnTo>
                <a:lnTo>
                  <a:pt x="254" y="26162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828800" y="2891027"/>
            <a:ext cx="490855" cy="76200"/>
          </a:xfrm>
          <a:custGeom>
            <a:avLst/>
            <a:gdLst/>
            <a:ahLst/>
            <a:cxnLst/>
            <a:rect l="l" t="t" r="r" b="b"/>
            <a:pathLst>
              <a:path w="490855" h="76200">
                <a:moveTo>
                  <a:pt x="414147" y="0"/>
                </a:moveTo>
                <a:lnTo>
                  <a:pt x="414147" y="76200"/>
                </a:lnTo>
                <a:lnTo>
                  <a:pt x="477647" y="44450"/>
                </a:lnTo>
                <a:lnTo>
                  <a:pt x="426847" y="44450"/>
                </a:lnTo>
                <a:lnTo>
                  <a:pt x="426847" y="31750"/>
                </a:lnTo>
                <a:lnTo>
                  <a:pt x="477647" y="31750"/>
                </a:lnTo>
                <a:lnTo>
                  <a:pt x="414147" y="0"/>
                </a:lnTo>
                <a:close/>
              </a:path>
              <a:path w="490855" h="76200">
                <a:moveTo>
                  <a:pt x="414147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414147" y="44450"/>
                </a:lnTo>
                <a:lnTo>
                  <a:pt x="414147" y="31750"/>
                </a:lnTo>
                <a:close/>
              </a:path>
              <a:path w="490855" h="76200">
                <a:moveTo>
                  <a:pt x="477647" y="31750"/>
                </a:moveTo>
                <a:lnTo>
                  <a:pt x="426847" y="31750"/>
                </a:lnTo>
                <a:lnTo>
                  <a:pt x="426847" y="44450"/>
                </a:lnTo>
                <a:lnTo>
                  <a:pt x="477647" y="44450"/>
                </a:lnTo>
                <a:lnTo>
                  <a:pt x="490347" y="38100"/>
                </a:lnTo>
                <a:lnTo>
                  <a:pt x="477647" y="3175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854707" y="3593591"/>
            <a:ext cx="470534" cy="76200"/>
          </a:xfrm>
          <a:custGeom>
            <a:avLst/>
            <a:gdLst/>
            <a:ahLst/>
            <a:cxnLst/>
            <a:rect l="l" t="t" r="r" b="b"/>
            <a:pathLst>
              <a:path w="470535" h="76200">
                <a:moveTo>
                  <a:pt x="394208" y="0"/>
                </a:moveTo>
                <a:lnTo>
                  <a:pt x="394208" y="76200"/>
                </a:lnTo>
                <a:lnTo>
                  <a:pt x="457708" y="44450"/>
                </a:lnTo>
                <a:lnTo>
                  <a:pt x="406908" y="44450"/>
                </a:lnTo>
                <a:lnTo>
                  <a:pt x="406908" y="31750"/>
                </a:lnTo>
                <a:lnTo>
                  <a:pt x="457708" y="31750"/>
                </a:lnTo>
                <a:lnTo>
                  <a:pt x="394208" y="0"/>
                </a:lnTo>
                <a:close/>
              </a:path>
              <a:path w="470535" h="76200">
                <a:moveTo>
                  <a:pt x="394208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394208" y="44450"/>
                </a:lnTo>
                <a:lnTo>
                  <a:pt x="394208" y="31750"/>
                </a:lnTo>
                <a:close/>
              </a:path>
              <a:path w="470535" h="76200">
                <a:moveTo>
                  <a:pt x="457708" y="31750"/>
                </a:moveTo>
                <a:lnTo>
                  <a:pt x="406908" y="31750"/>
                </a:lnTo>
                <a:lnTo>
                  <a:pt x="406908" y="44450"/>
                </a:lnTo>
                <a:lnTo>
                  <a:pt x="457708" y="44450"/>
                </a:lnTo>
                <a:lnTo>
                  <a:pt x="470408" y="38100"/>
                </a:lnTo>
                <a:lnTo>
                  <a:pt x="457708" y="3175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573011" y="2586227"/>
            <a:ext cx="397510" cy="76200"/>
          </a:xfrm>
          <a:custGeom>
            <a:avLst/>
            <a:gdLst/>
            <a:ahLst/>
            <a:cxnLst/>
            <a:rect l="l" t="t" r="r" b="b"/>
            <a:pathLst>
              <a:path w="397509" h="76200">
                <a:moveTo>
                  <a:pt x="321310" y="0"/>
                </a:moveTo>
                <a:lnTo>
                  <a:pt x="321310" y="76200"/>
                </a:lnTo>
                <a:lnTo>
                  <a:pt x="384810" y="44450"/>
                </a:lnTo>
                <a:lnTo>
                  <a:pt x="334010" y="44450"/>
                </a:lnTo>
                <a:lnTo>
                  <a:pt x="334010" y="31750"/>
                </a:lnTo>
                <a:lnTo>
                  <a:pt x="384810" y="31750"/>
                </a:lnTo>
                <a:lnTo>
                  <a:pt x="321310" y="0"/>
                </a:lnTo>
                <a:close/>
              </a:path>
              <a:path w="397509" h="76200">
                <a:moveTo>
                  <a:pt x="321310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321310" y="44450"/>
                </a:lnTo>
                <a:lnTo>
                  <a:pt x="321310" y="31750"/>
                </a:lnTo>
                <a:close/>
              </a:path>
              <a:path w="397509" h="76200">
                <a:moveTo>
                  <a:pt x="384810" y="31750"/>
                </a:moveTo>
                <a:lnTo>
                  <a:pt x="334010" y="31750"/>
                </a:lnTo>
                <a:lnTo>
                  <a:pt x="334010" y="44450"/>
                </a:lnTo>
                <a:lnTo>
                  <a:pt x="384810" y="44450"/>
                </a:lnTo>
                <a:lnTo>
                  <a:pt x="397510" y="38100"/>
                </a:lnTo>
                <a:lnTo>
                  <a:pt x="384810" y="3175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579107" y="3288791"/>
            <a:ext cx="404495" cy="76200"/>
          </a:xfrm>
          <a:custGeom>
            <a:avLst/>
            <a:gdLst/>
            <a:ahLst/>
            <a:cxnLst/>
            <a:rect l="l" t="t" r="r" b="b"/>
            <a:pathLst>
              <a:path w="404495" h="76200">
                <a:moveTo>
                  <a:pt x="328041" y="0"/>
                </a:moveTo>
                <a:lnTo>
                  <a:pt x="328041" y="76200"/>
                </a:lnTo>
                <a:lnTo>
                  <a:pt x="391541" y="44450"/>
                </a:lnTo>
                <a:lnTo>
                  <a:pt x="340741" y="44450"/>
                </a:lnTo>
                <a:lnTo>
                  <a:pt x="340741" y="31750"/>
                </a:lnTo>
                <a:lnTo>
                  <a:pt x="391541" y="31750"/>
                </a:lnTo>
                <a:lnTo>
                  <a:pt x="328041" y="0"/>
                </a:lnTo>
                <a:close/>
              </a:path>
              <a:path w="404495" h="76200">
                <a:moveTo>
                  <a:pt x="328041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328041" y="44450"/>
                </a:lnTo>
                <a:lnTo>
                  <a:pt x="328041" y="31750"/>
                </a:lnTo>
                <a:close/>
              </a:path>
              <a:path w="404495" h="76200">
                <a:moveTo>
                  <a:pt x="391541" y="31750"/>
                </a:moveTo>
                <a:lnTo>
                  <a:pt x="340741" y="31750"/>
                </a:lnTo>
                <a:lnTo>
                  <a:pt x="340741" y="44450"/>
                </a:lnTo>
                <a:lnTo>
                  <a:pt x="391541" y="44450"/>
                </a:lnTo>
                <a:lnTo>
                  <a:pt x="404241" y="38100"/>
                </a:lnTo>
                <a:lnTo>
                  <a:pt x="391541" y="3175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1907794" y="4537964"/>
            <a:ext cx="10674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Input</a:t>
            </a:r>
            <a:r>
              <a:rPr sz="1800" spc="-6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Layer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856101" y="4537964"/>
            <a:ext cx="12446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Hidden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Layer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5764529" y="4508754"/>
            <a:ext cx="12382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Output</a:t>
            </a:r>
            <a:r>
              <a:rPr sz="1800" spc="-5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Layer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3194557" y="1741170"/>
            <a:ext cx="36004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2100" b="1" spc="22" baseline="13888" dirty="0">
                <a:solidFill>
                  <a:srgbClr val="C00000"/>
                </a:solidFill>
                <a:latin typeface="Calibri"/>
                <a:cs typeface="Calibri"/>
              </a:rPr>
              <a:t>W</a:t>
            </a:r>
            <a:r>
              <a:rPr sz="900" b="1" spc="15" dirty="0">
                <a:solidFill>
                  <a:srgbClr val="C00000"/>
                </a:solidFill>
                <a:latin typeface="Calibri"/>
                <a:cs typeface="Calibri"/>
              </a:rPr>
              <a:t>11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3302508" y="2030730"/>
            <a:ext cx="36004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2100" b="1" spc="22" baseline="13888" dirty="0">
                <a:solidFill>
                  <a:srgbClr val="C00000"/>
                </a:solidFill>
                <a:latin typeface="Calibri"/>
                <a:cs typeface="Calibri"/>
              </a:rPr>
              <a:t>W</a:t>
            </a:r>
            <a:r>
              <a:rPr sz="900" b="1" spc="15" dirty="0">
                <a:solidFill>
                  <a:srgbClr val="C00000"/>
                </a:solidFill>
                <a:latin typeface="Calibri"/>
                <a:cs typeface="Calibri"/>
              </a:rPr>
              <a:t>21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3892041" y="2168144"/>
            <a:ext cx="36004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2100" b="1" spc="22" baseline="13888" dirty="0">
                <a:solidFill>
                  <a:srgbClr val="C00000"/>
                </a:solidFill>
                <a:latin typeface="Calibri"/>
                <a:cs typeface="Calibri"/>
              </a:rPr>
              <a:t>W</a:t>
            </a:r>
            <a:r>
              <a:rPr sz="900" b="1" spc="15" dirty="0">
                <a:solidFill>
                  <a:srgbClr val="C00000"/>
                </a:solidFill>
                <a:latin typeface="Calibri"/>
                <a:cs typeface="Calibri"/>
              </a:rPr>
              <a:t>31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585213" y="1984374"/>
            <a:ext cx="233679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latin typeface="Calibri"/>
                <a:cs typeface="Calibri"/>
              </a:rPr>
              <a:t>x</a:t>
            </a:r>
            <a:r>
              <a:rPr sz="1575" baseline="-21164" dirty="0">
                <a:latin typeface="Calibri"/>
                <a:cs typeface="Calibri"/>
              </a:rPr>
              <a:t>1</a:t>
            </a:r>
            <a:endParaRPr sz="1575" baseline="-21164">
              <a:latin typeface="Calibri"/>
              <a:cs typeface="Calibri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578863" y="2746629"/>
            <a:ext cx="233679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latin typeface="Calibri"/>
                <a:cs typeface="Calibri"/>
              </a:rPr>
              <a:t>x</a:t>
            </a:r>
            <a:r>
              <a:rPr sz="1575" baseline="-21164" dirty="0">
                <a:latin typeface="Calibri"/>
                <a:cs typeface="Calibri"/>
              </a:rPr>
              <a:t>2</a:t>
            </a:r>
            <a:endParaRPr sz="1575" baseline="-21164">
              <a:latin typeface="Calibri"/>
              <a:cs typeface="Calibri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630933" y="3448634"/>
            <a:ext cx="233679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latin typeface="Calibri"/>
                <a:cs typeface="Calibri"/>
              </a:rPr>
              <a:t>x</a:t>
            </a:r>
            <a:r>
              <a:rPr sz="1575" baseline="-21164" dirty="0">
                <a:latin typeface="Calibri"/>
                <a:cs typeface="Calibri"/>
              </a:rPr>
              <a:t>3</a:t>
            </a:r>
            <a:endParaRPr sz="1575" baseline="-21164">
              <a:latin typeface="Calibri"/>
              <a:cs typeface="Calibri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6963409" y="2477769"/>
            <a:ext cx="236854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latin typeface="Calibri"/>
                <a:cs typeface="Calibri"/>
              </a:rPr>
              <a:t>y</a:t>
            </a:r>
            <a:r>
              <a:rPr sz="1575" baseline="-21164" dirty="0">
                <a:latin typeface="Calibri"/>
                <a:cs typeface="Calibri"/>
              </a:rPr>
              <a:t>1</a:t>
            </a:r>
            <a:endParaRPr sz="1575" baseline="-21164">
              <a:latin typeface="Calibri"/>
              <a:cs typeface="Calibri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6972934" y="3155949"/>
            <a:ext cx="236854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latin typeface="Calibri"/>
                <a:cs typeface="Calibri"/>
              </a:rPr>
              <a:t>y</a:t>
            </a:r>
            <a:r>
              <a:rPr sz="1575" baseline="-21164" dirty="0">
                <a:latin typeface="Calibri"/>
                <a:cs typeface="Calibri"/>
              </a:rPr>
              <a:t>2</a:t>
            </a:r>
            <a:endParaRPr sz="1575" baseline="-21164">
              <a:latin typeface="Calibri"/>
              <a:cs typeface="Calibri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7520940" y="1618488"/>
            <a:ext cx="4468495" cy="2421890"/>
            <a:chOff x="7520940" y="1618488"/>
            <a:chExt cx="4468495" cy="2421890"/>
          </a:xfrm>
        </p:grpSpPr>
        <p:pic>
          <p:nvPicPr>
            <p:cNvPr id="36" name="object 3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559968" y="1702612"/>
              <a:ext cx="4429340" cy="1818741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9307830" y="2949701"/>
              <a:ext cx="1638300" cy="1090295"/>
            </a:xfrm>
            <a:custGeom>
              <a:avLst/>
              <a:gdLst/>
              <a:ahLst/>
              <a:cxnLst/>
              <a:rect l="l" t="t" r="r" b="b"/>
              <a:pathLst>
                <a:path w="1638300" h="1090295">
                  <a:moveTo>
                    <a:pt x="276479" y="295529"/>
                  </a:moveTo>
                  <a:lnTo>
                    <a:pt x="271538" y="269494"/>
                  </a:lnTo>
                  <a:lnTo>
                    <a:pt x="260604" y="211836"/>
                  </a:lnTo>
                  <a:lnTo>
                    <a:pt x="203200" y="274701"/>
                  </a:lnTo>
                  <a:lnTo>
                    <a:pt x="227672" y="281660"/>
                  </a:lnTo>
                  <a:lnTo>
                    <a:pt x="0" y="1083183"/>
                  </a:lnTo>
                  <a:lnTo>
                    <a:pt x="24384" y="1090168"/>
                  </a:lnTo>
                  <a:lnTo>
                    <a:pt x="252044" y="288594"/>
                  </a:lnTo>
                  <a:lnTo>
                    <a:pt x="276479" y="295529"/>
                  </a:lnTo>
                  <a:close/>
                </a:path>
                <a:path w="1638300" h="1090295">
                  <a:moveTo>
                    <a:pt x="1637792" y="80518"/>
                  </a:moveTo>
                  <a:lnTo>
                    <a:pt x="1631188" y="61341"/>
                  </a:lnTo>
                  <a:lnTo>
                    <a:pt x="1610106" y="0"/>
                  </a:lnTo>
                  <a:lnTo>
                    <a:pt x="1562354" y="70485"/>
                  </a:lnTo>
                  <a:lnTo>
                    <a:pt x="1587487" y="73837"/>
                  </a:lnTo>
                  <a:lnTo>
                    <a:pt x="1455039" y="1075563"/>
                  </a:lnTo>
                  <a:lnTo>
                    <a:pt x="1480185" y="1078992"/>
                  </a:lnTo>
                  <a:lnTo>
                    <a:pt x="1612633" y="77177"/>
                  </a:lnTo>
                  <a:lnTo>
                    <a:pt x="1637792" y="80518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8893302" y="1796034"/>
              <a:ext cx="2583180" cy="1623060"/>
            </a:xfrm>
            <a:custGeom>
              <a:avLst/>
              <a:gdLst/>
              <a:ahLst/>
              <a:cxnLst/>
              <a:rect l="l" t="t" r="r" b="b"/>
              <a:pathLst>
                <a:path w="2583179" h="1623060">
                  <a:moveTo>
                    <a:pt x="0" y="811529"/>
                  </a:moveTo>
                  <a:lnTo>
                    <a:pt x="5278" y="737666"/>
                  </a:lnTo>
                  <a:lnTo>
                    <a:pt x="20808" y="665659"/>
                  </a:lnTo>
                  <a:lnTo>
                    <a:pt x="46134" y="595797"/>
                  </a:lnTo>
                  <a:lnTo>
                    <a:pt x="80801" y="528365"/>
                  </a:lnTo>
                  <a:lnTo>
                    <a:pt x="101494" y="495651"/>
                  </a:lnTo>
                  <a:lnTo>
                    <a:pt x="124352" y="463651"/>
                  </a:lnTo>
                  <a:lnTo>
                    <a:pt x="149317" y="432402"/>
                  </a:lnTo>
                  <a:lnTo>
                    <a:pt x="176332" y="401940"/>
                  </a:lnTo>
                  <a:lnTo>
                    <a:pt x="205340" y="372301"/>
                  </a:lnTo>
                  <a:lnTo>
                    <a:pt x="236285" y="343520"/>
                  </a:lnTo>
                  <a:lnTo>
                    <a:pt x="269108" y="315633"/>
                  </a:lnTo>
                  <a:lnTo>
                    <a:pt x="303754" y="288676"/>
                  </a:lnTo>
                  <a:lnTo>
                    <a:pt x="340165" y="262685"/>
                  </a:lnTo>
                  <a:lnTo>
                    <a:pt x="378285" y="237696"/>
                  </a:lnTo>
                  <a:lnTo>
                    <a:pt x="418056" y="213744"/>
                  </a:lnTo>
                  <a:lnTo>
                    <a:pt x="459421" y="190865"/>
                  </a:lnTo>
                  <a:lnTo>
                    <a:pt x="502323" y="169096"/>
                  </a:lnTo>
                  <a:lnTo>
                    <a:pt x="546706" y="148471"/>
                  </a:lnTo>
                  <a:lnTo>
                    <a:pt x="592512" y="129027"/>
                  </a:lnTo>
                  <a:lnTo>
                    <a:pt x="639684" y="110800"/>
                  </a:lnTo>
                  <a:lnTo>
                    <a:pt x="688166" y="93825"/>
                  </a:lnTo>
                  <a:lnTo>
                    <a:pt x="737901" y="78138"/>
                  </a:lnTo>
                  <a:lnTo>
                    <a:pt x="788830" y="63775"/>
                  </a:lnTo>
                  <a:lnTo>
                    <a:pt x="840898" y="50772"/>
                  </a:lnTo>
                  <a:lnTo>
                    <a:pt x="894048" y="39165"/>
                  </a:lnTo>
                  <a:lnTo>
                    <a:pt x="948222" y="28989"/>
                  </a:lnTo>
                  <a:lnTo>
                    <a:pt x="1003364" y="20280"/>
                  </a:lnTo>
                  <a:lnTo>
                    <a:pt x="1059416" y="13075"/>
                  </a:lnTo>
                  <a:lnTo>
                    <a:pt x="1116321" y="7408"/>
                  </a:lnTo>
                  <a:lnTo>
                    <a:pt x="1174023" y="3316"/>
                  </a:lnTo>
                  <a:lnTo>
                    <a:pt x="1232465" y="835"/>
                  </a:lnTo>
                  <a:lnTo>
                    <a:pt x="1291590" y="0"/>
                  </a:lnTo>
                  <a:lnTo>
                    <a:pt x="1350714" y="835"/>
                  </a:lnTo>
                  <a:lnTo>
                    <a:pt x="1409156" y="3316"/>
                  </a:lnTo>
                  <a:lnTo>
                    <a:pt x="1466858" y="7408"/>
                  </a:lnTo>
                  <a:lnTo>
                    <a:pt x="1523763" y="13075"/>
                  </a:lnTo>
                  <a:lnTo>
                    <a:pt x="1579815" y="20280"/>
                  </a:lnTo>
                  <a:lnTo>
                    <a:pt x="1634957" y="28989"/>
                  </a:lnTo>
                  <a:lnTo>
                    <a:pt x="1689131" y="39165"/>
                  </a:lnTo>
                  <a:lnTo>
                    <a:pt x="1742281" y="50772"/>
                  </a:lnTo>
                  <a:lnTo>
                    <a:pt x="1794349" y="63775"/>
                  </a:lnTo>
                  <a:lnTo>
                    <a:pt x="1845278" y="78138"/>
                  </a:lnTo>
                  <a:lnTo>
                    <a:pt x="1895013" y="93825"/>
                  </a:lnTo>
                  <a:lnTo>
                    <a:pt x="1943495" y="110800"/>
                  </a:lnTo>
                  <a:lnTo>
                    <a:pt x="1990667" y="129027"/>
                  </a:lnTo>
                  <a:lnTo>
                    <a:pt x="2036473" y="148471"/>
                  </a:lnTo>
                  <a:lnTo>
                    <a:pt x="2080856" y="169096"/>
                  </a:lnTo>
                  <a:lnTo>
                    <a:pt x="2123758" y="190865"/>
                  </a:lnTo>
                  <a:lnTo>
                    <a:pt x="2165123" y="213744"/>
                  </a:lnTo>
                  <a:lnTo>
                    <a:pt x="2204894" y="237696"/>
                  </a:lnTo>
                  <a:lnTo>
                    <a:pt x="2243014" y="262685"/>
                  </a:lnTo>
                  <a:lnTo>
                    <a:pt x="2279425" y="288676"/>
                  </a:lnTo>
                  <a:lnTo>
                    <a:pt x="2314071" y="315633"/>
                  </a:lnTo>
                  <a:lnTo>
                    <a:pt x="2346894" y="343520"/>
                  </a:lnTo>
                  <a:lnTo>
                    <a:pt x="2377839" y="372301"/>
                  </a:lnTo>
                  <a:lnTo>
                    <a:pt x="2406847" y="401940"/>
                  </a:lnTo>
                  <a:lnTo>
                    <a:pt x="2433862" y="432402"/>
                  </a:lnTo>
                  <a:lnTo>
                    <a:pt x="2458827" y="463651"/>
                  </a:lnTo>
                  <a:lnTo>
                    <a:pt x="2481685" y="495651"/>
                  </a:lnTo>
                  <a:lnTo>
                    <a:pt x="2502378" y="528365"/>
                  </a:lnTo>
                  <a:lnTo>
                    <a:pt x="2520851" y="561760"/>
                  </a:lnTo>
                  <a:lnTo>
                    <a:pt x="2550904" y="630442"/>
                  </a:lnTo>
                  <a:lnTo>
                    <a:pt x="2571389" y="701412"/>
                  </a:lnTo>
                  <a:lnTo>
                    <a:pt x="2581850" y="774383"/>
                  </a:lnTo>
                  <a:lnTo>
                    <a:pt x="2583179" y="811529"/>
                  </a:lnTo>
                  <a:lnTo>
                    <a:pt x="2581850" y="848676"/>
                  </a:lnTo>
                  <a:lnTo>
                    <a:pt x="2571389" y="921647"/>
                  </a:lnTo>
                  <a:lnTo>
                    <a:pt x="2550904" y="992617"/>
                  </a:lnTo>
                  <a:lnTo>
                    <a:pt x="2520851" y="1061299"/>
                  </a:lnTo>
                  <a:lnTo>
                    <a:pt x="2502378" y="1094694"/>
                  </a:lnTo>
                  <a:lnTo>
                    <a:pt x="2481685" y="1127408"/>
                  </a:lnTo>
                  <a:lnTo>
                    <a:pt x="2458827" y="1159408"/>
                  </a:lnTo>
                  <a:lnTo>
                    <a:pt x="2433862" y="1190657"/>
                  </a:lnTo>
                  <a:lnTo>
                    <a:pt x="2406847" y="1221119"/>
                  </a:lnTo>
                  <a:lnTo>
                    <a:pt x="2377839" y="1250758"/>
                  </a:lnTo>
                  <a:lnTo>
                    <a:pt x="2346894" y="1279539"/>
                  </a:lnTo>
                  <a:lnTo>
                    <a:pt x="2314071" y="1307426"/>
                  </a:lnTo>
                  <a:lnTo>
                    <a:pt x="2279425" y="1334383"/>
                  </a:lnTo>
                  <a:lnTo>
                    <a:pt x="2243014" y="1360374"/>
                  </a:lnTo>
                  <a:lnTo>
                    <a:pt x="2204894" y="1385363"/>
                  </a:lnTo>
                  <a:lnTo>
                    <a:pt x="2165123" y="1409315"/>
                  </a:lnTo>
                  <a:lnTo>
                    <a:pt x="2123758" y="1432194"/>
                  </a:lnTo>
                  <a:lnTo>
                    <a:pt x="2080856" y="1453963"/>
                  </a:lnTo>
                  <a:lnTo>
                    <a:pt x="2036473" y="1474588"/>
                  </a:lnTo>
                  <a:lnTo>
                    <a:pt x="1990667" y="1494032"/>
                  </a:lnTo>
                  <a:lnTo>
                    <a:pt x="1943495" y="1512259"/>
                  </a:lnTo>
                  <a:lnTo>
                    <a:pt x="1895013" y="1529234"/>
                  </a:lnTo>
                  <a:lnTo>
                    <a:pt x="1845278" y="1544921"/>
                  </a:lnTo>
                  <a:lnTo>
                    <a:pt x="1794349" y="1559284"/>
                  </a:lnTo>
                  <a:lnTo>
                    <a:pt x="1742281" y="1572287"/>
                  </a:lnTo>
                  <a:lnTo>
                    <a:pt x="1689131" y="1583894"/>
                  </a:lnTo>
                  <a:lnTo>
                    <a:pt x="1634957" y="1594070"/>
                  </a:lnTo>
                  <a:lnTo>
                    <a:pt x="1579815" y="1602779"/>
                  </a:lnTo>
                  <a:lnTo>
                    <a:pt x="1523763" y="1609984"/>
                  </a:lnTo>
                  <a:lnTo>
                    <a:pt x="1466858" y="1615651"/>
                  </a:lnTo>
                  <a:lnTo>
                    <a:pt x="1409156" y="1619743"/>
                  </a:lnTo>
                  <a:lnTo>
                    <a:pt x="1350714" y="1622224"/>
                  </a:lnTo>
                  <a:lnTo>
                    <a:pt x="1291590" y="1623060"/>
                  </a:lnTo>
                  <a:lnTo>
                    <a:pt x="1232465" y="1622224"/>
                  </a:lnTo>
                  <a:lnTo>
                    <a:pt x="1174023" y="1619743"/>
                  </a:lnTo>
                  <a:lnTo>
                    <a:pt x="1116321" y="1615651"/>
                  </a:lnTo>
                  <a:lnTo>
                    <a:pt x="1059416" y="1609984"/>
                  </a:lnTo>
                  <a:lnTo>
                    <a:pt x="1003364" y="1602779"/>
                  </a:lnTo>
                  <a:lnTo>
                    <a:pt x="948222" y="1594070"/>
                  </a:lnTo>
                  <a:lnTo>
                    <a:pt x="894048" y="1583894"/>
                  </a:lnTo>
                  <a:lnTo>
                    <a:pt x="840898" y="1572287"/>
                  </a:lnTo>
                  <a:lnTo>
                    <a:pt x="788830" y="1559284"/>
                  </a:lnTo>
                  <a:lnTo>
                    <a:pt x="737901" y="1544921"/>
                  </a:lnTo>
                  <a:lnTo>
                    <a:pt x="688166" y="1529234"/>
                  </a:lnTo>
                  <a:lnTo>
                    <a:pt x="639684" y="1512259"/>
                  </a:lnTo>
                  <a:lnTo>
                    <a:pt x="592512" y="1494032"/>
                  </a:lnTo>
                  <a:lnTo>
                    <a:pt x="546706" y="1474588"/>
                  </a:lnTo>
                  <a:lnTo>
                    <a:pt x="502323" y="1453963"/>
                  </a:lnTo>
                  <a:lnTo>
                    <a:pt x="459421" y="1432194"/>
                  </a:lnTo>
                  <a:lnTo>
                    <a:pt x="418056" y="1409315"/>
                  </a:lnTo>
                  <a:lnTo>
                    <a:pt x="378285" y="1385363"/>
                  </a:lnTo>
                  <a:lnTo>
                    <a:pt x="340165" y="1360374"/>
                  </a:lnTo>
                  <a:lnTo>
                    <a:pt x="303754" y="1334383"/>
                  </a:lnTo>
                  <a:lnTo>
                    <a:pt x="269108" y="1307426"/>
                  </a:lnTo>
                  <a:lnTo>
                    <a:pt x="236285" y="1279539"/>
                  </a:lnTo>
                  <a:lnTo>
                    <a:pt x="205340" y="1250758"/>
                  </a:lnTo>
                  <a:lnTo>
                    <a:pt x="176332" y="1221119"/>
                  </a:lnTo>
                  <a:lnTo>
                    <a:pt x="149317" y="1190657"/>
                  </a:lnTo>
                  <a:lnTo>
                    <a:pt x="124352" y="1159408"/>
                  </a:lnTo>
                  <a:lnTo>
                    <a:pt x="101494" y="1127408"/>
                  </a:lnTo>
                  <a:lnTo>
                    <a:pt x="80801" y="1094694"/>
                  </a:lnTo>
                  <a:lnTo>
                    <a:pt x="62328" y="1061299"/>
                  </a:lnTo>
                  <a:lnTo>
                    <a:pt x="32275" y="992617"/>
                  </a:lnTo>
                  <a:lnTo>
                    <a:pt x="11790" y="921647"/>
                  </a:lnTo>
                  <a:lnTo>
                    <a:pt x="1329" y="848676"/>
                  </a:lnTo>
                  <a:lnTo>
                    <a:pt x="0" y="811529"/>
                  </a:lnTo>
                  <a:close/>
                </a:path>
              </a:pathLst>
            </a:custGeom>
            <a:ln w="22225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7520940" y="1618488"/>
              <a:ext cx="251460" cy="277495"/>
            </a:xfrm>
            <a:custGeom>
              <a:avLst/>
              <a:gdLst/>
              <a:ahLst/>
              <a:cxnLst/>
              <a:rect l="l" t="t" r="r" b="b"/>
              <a:pathLst>
                <a:path w="251459" h="277494">
                  <a:moveTo>
                    <a:pt x="251459" y="0"/>
                  </a:moveTo>
                  <a:lnTo>
                    <a:pt x="0" y="0"/>
                  </a:lnTo>
                  <a:lnTo>
                    <a:pt x="0" y="277367"/>
                  </a:lnTo>
                  <a:lnTo>
                    <a:pt x="251459" y="277367"/>
                  </a:lnTo>
                  <a:lnTo>
                    <a:pt x="25145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0" name="object 40"/>
          <p:cNvSpPr txBox="1"/>
          <p:nvPr/>
        </p:nvSpPr>
        <p:spPr>
          <a:xfrm>
            <a:off x="8690229" y="4052392"/>
            <a:ext cx="119126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15" dirty="0">
                <a:solidFill>
                  <a:srgbClr val="C00000"/>
                </a:solidFill>
                <a:latin typeface="Calibri"/>
                <a:cs typeface="Calibri"/>
              </a:rPr>
              <a:t>Perceptron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10287381" y="4052392"/>
            <a:ext cx="1101090" cy="6369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solidFill>
                  <a:srgbClr val="C00000"/>
                </a:solidFill>
                <a:latin typeface="Calibri"/>
                <a:cs typeface="Calibri"/>
              </a:rPr>
              <a:t>Acti</a:t>
            </a:r>
            <a:r>
              <a:rPr sz="2000" b="1" spc="-30" dirty="0">
                <a:solidFill>
                  <a:srgbClr val="C00000"/>
                </a:solidFill>
                <a:latin typeface="Calibri"/>
                <a:cs typeface="Calibri"/>
              </a:rPr>
              <a:t>v</a:t>
            </a:r>
            <a:r>
              <a:rPr sz="2000" b="1" spc="-35" dirty="0">
                <a:solidFill>
                  <a:srgbClr val="C00000"/>
                </a:solidFill>
                <a:latin typeface="Calibri"/>
                <a:cs typeface="Calibri"/>
              </a:rPr>
              <a:t>a</a:t>
            </a:r>
            <a:r>
              <a:rPr sz="2000" b="1" dirty="0">
                <a:solidFill>
                  <a:srgbClr val="C00000"/>
                </a:solidFill>
                <a:latin typeface="Calibri"/>
                <a:cs typeface="Calibri"/>
              </a:rPr>
              <a:t>tion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000" b="1" dirty="0">
                <a:solidFill>
                  <a:srgbClr val="C00000"/>
                </a:solidFill>
                <a:latin typeface="Calibri"/>
                <a:cs typeface="Calibri"/>
              </a:rPr>
              <a:t>Function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7605394" y="1591436"/>
            <a:ext cx="2057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i</a:t>
            </a:r>
            <a:r>
              <a:rPr sz="1800" spc="-7" baseline="-20833" dirty="0">
                <a:latin typeface="Calibri"/>
                <a:cs typeface="Calibri"/>
              </a:rPr>
              <a:t>1</a:t>
            </a:r>
            <a:endParaRPr sz="1800" baseline="-20833">
              <a:latin typeface="Calibri"/>
              <a:cs typeface="Calibri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7539228" y="2398776"/>
            <a:ext cx="251460" cy="277495"/>
          </a:xfrm>
          <a:custGeom>
            <a:avLst/>
            <a:gdLst/>
            <a:ahLst/>
            <a:cxnLst/>
            <a:rect l="l" t="t" r="r" b="b"/>
            <a:pathLst>
              <a:path w="251459" h="277494">
                <a:moveTo>
                  <a:pt x="251459" y="0"/>
                </a:moveTo>
                <a:lnTo>
                  <a:pt x="0" y="0"/>
                </a:lnTo>
                <a:lnTo>
                  <a:pt x="0" y="277367"/>
                </a:lnTo>
                <a:lnTo>
                  <a:pt x="251459" y="277367"/>
                </a:lnTo>
                <a:lnTo>
                  <a:pt x="25145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 txBox="1"/>
          <p:nvPr/>
        </p:nvSpPr>
        <p:spPr>
          <a:xfrm>
            <a:off x="7624318" y="2371471"/>
            <a:ext cx="2057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i</a:t>
            </a:r>
            <a:r>
              <a:rPr sz="1800" spc="-7" baseline="-20833" dirty="0">
                <a:latin typeface="Calibri"/>
                <a:cs typeface="Calibri"/>
              </a:rPr>
              <a:t>2</a:t>
            </a:r>
            <a:endParaRPr sz="1800" baseline="-20833">
              <a:latin typeface="Calibri"/>
              <a:cs typeface="Calibri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7539228" y="3241548"/>
            <a:ext cx="251460" cy="277495"/>
          </a:xfrm>
          <a:custGeom>
            <a:avLst/>
            <a:gdLst/>
            <a:ahLst/>
            <a:cxnLst/>
            <a:rect l="l" t="t" r="r" b="b"/>
            <a:pathLst>
              <a:path w="251459" h="277495">
                <a:moveTo>
                  <a:pt x="251459" y="0"/>
                </a:moveTo>
                <a:lnTo>
                  <a:pt x="0" y="0"/>
                </a:lnTo>
                <a:lnTo>
                  <a:pt x="0" y="277367"/>
                </a:lnTo>
                <a:lnTo>
                  <a:pt x="251459" y="277367"/>
                </a:lnTo>
                <a:lnTo>
                  <a:pt x="25145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 txBox="1"/>
          <p:nvPr/>
        </p:nvSpPr>
        <p:spPr>
          <a:xfrm>
            <a:off x="7624318" y="3214496"/>
            <a:ext cx="2057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i</a:t>
            </a:r>
            <a:r>
              <a:rPr sz="1800" spc="-7" baseline="-20833" dirty="0">
                <a:latin typeface="Calibri"/>
                <a:cs typeface="Calibri"/>
              </a:rPr>
              <a:t>3</a:t>
            </a:r>
            <a:endParaRPr sz="1800" baseline="-20833">
              <a:latin typeface="Calibri"/>
              <a:cs typeface="Calibri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11780519" y="2412492"/>
            <a:ext cx="253365" cy="277495"/>
          </a:xfrm>
          <a:custGeom>
            <a:avLst/>
            <a:gdLst/>
            <a:ahLst/>
            <a:cxnLst/>
            <a:rect l="l" t="t" r="r" b="b"/>
            <a:pathLst>
              <a:path w="253365" h="277494">
                <a:moveTo>
                  <a:pt x="252983" y="0"/>
                </a:moveTo>
                <a:lnTo>
                  <a:pt x="0" y="0"/>
                </a:lnTo>
                <a:lnTo>
                  <a:pt x="0" y="277367"/>
                </a:lnTo>
                <a:lnTo>
                  <a:pt x="252983" y="277367"/>
                </a:lnTo>
                <a:lnTo>
                  <a:pt x="25298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 txBox="1"/>
          <p:nvPr/>
        </p:nvSpPr>
        <p:spPr>
          <a:xfrm>
            <a:off x="11744197" y="2385186"/>
            <a:ext cx="2743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h</a:t>
            </a:r>
            <a:r>
              <a:rPr sz="1800" baseline="-20833" dirty="0">
                <a:latin typeface="Calibri"/>
                <a:cs typeface="Calibri"/>
              </a:rPr>
              <a:t>1</a:t>
            </a:r>
            <a:endParaRPr sz="1800" baseline="-20833">
              <a:latin typeface="Calibri"/>
              <a:cs typeface="Calibri"/>
            </a:endParaRPr>
          </a:p>
        </p:txBody>
      </p:sp>
      <p:sp>
        <p:nvSpPr>
          <p:cNvPr id="49" name="object 4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11</a:t>
            </a:fld>
            <a:endParaRPr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11174" y="2941447"/>
            <a:ext cx="409321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35" dirty="0">
                <a:solidFill>
                  <a:srgbClr val="4A32FC"/>
                </a:solidFill>
              </a:rPr>
              <a:t>Activation</a:t>
            </a:r>
            <a:r>
              <a:rPr sz="4000" spc="-150" dirty="0">
                <a:solidFill>
                  <a:srgbClr val="4A32FC"/>
                </a:solidFill>
              </a:rPr>
              <a:t> </a:t>
            </a:r>
            <a:r>
              <a:rPr sz="4000" spc="-30" dirty="0">
                <a:solidFill>
                  <a:srgbClr val="4A32FC"/>
                </a:solidFill>
              </a:rPr>
              <a:t>Functions</a:t>
            </a:r>
            <a:endParaRPr sz="4000" dirty="0">
              <a:solidFill>
                <a:srgbClr val="4A32FC"/>
              </a:solidFill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20867" y="0"/>
            <a:ext cx="6771132" cy="6857996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12</a:t>
            </a:fld>
            <a:endParaRPr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11174" y="2941447"/>
            <a:ext cx="409321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35" dirty="0">
                <a:solidFill>
                  <a:srgbClr val="4A32FC"/>
                </a:solidFill>
              </a:rPr>
              <a:t>Activation</a:t>
            </a:r>
            <a:r>
              <a:rPr sz="4000" spc="-150" dirty="0">
                <a:solidFill>
                  <a:srgbClr val="4A32FC"/>
                </a:solidFill>
              </a:rPr>
              <a:t> </a:t>
            </a:r>
            <a:r>
              <a:rPr sz="4000" spc="-30" dirty="0">
                <a:solidFill>
                  <a:srgbClr val="4A32FC"/>
                </a:solidFill>
              </a:rPr>
              <a:t>Functions</a:t>
            </a:r>
            <a:endParaRPr sz="4000" dirty="0">
              <a:solidFill>
                <a:srgbClr val="4A32FC"/>
              </a:solidFill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5332845" y="0"/>
            <a:ext cx="6859154" cy="6857996"/>
            <a:chOff x="5332845" y="0"/>
            <a:chExt cx="6859154" cy="6857996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20867" y="0"/>
              <a:ext cx="6771132" cy="685799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89117" y="3408426"/>
              <a:ext cx="1458722" cy="74549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33225" y="4338701"/>
              <a:ext cx="1656854" cy="63500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32845" y="5200281"/>
              <a:ext cx="1502167" cy="758190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13</a:t>
            </a:fld>
            <a:endParaRPr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Text Box 1">
            <a:extLst>
              <a:ext uri="{FF2B5EF4-FFF2-40B4-BE49-F238E27FC236}">
                <a16:creationId xmlns:a16="http://schemas.microsoft.com/office/drawing/2014/main" id="{FA8F8178-B721-C5B9-9E6B-E7BFC6630C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79577"/>
            <a:ext cx="7772400" cy="7551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91440" anchor="b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Perpetua" panose="02020502060401020303" pitchFamily="18" charset="0"/>
                <a:cs typeface="HG Mincho Light J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5pPr>
            <a:lvl6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Perpetua" panose="02020502060401020303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6pPr>
            <a:lvl7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Perpetua" panose="02020502060401020303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7pPr>
            <a:lvl8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Perpetua" panose="02020502060401020303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8pPr>
            <a:lvl9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Perpetua" panose="02020502060401020303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9pPr>
          </a:lstStyle>
          <a:p>
            <a:pPr defTabSz="449263" fontAlgn="base">
              <a:spcBef>
                <a:spcPct val="0"/>
              </a:spcBef>
              <a:spcAft>
                <a:spcPct val="0"/>
              </a:spcAft>
              <a:buClr>
                <a:srgbClr val="696464"/>
              </a:buClr>
              <a:buSzPct val="100000"/>
            </a:pPr>
            <a:r>
              <a:rPr lang="en-GB" altLang="en-US" sz="4000" dirty="0">
                <a:solidFill>
                  <a:srgbClr val="4A32F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How do ANNs work?</a:t>
            </a:r>
          </a:p>
        </p:txBody>
      </p:sp>
      <p:sp>
        <p:nvSpPr>
          <p:cNvPr id="33794" name="Text Box 2">
            <a:extLst>
              <a:ext uri="{FF2B5EF4-FFF2-40B4-BE49-F238E27FC236}">
                <a16:creationId xmlns:a16="http://schemas.microsoft.com/office/drawing/2014/main" id="{F84BFB1B-E3C9-E5D3-B8F4-905335CB88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5000" y="997437"/>
            <a:ext cx="8686800" cy="4638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271463" indent="-271463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rgbClr val="000000"/>
                </a:solidFill>
                <a:latin typeface="Perpetua" panose="02020502060401020303" pitchFamily="18" charset="0"/>
                <a:cs typeface="HG Mincho Light J" charset="0"/>
              </a:defRPr>
            </a:lvl1pPr>
            <a:lvl2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2pPr>
            <a:lvl3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3pPr>
            <a:lvl4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4pPr>
            <a:lvl5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5pPr>
            <a:lvl6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Perpetua" panose="02020502060401020303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6pPr>
            <a:lvl7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Perpetua" panose="02020502060401020303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7pPr>
            <a:lvl8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Perpetua" panose="02020502060401020303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8pPr>
            <a:lvl9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Perpetua" panose="02020502060401020303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9pPr>
          </a:lstStyle>
          <a:p>
            <a:pPr defTabSz="449263" fontAlgn="base"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</a:pPr>
            <a:r>
              <a:rPr lang="en-GB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• Now, let us have a look at the model of an artificial neuron.</a:t>
            </a:r>
          </a:p>
        </p:txBody>
      </p:sp>
      <p:pic>
        <p:nvPicPr>
          <p:cNvPr id="33795" name="Picture 3">
            <a:extLst>
              <a:ext uri="{FF2B5EF4-FFF2-40B4-BE49-F238E27FC236}">
                <a16:creationId xmlns:a16="http://schemas.microsoft.com/office/drawing/2014/main" id="{9C333E59-07E2-4F24-2950-A43FEC54F1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7900" y="1600200"/>
            <a:ext cx="8001000" cy="449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Text Box 1">
            <a:extLst>
              <a:ext uri="{FF2B5EF4-FFF2-40B4-BE49-F238E27FC236}">
                <a16:creationId xmlns:a16="http://schemas.microsoft.com/office/drawing/2014/main" id="{11D3E68C-F427-9BF8-C55D-2E3620DA67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158399"/>
            <a:ext cx="7772400" cy="7551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91440" anchor="b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Perpetua" panose="02020502060401020303" pitchFamily="18" charset="0"/>
                <a:cs typeface="HG Mincho Light J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5pPr>
            <a:lvl6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Perpetua" panose="02020502060401020303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6pPr>
            <a:lvl7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Perpetua" panose="02020502060401020303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7pPr>
            <a:lvl8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Perpetua" panose="02020502060401020303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8pPr>
            <a:lvl9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Perpetua" panose="02020502060401020303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9pPr>
          </a:lstStyle>
          <a:p>
            <a:pPr defTabSz="449263" fontAlgn="base">
              <a:spcBef>
                <a:spcPct val="0"/>
              </a:spcBef>
              <a:spcAft>
                <a:spcPct val="0"/>
              </a:spcAft>
              <a:buClr>
                <a:srgbClr val="696464"/>
              </a:buClr>
              <a:buSzPct val="100000"/>
            </a:pPr>
            <a:r>
              <a:rPr lang="en-GB" altLang="en-US" sz="4000" dirty="0">
                <a:solidFill>
                  <a:srgbClr val="4A32F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How do ANNs work?</a:t>
            </a:r>
          </a:p>
        </p:txBody>
      </p:sp>
      <p:sp>
        <p:nvSpPr>
          <p:cNvPr id="34818" name="Text Box 2">
            <a:extLst>
              <a:ext uri="{FF2B5EF4-FFF2-40B4-BE49-F238E27FC236}">
                <a16:creationId xmlns:a16="http://schemas.microsoft.com/office/drawing/2014/main" id="{2E1F1989-C313-26AF-B000-B83A2BCD75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00200" y="4572001"/>
            <a:ext cx="2133600" cy="5869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Perpetua" panose="02020502060401020303" pitchFamily="18" charset="0"/>
                <a:cs typeface="HG Mincho Light J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5pPr>
            <a:lvl6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Perpetua" panose="02020502060401020303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6pPr>
            <a:lvl7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Perpetua" panose="02020502060401020303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7pPr>
            <a:lvl8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Perpetua" panose="02020502060401020303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8pPr>
            <a:lvl9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Perpetua" panose="02020502060401020303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9pPr>
          </a:lstStyle>
          <a:p>
            <a:pPr algn="ctr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GB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</a:p>
        </p:txBody>
      </p:sp>
      <p:sp>
        <p:nvSpPr>
          <p:cNvPr id="34819" name="Oval 3">
            <a:extLst>
              <a:ext uri="{FF2B5EF4-FFF2-40B4-BE49-F238E27FC236}">
                <a16:creationId xmlns:a16="http://schemas.microsoft.com/office/drawing/2014/main" id="{4AF9905E-509D-59D3-1A06-9B9209638C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77200" y="1371600"/>
            <a:ext cx="685800" cy="685800"/>
          </a:xfrm>
          <a:prstGeom prst="ellipse">
            <a:avLst/>
          </a:prstGeom>
          <a:solidFill>
            <a:srgbClr val="69240C"/>
          </a:solidFill>
          <a:ln w="12600">
            <a:solidFill>
              <a:srgbClr val="9B320E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Perpetua" panose="02020502060401020303" pitchFamily="18" charset="0"/>
                <a:cs typeface="HG Mincho Light J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5pPr>
            <a:lvl6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Perpetua" panose="02020502060401020303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6pPr>
            <a:lvl7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Perpetua" panose="02020502060401020303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7pPr>
            <a:lvl8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Perpetua" panose="02020502060401020303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8pPr>
            <a:lvl9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Perpetua" panose="02020502060401020303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9pPr>
          </a:lstStyle>
          <a:p>
            <a:pPr algn="ctr" defTabSz="449263" fontAlgn="base"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ct val="100000"/>
            </a:pPr>
            <a:r>
              <a:rPr lang="en-GB" altLang="en-US" sz="240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GB" altLang="en-US" sz="140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34820" name="Oval 4">
            <a:extLst>
              <a:ext uri="{FF2B5EF4-FFF2-40B4-BE49-F238E27FC236}">
                <a16:creationId xmlns:a16="http://schemas.microsoft.com/office/drawing/2014/main" id="{3AB328FC-C94E-B1A7-ED83-B7E32E324D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15000" y="1371600"/>
            <a:ext cx="685800" cy="685800"/>
          </a:xfrm>
          <a:prstGeom prst="ellipse">
            <a:avLst/>
          </a:prstGeom>
          <a:solidFill>
            <a:srgbClr val="69240C"/>
          </a:solidFill>
          <a:ln w="12600">
            <a:solidFill>
              <a:srgbClr val="69240C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Perpetua" panose="02020502060401020303" pitchFamily="18" charset="0"/>
                <a:cs typeface="HG Mincho Light J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5pPr>
            <a:lvl6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Perpetua" panose="02020502060401020303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6pPr>
            <a:lvl7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Perpetua" panose="02020502060401020303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7pPr>
            <a:lvl8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Perpetua" panose="02020502060401020303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8pPr>
            <a:lvl9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Perpetua" panose="02020502060401020303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9pPr>
          </a:lstStyle>
          <a:p>
            <a:pPr algn="ctr" defTabSz="449263" fontAlgn="base"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ct val="100000"/>
            </a:pPr>
            <a:r>
              <a:rPr lang="en-GB" altLang="en-US" sz="240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GB" altLang="en-US" sz="140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34821" name="Oval 5">
            <a:extLst>
              <a:ext uri="{FF2B5EF4-FFF2-40B4-BE49-F238E27FC236}">
                <a16:creationId xmlns:a16="http://schemas.microsoft.com/office/drawing/2014/main" id="{A562FECC-2998-F05E-3D61-7C9219DBEC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2800" y="1371600"/>
            <a:ext cx="685800" cy="685800"/>
          </a:xfrm>
          <a:prstGeom prst="ellipse">
            <a:avLst/>
          </a:prstGeom>
          <a:solidFill>
            <a:srgbClr val="69240C"/>
          </a:solidFill>
          <a:ln w="12600">
            <a:solidFill>
              <a:srgbClr val="69240C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Perpetua" panose="02020502060401020303" pitchFamily="18" charset="0"/>
                <a:cs typeface="HG Mincho Light J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5pPr>
            <a:lvl6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Perpetua" panose="02020502060401020303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6pPr>
            <a:lvl7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Perpetua" panose="02020502060401020303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7pPr>
            <a:lvl8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Perpetua" panose="02020502060401020303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8pPr>
            <a:lvl9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Perpetua" panose="02020502060401020303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9pPr>
          </a:lstStyle>
          <a:p>
            <a:pPr algn="ctr" defTabSz="449263" fontAlgn="base"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ct val="100000"/>
            </a:pPr>
            <a:r>
              <a:rPr lang="en-GB" altLang="en-US" sz="240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GB" altLang="en-US" sz="140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</a:p>
        </p:txBody>
      </p:sp>
      <p:sp>
        <p:nvSpPr>
          <p:cNvPr id="34822" name="Oval 6">
            <a:extLst>
              <a:ext uri="{FF2B5EF4-FFF2-40B4-BE49-F238E27FC236}">
                <a16:creationId xmlns:a16="http://schemas.microsoft.com/office/drawing/2014/main" id="{6F6BC10A-5BDC-2473-1F2D-1FD1C602A7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15000" y="2743200"/>
            <a:ext cx="685800" cy="685800"/>
          </a:xfrm>
          <a:prstGeom prst="ellipse">
            <a:avLst/>
          </a:prstGeom>
          <a:solidFill>
            <a:srgbClr val="742217"/>
          </a:solidFill>
          <a:ln w="12600">
            <a:solidFill>
              <a:srgbClr val="4E161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Perpetua" panose="02020502060401020303" pitchFamily="18" charset="0"/>
                <a:cs typeface="HG Mincho Light J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5pPr>
            <a:lvl6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Perpetua" panose="02020502060401020303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6pPr>
            <a:lvl7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Perpetua" panose="02020502060401020303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7pPr>
            <a:lvl8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Perpetua" panose="02020502060401020303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8pPr>
            <a:lvl9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Perpetua" panose="02020502060401020303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9pPr>
          </a:lstStyle>
          <a:p>
            <a:pPr algn="ctr" defTabSz="449263" fontAlgn="base"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ct val="100000"/>
            </a:pPr>
            <a:r>
              <a:rPr lang="en-GB" altLang="en-US" sz="3200">
                <a:solidFill>
                  <a:srgbClr val="FFFFFF"/>
                </a:solidFill>
              </a:rPr>
              <a:t>∑</a:t>
            </a:r>
          </a:p>
        </p:txBody>
      </p:sp>
      <p:sp>
        <p:nvSpPr>
          <p:cNvPr id="34823" name="Oval 7">
            <a:extLst>
              <a:ext uri="{FF2B5EF4-FFF2-40B4-BE49-F238E27FC236}">
                <a16:creationId xmlns:a16="http://schemas.microsoft.com/office/drawing/2014/main" id="{0E9EE9EC-A52D-5537-E294-C0B76F145F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15000" y="4572000"/>
            <a:ext cx="685800" cy="685800"/>
          </a:xfrm>
          <a:prstGeom prst="ellipse">
            <a:avLst/>
          </a:prstGeom>
          <a:solidFill>
            <a:srgbClr val="7C6B4D"/>
          </a:solidFill>
          <a:ln w="12600">
            <a:solidFill>
              <a:srgbClr val="534733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Perpetua" panose="02020502060401020303" pitchFamily="18" charset="0"/>
                <a:cs typeface="HG Mincho Light J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5pPr>
            <a:lvl6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Perpetua" panose="02020502060401020303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6pPr>
            <a:lvl7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Perpetua" panose="02020502060401020303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7pPr>
            <a:lvl8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Perpetua" panose="02020502060401020303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8pPr>
            <a:lvl9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Perpetua" panose="02020502060401020303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9pPr>
          </a:lstStyle>
          <a:p>
            <a:pPr algn="ctr" defTabSz="449263" fontAlgn="base"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ct val="100000"/>
            </a:pPr>
            <a:r>
              <a:rPr lang="en-GB" altLang="en-US" sz="3600">
                <a:solidFill>
                  <a:srgbClr val="FFFFFF"/>
                </a:solidFill>
              </a:rPr>
              <a:t>y</a:t>
            </a:r>
          </a:p>
        </p:txBody>
      </p:sp>
      <p:sp>
        <p:nvSpPr>
          <p:cNvPr id="34824" name="Text Box 8">
            <a:extLst>
              <a:ext uri="{FF2B5EF4-FFF2-40B4-BE49-F238E27FC236}">
                <a16:creationId xmlns:a16="http://schemas.microsoft.com/office/drawing/2014/main" id="{C4625CC2-8477-72FD-DD2D-A8D26C0C52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00200" y="2743201"/>
            <a:ext cx="2209800" cy="5869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Perpetua" panose="02020502060401020303" pitchFamily="18" charset="0"/>
                <a:cs typeface="HG Mincho Light J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5pPr>
            <a:lvl6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Perpetua" panose="02020502060401020303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6pPr>
            <a:lvl7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Perpetua" panose="02020502060401020303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7pPr>
            <a:lvl8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Perpetua" panose="02020502060401020303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8pPr>
            <a:lvl9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Perpetua" panose="02020502060401020303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9pPr>
          </a:lstStyle>
          <a:p>
            <a:pPr algn="ctr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GB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Processing</a:t>
            </a:r>
          </a:p>
        </p:txBody>
      </p:sp>
      <p:sp>
        <p:nvSpPr>
          <p:cNvPr id="34825" name="Text Box 9">
            <a:extLst>
              <a:ext uri="{FF2B5EF4-FFF2-40B4-BE49-F238E27FC236}">
                <a16:creationId xmlns:a16="http://schemas.microsoft.com/office/drawing/2014/main" id="{425E4252-1CCE-B5B1-B2D1-12DCF8DECB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00200" y="1447801"/>
            <a:ext cx="1828800" cy="5869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Perpetua" panose="02020502060401020303" pitchFamily="18" charset="0"/>
                <a:cs typeface="HG Mincho Light J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5pPr>
            <a:lvl6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Perpetua" panose="02020502060401020303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6pPr>
            <a:lvl7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Perpetua" panose="02020502060401020303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7pPr>
            <a:lvl8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Perpetua" panose="02020502060401020303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8pPr>
            <a:lvl9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Perpetua" panose="02020502060401020303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9pPr>
          </a:lstStyle>
          <a:p>
            <a:pPr algn="ctr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GB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</a:p>
        </p:txBody>
      </p:sp>
      <p:sp>
        <p:nvSpPr>
          <p:cNvPr id="34826" name="Rectangle 10">
            <a:extLst>
              <a:ext uri="{FF2B5EF4-FFF2-40B4-BE49-F238E27FC236}">
                <a16:creationId xmlns:a16="http://schemas.microsoft.com/office/drawing/2014/main" id="{41B25DC8-D082-4C85-F393-6FB5854B65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29401" y="3073401"/>
            <a:ext cx="4093085" cy="586957"/>
          </a:xfrm>
          <a:prstGeom prst="rect">
            <a:avLst/>
          </a:prstGeom>
          <a:solidFill>
            <a:srgbClr val="EF8C6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Perpetua" panose="02020502060401020303" pitchFamily="18" charset="0"/>
                <a:cs typeface="HG Mincho Light J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5pPr>
            <a:lvl6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Perpetua" panose="02020502060401020303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6pPr>
            <a:lvl7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Perpetua" panose="02020502060401020303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7pPr>
            <a:lvl8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Perpetua" panose="02020502060401020303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8pPr>
            <a:lvl9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Perpetua" panose="02020502060401020303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9pPr>
          </a:lstStyle>
          <a:p>
            <a: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GB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∑= </a:t>
            </a:r>
            <a:r>
              <a:rPr lang="en-GB" altLang="en-US" sz="3200"/>
              <a:t>X</a:t>
            </a:r>
            <a:r>
              <a:rPr lang="en-GB" altLang="en-US" sz="3200" baseline="-25000"/>
              <a:t>1</a:t>
            </a:r>
            <a:r>
              <a:rPr lang="en-GB" altLang="en-US" sz="3200"/>
              <a:t>+X</a:t>
            </a:r>
            <a:r>
              <a:rPr lang="en-GB" altLang="en-US" sz="3200" baseline="-25000"/>
              <a:t>2</a:t>
            </a:r>
            <a:r>
              <a:rPr lang="en-GB" altLang="en-US" sz="3200"/>
              <a:t> + ….+X</a:t>
            </a:r>
            <a:r>
              <a:rPr lang="en-GB" altLang="en-US" sz="3200" baseline="-25000"/>
              <a:t>m</a:t>
            </a:r>
            <a:r>
              <a:rPr lang="en-GB" altLang="en-US" sz="3200"/>
              <a:t> =y</a:t>
            </a:r>
          </a:p>
        </p:txBody>
      </p:sp>
      <p:cxnSp>
        <p:nvCxnSpPr>
          <p:cNvPr id="34827" name="AutoShape 11">
            <a:extLst>
              <a:ext uri="{FF2B5EF4-FFF2-40B4-BE49-F238E27FC236}">
                <a16:creationId xmlns:a16="http://schemas.microsoft.com/office/drawing/2014/main" id="{EEA9B04B-21BB-2105-E2E7-7ACDEA8FBC12}"/>
              </a:ext>
            </a:extLst>
          </p:cNvPr>
          <p:cNvCxnSpPr>
            <a:cxnSpLocks noChangeShapeType="1"/>
            <a:stCxn id="34822" idx="2"/>
            <a:endCxn id="34823" idx="0"/>
          </p:cNvCxnSpPr>
          <p:nvPr/>
        </p:nvCxnSpPr>
        <p:spPr bwMode="auto">
          <a:xfrm>
            <a:off x="6057900" y="3429000"/>
            <a:ext cx="1588" cy="1143000"/>
          </a:xfrm>
          <a:prstGeom prst="straightConnector1">
            <a:avLst/>
          </a:prstGeom>
          <a:noFill/>
          <a:ln w="9360">
            <a:solidFill>
              <a:srgbClr val="AF3408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34828" name="Line 12">
            <a:extLst>
              <a:ext uri="{FF2B5EF4-FFF2-40B4-BE49-F238E27FC236}">
                <a16:creationId xmlns:a16="http://schemas.microsoft.com/office/drawing/2014/main" id="{25A3947F-023A-3891-A44C-69DEC869B0D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399214" y="1957388"/>
            <a:ext cx="1779587" cy="1128712"/>
          </a:xfrm>
          <a:prstGeom prst="line">
            <a:avLst/>
          </a:prstGeom>
          <a:noFill/>
          <a:ln w="9360">
            <a:solidFill>
              <a:srgbClr val="AF3408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defTabSz="449263" fontAlgn="base">
              <a:lnSpc>
                <a:spcPct val="102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GB">
              <a:solidFill>
                <a:srgbClr val="FFFFFF"/>
              </a:solidFill>
              <a:latin typeface="Perpetua" panose="02020502060401020303" pitchFamily="18" charset="0"/>
            </a:endParaRPr>
          </a:p>
        </p:txBody>
      </p:sp>
      <p:sp>
        <p:nvSpPr>
          <p:cNvPr id="34829" name="Line 13">
            <a:extLst>
              <a:ext uri="{FF2B5EF4-FFF2-40B4-BE49-F238E27FC236}">
                <a16:creationId xmlns:a16="http://schemas.microsoft.com/office/drawing/2014/main" id="{E14DB541-BB64-7EC4-D527-079719388B2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054725" y="2058988"/>
            <a:ext cx="6350" cy="685800"/>
          </a:xfrm>
          <a:prstGeom prst="line">
            <a:avLst/>
          </a:prstGeom>
          <a:noFill/>
          <a:ln w="9360">
            <a:solidFill>
              <a:srgbClr val="AF3408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defTabSz="449263" fontAlgn="base">
              <a:lnSpc>
                <a:spcPct val="102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GB">
              <a:solidFill>
                <a:srgbClr val="FFFFFF"/>
              </a:solidFill>
              <a:latin typeface="Perpetua" panose="02020502060401020303" pitchFamily="18" charset="0"/>
            </a:endParaRPr>
          </a:p>
        </p:txBody>
      </p:sp>
      <p:sp>
        <p:nvSpPr>
          <p:cNvPr id="34830" name="Line 14">
            <a:extLst>
              <a:ext uri="{FF2B5EF4-FFF2-40B4-BE49-F238E27FC236}">
                <a16:creationId xmlns:a16="http://schemas.microsoft.com/office/drawing/2014/main" id="{9AF9A2FC-8080-4E83-5497-5B02A41EF816}"/>
              </a:ext>
            </a:extLst>
          </p:cNvPr>
          <p:cNvSpPr>
            <a:spLocks noChangeShapeType="1"/>
          </p:cNvSpPr>
          <p:nvPr/>
        </p:nvSpPr>
        <p:spPr bwMode="auto">
          <a:xfrm>
            <a:off x="4038600" y="1828800"/>
            <a:ext cx="1676400" cy="1257300"/>
          </a:xfrm>
          <a:prstGeom prst="line">
            <a:avLst/>
          </a:prstGeom>
          <a:noFill/>
          <a:ln w="9360">
            <a:solidFill>
              <a:srgbClr val="AF3408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defTabSz="449263" fontAlgn="base">
              <a:lnSpc>
                <a:spcPct val="102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GB">
              <a:solidFill>
                <a:srgbClr val="FFFFFF"/>
              </a:solidFill>
              <a:latin typeface="Perpetua" panose="02020502060401020303" pitchFamily="18" charset="0"/>
            </a:endParaRPr>
          </a:p>
        </p:txBody>
      </p:sp>
      <p:sp>
        <p:nvSpPr>
          <p:cNvPr id="34831" name="Text Box 15">
            <a:extLst>
              <a:ext uri="{FF2B5EF4-FFF2-40B4-BE49-F238E27FC236}">
                <a16:creationId xmlns:a16="http://schemas.microsoft.com/office/drawing/2014/main" id="{475E4D6B-B6C3-FB5F-1680-72CC09A1DD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91000" y="1458914"/>
            <a:ext cx="1447800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Perpetua" panose="02020502060401020303" pitchFamily="18" charset="0"/>
                <a:cs typeface="HG Mincho Light J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5pPr>
            <a:lvl6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Perpetua" panose="02020502060401020303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6pPr>
            <a:lvl7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Perpetua" panose="02020502060401020303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7pPr>
            <a:lvl8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Perpetua" panose="02020502060401020303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8pPr>
            <a:lvl9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Perpetua" panose="02020502060401020303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9pPr>
          </a:lstStyle>
          <a:p>
            <a: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GB" altLang="en-US"/>
              <a:t>. . . . . . . . . . . . 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Text Box 1">
            <a:extLst>
              <a:ext uri="{FF2B5EF4-FFF2-40B4-BE49-F238E27FC236}">
                <a16:creationId xmlns:a16="http://schemas.microsoft.com/office/drawing/2014/main" id="{2DC5F440-1354-8991-0EDA-5765D4DF3D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70116"/>
            <a:ext cx="7772400" cy="7551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91440" anchor="b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Perpetua" panose="02020502060401020303" pitchFamily="18" charset="0"/>
                <a:cs typeface="HG Mincho Light J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5pPr>
            <a:lvl6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Perpetua" panose="02020502060401020303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6pPr>
            <a:lvl7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Perpetua" panose="02020502060401020303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7pPr>
            <a:lvl8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Perpetua" panose="02020502060401020303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8pPr>
            <a:lvl9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Perpetua" panose="02020502060401020303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9pPr>
          </a:lstStyle>
          <a:p>
            <a:pPr defTabSz="449263" fontAlgn="base">
              <a:spcBef>
                <a:spcPct val="0"/>
              </a:spcBef>
              <a:spcAft>
                <a:spcPct val="0"/>
              </a:spcAft>
              <a:buClr>
                <a:srgbClr val="696464"/>
              </a:buClr>
              <a:buSzPct val="100000"/>
            </a:pPr>
            <a:r>
              <a:rPr lang="en-GB" altLang="en-US" sz="4000" dirty="0">
                <a:solidFill>
                  <a:srgbClr val="4A32F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How do ANNs work?</a:t>
            </a:r>
          </a:p>
        </p:txBody>
      </p:sp>
      <p:sp>
        <p:nvSpPr>
          <p:cNvPr id="35843" name="Text Box 3">
            <a:extLst>
              <a:ext uri="{FF2B5EF4-FFF2-40B4-BE49-F238E27FC236}">
                <a16:creationId xmlns:a16="http://schemas.microsoft.com/office/drawing/2014/main" id="{82053A94-7D4C-0C48-122D-47FAED7263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5305426"/>
            <a:ext cx="2133600" cy="5869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Perpetua" panose="02020502060401020303" pitchFamily="18" charset="0"/>
                <a:cs typeface="HG Mincho Light J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5pPr>
            <a:lvl6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Perpetua" panose="02020502060401020303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6pPr>
            <a:lvl7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Perpetua" panose="02020502060401020303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7pPr>
            <a:lvl8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Perpetua" panose="02020502060401020303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8pPr>
            <a:lvl9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Perpetua" panose="02020502060401020303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9pPr>
          </a:lstStyle>
          <a:p>
            <a:pPr algn="ctr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GB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</a:p>
        </p:txBody>
      </p:sp>
      <p:sp>
        <p:nvSpPr>
          <p:cNvPr id="35844" name="Oval 4">
            <a:extLst>
              <a:ext uri="{FF2B5EF4-FFF2-40B4-BE49-F238E27FC236}">
                <a16:creationId xmlns:a16="http://schemas.microsoft.com/office/drawing/2014/main" id="{AF413DEC-6B81-CA90-0E29-070E8556DB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01000" y="1447800"/>
            <a:ext cx="685800" cy="685800"/>
          </a:xfrm>
          <a:prstGeom prst="ellipse">
            <a:avLst/>
          </a:prstGeom>
          <a:solidFill>
            <a:srgbClr val="69240C"/>
          </a:solidFill>
          <a:ln w="12600">
            <a:solidFill>
              <a:srgbClr val="9B320E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Perpetua" panose="02020502060401020303" pitchFamily="18" charset="0"/>
                <a:cs typeface="HG Mincho Light J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5pPr>
            <a:lvl6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Perpetua" panose="02020502060401020303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6pPr>
            <a:lvl7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Perpetua" panose="02020502060401020303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7pPr>
            <a:lvl8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Perpetua" panose="02020502060401020303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8pPr>
            <a:lvl9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Perpetua" panose="02020502060401020303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9pPr>
          </a:lstStyle>
          <a:p>
            <a:pPr algn="ctr" defTabSz="449263" fontAlgn="base"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ct val="100000"/>
            </a:pPr>
            <a:r>
              <a:rPr lang="en-GB" altLang="en-US" sz="240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GB" altLang="en-US" sz="140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35845" name="Oval 5">
            <a:extLst>
              <a:ext uri="{FF2B5EF4-FFF2-40B4-BE49-F238E27FC236}">
                <a16:creationId xmlns:a16="http://schemas.microsoft.com/office/drawing/2014/main" id="{40C5CBAE-4E35-2220-267A-11F7BC6E78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38800" y="1447800"/>
            <a:ext cx="685800" cy="685800"/>
          </a:xfrm>
          <a:prstGeom prst="ellipse">
            <a:avLst/>
          </a:prstGeom>
          <a:solidFill>
            <a:srgbClr val="69240C"/>
          </a:solidFill>
          <a:ln w="12600">
            <a:solidFill>
              <a:srgbClr val="69240C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Perpetua" panose="02020502060401020303" pitchFamily="18" charset="0"/>
                <a:cs typeface="HG Mincho Light J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5pPr>
            <a:lvl6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Perpetua" panose="02020502060401020303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6pPr>
            <a:lvl7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Perpetua" panose="02020502060401020303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7pPr>
            <a:lvl8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Perpetua" panose="02020502060401020303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8pPr>
            <a:lvl9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Perpetua" panose="02020502060401020303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9pPr>
          </a:lstStyle>
          <a:p>
            <a:pPr algn="ctr" defTabSz="449263" fontAlgn="base"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ct val="100000"/>
            </a:pPr>
            <a:r>
              <a:rPr lang="en-GB" altLang="en-US" sz="240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GB" altLang="en-US" sz="140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35846" name="Oval 6">
            <a:extLst>
              <a:ext uri="{FF2B5EF4-FFF2-40B4-BE49-F238E27FC236}">
                <a16:creationId xmlns:a16="http://schemas.microsoft.com/office/drawing/2014/main" id="{5DA3BDBF-37FB-6792-2BAF-7047BA7963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76600" y="1447800"/>
            <a:ext cx="685800" cy="685800"/>
          </a:xfrm>
          <a:prstGeom prst="ellipse">
            <a:avLst/>
          </a:prstGeom>
          <a:solidFill>
            <a:srgbClr val="69240C"/>
          </a:solidFill>
          <a:ln w="12600">
            <a:solidFill>
              <a:srgbClr val="69240C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Perpetua" panose="02020502060401020303" pitchFamily="18" charset="0"/>
                <a:cs typeface="HG Mincho Light J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5pPr>
            <a:lvl6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Perpetua" panose="02020502060401020303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6pPr>
            <a:lvl7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Perpetua" panose="02020502060401020303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7pPr>
            <a:lvl8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Perpetua" panose="02020502060401020303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8pPr>
            <a:lvl9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Perpetua" panose="02020502060401020303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9pPr>
          </a:lstStyle>
          <a:p>
            <a:pPr algn="ctr" defTabSz="449263" fontAlgn="base"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ct val="100000"/>
            </a:pPr>
            <a:r>
              <a:rPr lang="en-GB" altLang="en-US" sz="240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GB" altLang="en-US" sz="140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</a:p>
        </p:txBody>
      </p:sp>
      <p:sp>
        <p:nvSpPr>
          <p:cNvPr id="35847" name="Oval 7">
            <a:extLst>
              <a:ext uri="{FF2B5EF4-FFF2-40B4-BE49-F238E27FC236}">
                <a16:creationId xmlns:a16="http://schemas.microsoft.com/office/drawing/2014/main" id="{D4A392BF-FA63-11F4-A833-AC16E70814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38800" y="3476625"/>
            <a:ext cx="685800" cy="685800"/>
          </a:xfrm>
          <a:prstGeom prst="ellipse">
            <a:avLst/>
          </a:prstGeom>
          <a:solidFill>
            <a:srgbClr val="742217"/>
          </a:solidFill>
          <a:ln w="12600">
            <a:solidFill>
              <a:srgbClr val="4E161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Perpetua" panose="02020502060401020303" pitchFamily="18" charset="0"/>
                <a:cs typeface="HG Mincho Light J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5pPr>
            <a:lvl6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Perpetua" panose="02020502060401020303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6pPr>
            <a:lvl7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Perpetua" panose="02020502060401020303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7pPr>
            <a:lvl8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Perpetua" panose="02020502060401020303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8pPr>
            <a:lvl9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Perpetua" panose="02020502060401020303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9pPr>
          </a:lstStyle>
          <a:p>
            <a:pPr algn="ctr" defTabSz="449263" fontAlgn="base"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ct val="100000"/>
            </a:pPr>
            <a:r>
              <a:rPr lang="en-GB" altLang="en-US" sz="3200">
                <a:solidFill>
                  <a:srgbClr val="FFFFFF"/>
                </a:solidFill>
              </a:rPr>
              <a:t>∑</a:t>
            </a:r>
          </a:p>
        </p:txBody>
      </p:sp>
      <p:sp>
        <p:nvSpPr>
          <p:cNvPr id="35848" name="Oval 8">
            <a:extLst>
              <a:ext uri="{FF2B5EF4-FFF2-40B4-BE49-F238E27FC236}">
                <a16:creationId xmlns:a16="http://schemas.microsoft.com/office/drawing/2014/main" id="{6C428A31-F0C5-954A-8CFF-1368C63FE0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38800" y="5305425"/>
            <a:ext cx="685800" cy="685800"/>
          </a:xfrm>
          <a:prstGeom prst="ellipse">
            <a:avLst/>
          </a:prstGeom>
          <a:solidFill>
            <a:srgbClr val="7C6B4D"/>
          </a:solidFill>
          <a:ln w="12600">
            <a:solidFill>
              <a:srgbClr val="534733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Perpetua" panose="02020502060401020303" pitchFamily="18" charset="0"/>
                <a:cs typeface="HG Mincho Light J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5pPr>
            <a:lvl6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Perpetua" panose="02020502060401020303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6pPr>
            <a:lvl7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Perpetua" panose="02020502060401020303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7pPr>
            <a:lvl8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Perpetua" panose="02020502060401020303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8pPr>
            <a:lvl9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Perpetua" panose="02020502060401020303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9pPr>
          </a:lstStyle>
          <a:p>
            <a:pPr algn="ctr" defTabSz="449263" fontAlgn="base"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ct val="100000"/>
            </a:pPr>
            <a:r>
              <a:rPr lang="en-GB" altLang="en-US" sz="3600">
                <a:solidFill>
                  <a:srgbClr val="FFFFFF"/>
                </a:solidFill>
              </a:rPr>
              <a:t>y</a:t>
            </a:r>
          </a:p>
        </p:txBody>
      </p:sp>
      <p:sp>
        <p:nvSpPr>
          <p:cNvPr id="35849" name="Text Box 9">
            <a:extLst>
              <a:ext uri="{FF2B5EF4-FFF2-40B4-BE49-F238E27FC236}">
                <a16:creationId xmlns:a16="http://schemas.microsoft.com/office/drawing/2014/main" id="{272C223E-C8A3-4679-2B76-D5290B3EF6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3476626"/>
            <a:ext cx="2209800" cy="5869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Perpetua" panose="02020502060401020303" pitchFamily="18" charset="0"/>
                <a:cs typeface="HG Mincho Light J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5pPr>
            <a:lvl6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Perpetua" panose="02020502060401020303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6pPr>
            <a:lvl7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Perpetua" panose="02020502060401020303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7pPr>
            <a:lvl8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Perpetua" panose="02020502060401020303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8pPr>
            <a:lvl9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Perpetua" panose="02020502060401020303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9pPr>
          </a:lstStyle>
          <a:p>
            <a:pPr algn="ctr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GB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Processing</a:t>
            </a:r>
          </a:p>
        </p:txBody>
      </p:sp>
      <p:sp>
        <p:nvSpPr>
          <p:cNvPr id="35850" name="Text Box 10">
            <a:extLst>
              <a:ext uri="{FF2B5EF4-FFF2-40B4-BE49-F238E27FC236}">
                <a16:creationId xmlns:a16="http://schemas.microsoft.com/office/drawing/2014/main" id="{323C9476-9E77-BCAA-2EFB-D68B136149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1800226"/>
            <a:ext cx="1828800" cy="5869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Perpetua" panose="02020502060401020303" pitchFamily="18" charset="0"/>
                <a:cs typeface="HG Mincho Light J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5pPr>
            <a:lvl6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Perpetua" panose="02020502060401020303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6pPr>
            <a:lvl7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Perpetua" panose="02020502060401020303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7pPr>
            <a:lvl8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Perpetua" panose="02020502060401020303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8pPr>
            <a:lvl9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Perpetua" panose="02020502060401020303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9pPr>
          </a:lstStyle>
          <a:p>
            <a:pPr algn="ctr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GB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</a:p>
        </p:txBody>
      </p:sp>
      <p:sp>
        <p:nvSpPr>
          <p:cNvPr id="35851" name="Rectangle 11">
            <a:extLst>
              <a:ext uri="{FF2B5EF4-FFF2-40B4-BE49-F238E27FC236}">
                <a16:creationId xmlns:a16="http://schemas.microsoft.com/office/drawing/2014/main" id="{E10AE4B4-1F34-8BF4-1D4B-CF0A49893F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53200" y="3806825"/>
            <a:ext cx="4722812" cy="463846"/>
          </a:xfrm>
          <a:prstGeom prst="rect">
            <a:avLst/>
          </a:prstGeom>
          <a:solidFill>
            <a:srgbClr val="EF8C6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Perpetua" panose="02020502060401020303" pitchFamily="18" charset="0"/>
                <a:cs typeface="HG Mincho Light J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5pPr>
            <a:lvl6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Perpetua" panose="02020502060401020303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6pPr>
            <a:lvl7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Perpetua" panose="02020502060401020303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7pPr>
            <a:lvl8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Perpetua" panose="02020502060401020303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8pPr>
            <a:lvl9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Perpetua" panose="02020502060401020303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9pPr>
          </a:lstStyle>
          <a:p>
            <a: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GB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∑ </a:t>
            </a:r>
            <a:r>
              <a:rPr lang="en-GB" altLang="en-US" sz="2400" dirty="0"/>
              <a:t>X</a:t>
            </a:r>
            <a:r>
              <a:rPr lang="en-GB" altLang="en-US" sz="2400" baseline="-25000" dirty="0"/>
              <a:t>1</a:t>
            </a:r>
            <a:r>
              <a:rPr lang="en-GB" altLang="en-US" sz="2400" dirty="0"/>
              <a:t>w</a:t>
            </a:r>
            <a:r>
              <a:rPr lang="en-GB" altLang="en-US" sz="2400" baseline="-25000" dirty="0"/>
              <a:t>1</a:t>
            </a:r>
            <a:r>
              <a:rPr lang="en-GB" altLang="en-US" sz="2400" dirty="0"/>
              <a:t>+X</a:t>
            </a:r>
            <a:r>
              <a:rPr lang="en-GB" altLang="en-US" sz="2400" baseline="-25000" dirty="0"/>
              <a:t>2</a:t>
            </a:r>
            <a:r>
              <a:rPr lang="en-GB" altLang="en-US" sz="2400" dirty="0"/>
              <a:t>w</a:t>
            </a:r>
            <a:r>
              <a:rPr lang="en-GB" altLang="en-US" sz="2400" baseline="-25000" dirty="0"/>
              <a:t>2</a:t>
            </a:r>
            <a:r>
              <a:rPr lang="en-GB" altLang="en-US" sz="2400" dirty="0"/>
              <a:t> + ….+</a:t>
            </a:r>
            <a:r>
              <a:rPr lang="en-GB" altLang="en-US" sz="2400" dirty="0" err="1"/>
              <a:t>X</a:t>
            </a:r>
            <a:r>
              <a:rPr lang="en-GB" altLang="en-US" sz="2400" baseline="-25000" dirty="0" err="1"/>
              <a:t>m</a:t>
            </a:r>
            <a:r>
              <a:rPr lang="en-GB" altLang="en-US" sz="2400" dirty="0" err="1"/>
              <a:t>w</a:t>
            </a:r>
            <a:r>
              <a:rPr lang="en-GB" altLang="en-US" sz="2400" baseline="-25000" dirty="0" err="1"/>
              <a:t>m</a:t>
            </a:r>
            <a:r>
              <a:rPr lang="en-GB" altLang="en-US" sz="2400" dirty="0"/>
              <a:t>=y</a:t>
            </a:r>
          </a:p>
        </p:txBody>
      </p:sp>
      <p:cxnSp>
        <p:nvCxnSpPr>
          <p:cNvPr id="35852" name="AutoShape 12">
            <a:extLst>
              <a:ext uri="{FF2B5EF4-FFF2-40B4-BE49-F238E27FC236}">
                <a16:creationId xmlns:a16="http://schemas.microsoft.com/office/drawing/2014/main" id="{D4910F52-CEDD-2772-F2DF-7767BED949D6}"/>
              </a:ext>
            </a:extLst>
          </p:cNvPr>
          <p:cNvCxnSpPr>
            <a:cxnSpLocks noChangeShapeType="1"/>
            <a:stCxn id="35847" idx="2"/>
            <a:endCxn id="35848" idx="0"/>
          </p:cNvCxnSpPr>
          <p:nvPr/>
        </p:nvCxnSpPr>
        <p:spPr bwMode="auto">
          <a:xfrm>
            <a:off x="5981700" y="4162425"/>
            <a:ext cx="1588" cy="1143000"/>
          </a:xfrm>
          <a:prstGeom prst="straightConnector1">
            <a:avLst/>
          </a:prstGeom>
          <a:noFill/>
          <a:ln w="9360">
            <a:solidFill>
              <a:srgbClr val="AF3408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35853" name="Oval 13">
            <a:extLst>
              <a:ext uri="{FF2B5EF4-FFF2-40B4-BE49-F238E27FC236}">
                <a16:creationId xmlns:a16="http://schemas.microsoft.com/office/drawing/2014/main" id="{623D15FF-9303-8A54-775E-B59D2C5D80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10400" y="2562225"/>
            <a:ext cx="685800" cy="685800"/>
          </a:xfrm>
          <a:prstGeom prst="ellipse">
            <a:avLst/>
          </a:prstGeom>
          <a:solidFill>
            <a:srgbClr val="6E6263"/>
          </a:solidFill>
          <a:ln w="12600">
            <a:solidFill>
              <a:srgbClr val="9B320E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Perpetua" panose="02020502060401020303" pitchFamily="18" charset="0"/>
                <a:cs typeface="HG Mincho Light J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5pPr>
            <a:lvl6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Perpetua" panose="02020502060401020303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6pPr>
            <a:lvl7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Perpetua" panose="02020502060401020303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7pPr>
            <a:lvl8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Perpetua" panose="02020502060401020303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8pPr>
            <a:lvl9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Perpetua" panose="02020502060401020303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9pPr>
          </a:lstStyle>
          <a:p>
            <a:pPr algn="ctr" defTabSz="449263" fontAlgn="base"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ct val="100000"/>
            </a:pPr>
            <a:r>
              <a:rPr lang="en-GB" altLang="en-US" sz="2000">
                <a:solidFill>
                  <a:srgbClr val="FFFFFF"/>
                </a:solidFill>
              </a:rPr>
              <a:t>w</a:t>
            </a:r>
            <a:r>
              <a:rPr lang="en-GB" altLang="en-US" sz="1600" baseline="-25000">
                <a:solidFill>
                  <a:srgbClr val="FFFFFF"/>
                </a:solidFill>
              </a:rPr>
              <a:t>1</a:t>
            </a:r>
          </a:p>
        </p:txBody>
      </p:sp>
      <p:sp>
        <p:nvSpPr>
          <p:cNvPr id="35854" name="Oval 14">
            <a:extLst>
              <a:ext uri="{FF2B5EF4-FFF2-40B4-BE49-F238E27FC236}">
                <a16:creationId xmlns:a16="http://schemas.microsoft.com/office/drawing/2014/main" id="{A2868396-A69B-B2BB-E8BF-71CF540277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38800" y="2562225"/>
            <a:ext cx="685800" cy="685800"/>
          </a:xfrm>
          <a:prstGeom prst="ellipse">
            <a:avLst/>
          </a:prstGeom>
          <a:solidFill>
            <a:srgbClr val="6E6263"/>
          </a:solidFill>
          <a:ln w="12600">
            <a:solidFill>
              <a:srgbClr val="69240C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Perpetua" panose="02020502060401020303" pitchFamily="18" charset="0"/>
                <a:cs typeface="HG Mincho Light J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5pPr>
            <a:lvl6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Perpetua" panose="02020502060401020303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6pPr>
            <a:lvl7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Perpetua" panose="02020502060401020303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7pPr>
            <a:lvl8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Perpetua" panose="02020502060401020303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8pPr>
            <a:lvl9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Perpetua" panose="02020502060401020303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9pPr>
          </a:lstStyle>
          <a:p>
            <a:pPr algn="ctr" defTabSz="449263" fontAlgn="base"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ct val="100000"/>
            </a:pPr>
            <a:r>
              <a:rPr lang="en-GB" altLang="en-US" sz="2000">
                <a:solidFill>
                  <a:srgbClr val="FFFFFF"/>
                </a:solidFill>
              </a:rPr>
              <a:t>w</a:t>
            </a:r>
            <a:r>
              <a:rPr lang="en-GB" altLang="en-US" sz="1600" baseline="-25000">
                <a:solidFill>
                  <a:srgbClr val="FFFFFF"/>
                </a:solidFill>
              </a:rPr>
              <a:t>2</a:t>
            </a:r>
          </a:p>
        </p:txBody>
      </p:sp>
      <p:sp>
        <p:nvSpPr>
          <p:cNvPr id="35855" name="Oval 15">
            <a:extLst>
              <a:ext uri="{FF2B5EF4-FFF2-40B4-BE49-F238E27FC236}">
                <a16:creationId xmlns:a16="http://schemas.microsoft.com/office/drawing/2014/main" id="{BB4D8EB9-F7E7-3F1E-C492-D209C5085F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67200" y="2514600"/>
            <a:ext cx="685800" cy="685800"/>
          </a:xfrm>
          <a:prstGeom prst="ellipse">
            <a:avLst/>
          </a:prstGeom>
          <a:solidFill>
            <a:srgbClr val="6E6263"/>
          </a:solidFill>
          <a:ln w="12600">
            <a:solidFill>
              <a:srgbClr val="69240C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Perpetua" panose="02020502060401020303" pitchFamily="18" charset="0"/>
                <a:cs typeface="HG Mincho Light J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5pPr>
            <a:lvl6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Perpetua" panose="02020502060401020303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6pPr>
            <a:lvl7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Perpetua" panose="02020502060401020303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7pPr>
            <a:lvl8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Perpetua" panose="02020502060401020303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8pPr>
            <a:lvl9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Perpetua" panose="02020502060401020303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9pPr>
          </a:lstStyle>
          <a:p>
            <a:pPr algn="ctr" defTabSz="449263" fontAlgn="base"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ct val="100000"/>
            </a:pPr>
            <a:r>
              <a:rPr lang="en-GB" altLang="en-US" sz="2000">
                <a:solidFill>
                  <a:srgbClr val="FFFFFF"/>
                </a:solidFill>
              </a:rPr>
              <a:t>w</a:t>
            </a:r>
            <a:r>
              <a:rPr lang="en-GB" altLang="en-US" sz="1600" baseline="-25000">
                <a:solidFill>
                  <a:srgbClr val="FFFFFF"/>
                </a:solidFill>
              </a:rPr>
              <a:t>m</a:t>
            </a:r>
          </a:p>
        </p:txBody>
      </p:sp>
      <p:sp>
        <p:nvSpPr>
          <p:cNvPr id="35856" name="Text Box 16">
            <a:extLst>
              <a:ext uri="{FF2B5EF4-FFF2-40B4-BE49-F238E27FC236}">
                <a16:creationId xmlns:a16="http://schemas.microsoft.com/office/drawing/2014/main" id="{ECEFAE0C-6F14-4E4B-12F1-200CA0A5B7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2663826"/>
            <a:ext cx="1828800" cy="5869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Perpetua" panose="02020502060401020303" pitchFamily="18" charset="0"/>
                <a:cs typeface="HG Mincho Light J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5pPr>
            <a:lvl6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Perpetua" panose="02020502060401020303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6pPr>
            <a:lvl7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Perpetua" panose="02020502060401020303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7pPr>
            <a:lvl8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Perpetua" panose="02020502060401020303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8pPr>
            <a:lvl9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Perpetua" panose="02020502060401020303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9pPr>
          </a:lstStyle>
          <a:p>
            <a:pPr algn="ctr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GB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weights</a:t>
            </a:r>
          </a:p>
        </p:txBody>
      </p:sp>
      <p:sp>
        <p:nvSpPr>
          <p:cNvPr id="35857" name="Rectangle 17">
            <a:extLst>
              <a:ext uri="{FF2B5EF4-FFF2-40B4-BE49-F238E27FC236}">
                <a16:creationId xmlns:a16="http://schemas.microsoft.com/office/drawing/2014/main" id="{FB542B09-08E8-99BA-BC99-5E1F6447F8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449263" fontAlgn="base">
              <a:lnSpc>
                <a:spcPct val="102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GB">
              <a:solidFill>
                <a:srgbClr val="FFFFFF"/>
              </a:solidFill>
              <a:latin typeface="Perpetua" panose="02020502060401020303" pitchFamily="18" charset="0"/>
            </a:endParaRPr>
          </a:p>
        </p:txBody>
      </p:sp>
      <p:sp>
        <p:nvSpPr>
          <p:cNvPr id="35858" name="Rectangle 18">
            <a:extLst>
              <a:ext uri="{FF2B5EF4-FFF2-40B4-BE49-F238E27FC236}">
                <a16:creationId xmlns:a16="http://schemas.microsoft.com/office/drawing/2014/main" id="{BF76B5A5-5691-5B22-5C04-639717305C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12192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449263" fontAlgn="base">
              <a:lnSpc>
                <a:spcPct val="102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GB">
              <a:solidFill>
                <a:srgbClr val="FFFFFF"/>
              </a:solidFill>
              <a:latin typeface="Perpetua" panose="02020502060401020303" pitchFamily="18" charset="0"/>
            </a:endParaRPr>
          </a:p>
        </p:txBody>
      </p:sp>
      <p:sp>
        <p:nvSpPr>
          <p:cNvPr id="35859" name="Rectangle 19">
            <a:extLst>
              <a:ext uri="{FF2B5EF4-FFF2-40B4-BE49-F238E27FC236}">
                <a16:creationId xmlns:a16="http://schemas.microsoft.com/office/drawing/2014/main" id="{BA09A79E-CF87-3AE4-D511-E91BD01CEA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449263" fontAlgn="base">
              <a:lnSpc>
                <a:spcPct val="102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GB">
              <a:solidFill>
                <a:srgbClr val="FFFFFF"/>
              </a:solidFill>
              <a:latin typeface="Perpetua" panose="02020502060401020303" pitchFamily="18" charset="0"/>
            </a:endParaRPr>
          </a:p>
        </p:txBody>
      </p:sp>
      <p:sp>
        <p:nvSpPr>
          <p:cNvPr id="35861" name="Rectangle 21">
            <a:extLst>
              <a:ext uri="{FF2B5EF4-FFF2-40B4-BE49-F238E27FC236}">
                <a16:creationId xmlns:a16="http://schemas.microsoft.com/office/drawing/2014/main" id="{235D007A-4845-A63C-E835-797BC8A995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94297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449263" fontAlgn="base">
              <a:lnSpc>
                <a:spcPct val="102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GB">
              <a:solidFill>
                <a:srgbClr val="FFFFFF"/>
              </a:solidFill>
              <a:latin typeface="Perpetua" panose="02020502060401020303" pitchFamily="18" charset="0"/>
            </a:endParaRPr>
          </a:p>
        </p:txBody>
      </p:sp>
      <p:sp>
        <p:nvSpPr>
          <p:cNvPr id="35862" name="Text Box 22">
            <a:extLst>
              <a:ext uri="{FF2B5EF4-FFF2-40B4-BE49-F238E27FC236}">
                <a16:creationId xmlns:a16="http://schemas.microsoft.com/office/drawing/2014/main" id="{BF7D013D-3CDF-CF00-ADFE-46DCA8E2BE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8600" y="1524001"/>
            <a:ext cx="1447800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Perpetua" panose="02020502060401020303" pitchFamily="18" charset="0"/>
                <a:cs typeface="HG Mincho Light J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5pPr>
            <a:lvl6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Perpetua" panose="02020502060401020303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6pPr>
            <a:lvl7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Perpetua" panose="02020502060401020303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7pPr>
            <a:lvl8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Perpetua" panose="02020502060401020303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8pPr>
            <a:lvl9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Perpetua" panose="02020502060401020303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9pPr>
          </a:lstStyle>
          <a:p>
            <a: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GB" altLang="en-US"/>
              <a:t>. . . . . . . . . . . . </a:t>
            </a:r>
          </a:p>
        </p:txBody>
      </p:sp>
      <p:cxnSp>
        <p:nvCxnSpPr>
          <p:cNvPr id="35863" name="AutoShape 23">
            <a:extLst>
              <a:ext uri="{FF2B5EF4-FFF2-40B4-BE49-F238E27FC236}">
                <a16:creationId xmlns:a16="http://schemas.microsoft.com/office/drawing/2014/main" id="{883BCCE6-ED91-3B32-3636-817AAC52ACDF}"/>
              </a:ext>
            </a:extLst>
          </p:cNvPr>
          <p:cNvCxnSpPr>
            <a:cxnSpLocks noChangeShapeType="1"/>
            <a:stCxn id="35846" idx="3"/>
            <a:endCxn id="35855" idx="1"/>
          </p:cNvCxnSpPr>
          <p:nvPr/>
        </p:nvCxnSpPr>
        <p:spPr bwMode="auto">
          <a:xfrm>
            <a:off x="3862389" y="2033589"/>
            <a:ext cx="504825" cy="581025"/>
          </a:xfrm>
          <a:prstGeom prst="straightConnector1">
            <a:avLst/>
          </a:prstGeom>
          <a:noFill/>
          <a:ln w="9360">
            <a:solidFill>
              <a:srgbClr val="AF3408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35864" name="AutoShape 24">
            <a:extLst>
              <a:ext uri="{FF2B5EF4-FFF2-40B4-BE49-F238E27FC236}">
                <a16:creationId xmlns:a16="http://schemas.microsoft.com/office/drawing/2014/main" id="{FAEF1C3B-0F41-8271-791E-A56B30D9B803}"/>
              </a:ext>
            </a:extLst>
          </p:cNvPr>
          <p:cNvCxnSpPr>
            <a:cxnSpLocks noChangeShapeType="1"/>
            <a:stCxn id="35845" idx="2"/>
            <a:endCxn id="35854" idx="0"/>
          </p:cNvCxnSpPr>
          <p:nvPr/>
        </p:nvCxnSpPr>
        <p:spPr bwMode="auto">
          <a:xfrm>
            <a:off x="5981700" y="2133601"/>
            <a:ext cx="1588" cy="428625"/>
          </a:xfrm>
          <a:prstGeom prst="straightConnector1">
            <a:avLst/>
          </a:prstGeom>
          <a:noFill/>
          <a:ln w="9360">
            <a:solidFill>
              <a:srgbClr val="AF3408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35865" name="AutoShape 25">
            <a:extLst>
              <a:ext uri="{FF2B5EF4-FFF2-40B4-BE49-F238E27FC236}">
                <a16:creationId xmlns:a16="http://schemas.microsoft.com/office/drawing/2014/main" id="{380BCEF5-F4DE-FBB3-662A-985F57F05CD9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7696200" y="2133600"/>
            <a:ext cx="533400" cy="609600"/>
          </a:xfrm>
          <a:prstGeom prst="straightConnector1">
            <a:avLst/>
          </a:prstGeom>
          <a:noFill/>
          <a:ln w="9360">
            <a:solidFill>
              <a:srgbClr val="AF3408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35866" name="AutoShape 26">
            <a:extLst>
              <a:ext uri="{FF2B5EF4-FFF2-40B4-BE49-F238E27FC236}">
                <a16:creationId xmlns:a16="http://schemas.microsoft.com/office/drawing/2014/main" id="{3BEDF417-E9AD-60EC-4A5F-103735050B94}"/>
              </a:ext>
            </a:extLst>
          </p:cNvPr>
          <p:cNvCxnSpPr>
            <a:cxnSpLocks noChangeShapeType="1"/>
            <a:stCxn id="35853" idx="1"/>
            <a:endCxn id="35847" idx="3"/>
          </p:cNvCxnSpPr>
          <p:nvPr/>
        </p:nvCxnSpPr>
        <p:spPr bwMode="auto">
          <a:xfrm flipH="1">
            <a:off x="6324601" y="3148013"/>
            <a:ext cx="785813" cy="671512"/>
          </a:xfrm>
          <a:prstGeom prst="straightConnector1">
            <a:avLst/>
          </a:prstGeom>
          <a:noFill/>
          <a:ln w="9360">
            <a:solidFill>
              <a:srgbClr val="AF3408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35867" name="AutoShape 27">
            <a:extLst>
              <a:ext uri="{FF2B5EF4-FFF2-40B4-BE49-F238E27FC236}">
                <a16:creationId xmlns:a16="http://schemas.microsoft.com/office/drawing/2014/main" id="{B2D26A83-8A88-BEE4-0740-528CF2515E16}"/>
              </a:ext>
            </a:extLst>
          </p:cNvPr>
          <p:cNvCxnSpPr>
            <a:cxnSpLocks noChangeShapeType="1"/>
            <a:stCxn id="35854" idx="2"/>
            <a:endCxn id="35847" idx="0"/>
          </p:cNvCxnSpPr>
          <p:nvPr/>
        </p:nvCxnSpPr>
        <p:spPr bwMode="auto">
          <a:xfrm>
            <a:off x="5981700" y="3248025"/>
            <a:ext cx="1588" cy="228600"/>
          </a:xfrm>
          <a:prstGeom prst="straightConnector1">
            <a:avLst/>
          </a:prstGeom>
          <a:noFill/>
          <a:ln w="9360">
            <a:solidFill>
              <a:srgbClr val="AF3408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35868" name="AutoShape 28">
            <a:extLst>
              <a:ext uri="{FF2B5EF4-FFF2-40B4-BE49-F238E27FC236}">
                <a16:creationId xmlns:a16="http://schemas.microsoft.com/office/drawing/2014/main" id="{D76C03AA-A6AA-579E-0789-1BBBBB5E4F70}"/>
              </a:ext>
            </a:extLst>
          </p:cNvPr>
          <p:cNvCxnSpPr>
            <a:cxnSpLocks noChangeShapeType="1"/>
            <a:stCxn id="35855" idx="3"/>
            <a:endCxn id="35847" idx="1"/>
          </p:cNvCxnSpPr>
          <p:nvPr/>
        </p:nvCxnSpPr>
        <p:spPr bwMode="auto">
          <a:xfrm>
            <a:off x="4852988" y="3100389"/>
            <a:ext cx="785812" cy="719137"/>
          </a:xfrm>
          <a:prstGeom prst="straightConnector1">
            <a:avLst/>
          </a:prstGeom>
          <a:noFill/>
          <a:ln w="9360">
            <a:solidFill>
              <a:srgbClr val="AF3408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35869" name="Text Box 29">
            <a:extLst>
              <a:ext uri="{FF2B5EF4-FFF2-40B4-BE49-F238E27FC236}">
                <a16:creationId xmlns:a16="http://schemas.microsoft.com/office/drawing/2014/main" id="{DF037FB4-0429-F978-3C29-68AB31DCDF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53000" y="2667001"/>
            <a:ext cx="685800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Perpetua" panose="02020502060401020303" pitchFamily="18" charset="0"/>
                <a:cs typeface="HG Mincho Light J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5pPr>
            <a:lvl6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Perpetua" panose="02020502060401020303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6pPr>
            <a:lvl7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Perpetua" panose="02020502060401020303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7pPr>
            <a:lvl8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Perpetua" panose="02020502060401020303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8pPr>
            <a:lvl9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Perpetua" panose="02020502060401020303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9pPr>
          </a:lstStyle>
          <a:p>
            <a: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GB" altLang="en-US"/>
              <a:t>. . . . 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1">
                <a:extLst>
                  <a:ext uri="{FF2B5EF4-FFF2-40B4-BE49-F238E27FC236}">
                    <a16:creationId xmlns:a16="http://schemas.microsoft.com/office/drawing/2014/main" id="{CC4B8EA6-E35F-71E0-EDD3-07B73E9DC2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54788" y="5252651"/>
                <a:ext cx="1789112" cy="480197"/>
              </a:xfrm>
              <a:prstGeom prst="rect">
                <a:avLst/>
              </a:prstGeom>
              <a:solidFill>
                <a:srgbClr val="EF8C6A"/>
              </a:solidFill>
              <a:ln>
                <a:noFill/>
              </a:ln>
              <a:effectLst/>
              <a:extLst>
                <a:ext uri="{91240B29-F687-4F45-9708-019B960494DF}">
                  <a14:hiddenLine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lIns="90000" tIns="46800" rIns="90000" bIns="46800">
                <a:spAutoFit/>
              </a:bodyPr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rgbClr val="000000"/>
                    </a:solidFill>
                    <a:latin typeface="Perpetua" panose="02020502060401020303" pitchFamily="18" charset="0"/>
                    <a:cs typeface="HG Mincho Light J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HG Mincho Light J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HG Mincho Light J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HG Mincho Light J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HG Mincho Light J" charset="0"/>
                  </a:defRPr>
                </a:lvl5pPr>
                <a:lvl6pPr defTabSz="449263" fontAlgn="base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Perpetua" panose="02020502060401020303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HG Mincho Light J" charset="0"/>
                  </a:defRPr>
                </a:lvl6pPr>
                <a:lvl7pPr defTabSz="449263" fontAlgn="base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Perpetua" panose="02020502060401020303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HG Mincho Light J" charset="0"/>
                  </a:defRPr>
                </a:lvl7pPr>
                <a:lvl8pPr defTabSz="449263" fontAlgn="base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Perpetua" panose="02020502060401020303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HG Mincho Light J" charset="0"/>
                  </a:defRPr>
                </a:lvl8pPr>
                <a:lvl9pPr defTabSz="449263" fontAlgn="base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Perpetua" panose="02020502060401020303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HG Mincho Light J" charset="0"/>
                  </a:defRPr>
                </a:lvl9pPr>
              </a:lstStyle>
              <a:p>
                <a:pPr defTabSz="449263" fontAlgn="base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</a:pPr>
                <a:r>
                  <a:rPr lang="en-GB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y=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pt-BR" altLang="en-US" sz="24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GB" alt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pt-BR" altLang="en-US" sz="24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=</m:t>
                        </m:r>
                        <m:r>
                          <a:rPr lang="en-GB" alt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  <m:sup>
                        <m:r>
                          <a:rPr lang="en-GB" alt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</m:sup>
                      <m:e>
                        <m:r>
                          <a:rPr lang="en-GB" alt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𝑋</m:t>
                        </m:r>
                        <m:r>
                          <a:rPr lang="en-GB" altLang="en-US" sz="2400" b="0" i="1" baseline="-2500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GB" alt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𝑤</m:t>
                        </m:r>
                        <m:r>
                          <a:rPr lang="en-GB" altLang="en-US" sz="2400" b="0" i="1" baseline="-2500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e>
                    </m:nary>
                  </m:oMath>
                </a14:m>
                <a:r>
                  <a:rPr lang="en-GB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GB" altLang="en-US" sz="2400" dirty="0"/>
              </a:p>
            </p:txBody>
          </p:sp>
        </mc:Choice>
        <mc:Fallback xmlns="">
          <p:sp>
            <p:nvSpPr>
              <p:cNvPr id="2" name="Rectangle 11">
                <a:extLst>
                  <a:ext uri="{FF2B5EF4-FFF2-40B4-BE49-F238E27FC236}">
                    <a16:creationId xmlns:a16="http://schemas.microsoft.com/office/drawing/2014/main" id="{CC4B8EA6-E35F-71E0-EDD3-07B73E9DC2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554788" y="5252651"/>
                <a:ext cx="1789112" cy="480197"/>
              </a:xfrm>
              <a:prstGeom prst="rect">
                <a:avLst/>
              </a:prstGeom>
              <a:blipFill>
                <a:blip r:embed="rId3"/>
                <a:stretch>
                  <a:fillRect l="-8844" t="-130769" b="-183333"/>
                </a:stretch>
              </a:blip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Text Box 1">
            <a:extLst>
              <a:ext uri="{FF2B5EF4-FFF2-40B4-BE49-F238E27FC236}">
                <a16:creationId xmlns:a16="http://schemas.microsoft.com/office/drawing/2014/main" id="{3FF6E7E3-FD6B-50D3-A450-162841071A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6935" y="55816"/>
            <a:ext cx="7772400" cy="7551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91440" anchor="b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Perpetua" panose="02020502060401020303" pitchFamily="18" charset="0"/>
                <a:cs typeface="HG Mincho Light J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5pPr>
            <a:lvl6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Perpetua" panose="02020502060401020303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6pPr>
            <a:lvl7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Perpetua" panose="02020502060401020303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7pPr>
            <a:lvl8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Perpetua" panose="02020502060401020303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8pPr>
            <a:lvl9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Perpetua" panose="02020502060401020303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9pPr>
          </a:lstStyle>
          <a:p>
            <a:pPr defTabSz="449263" fontAlgn="base">
              <a:spcBef>
                <a:spcPct val="0"/>
              </a:spcBef>
              <a:spcAft>
                <a:spcPct val="0"/>
              </a:spcAft>
              <a:buClr>
                <a:srgbClr val="696464"/>
              </a:buClr>
              <a:buSzPct val="100000"/>
            </a:pPr>
            <a:r>
              <a:rPr lang="en-GB" altLang="en-US" sz="4000" dirty="0">
                <a:solidFill>
                  <a:srgbClr val="4A32F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How do ANNs work?</a:t>
            </a:r>
          </a:p>
        </p:txBody>
      </p:sp>
      <p:sp>
        <p:nvSpPr>
          <p:cNvPr id="36867" name="AutoShape 3">
            <a:extLst>
              <a:ext uri="{FF2B5EF4-FFF2-40B4-BE49-F238E27FC236}">
                <a16:creationId xmlns:a16="http://schemas.microsoft.com/office/drawing/2014/main" id="{4B0932DA-F699-7EEE-531A-CB8EEAD132FC}"/>
              </a:ext>
            </a:extLst>
          </p:cNvPr>
          <p:cNvSpPr>
            <a:spLocks/>
          </p:cNvSpPr>
          <p:nvPr/>
        </p:nvSpPr>
        <p:spPr bwMode="auto">
          <a:xfrm>
            <a:off x="2133600" y="4648201"/>
            <a:ext cx="2438400" cy="866775"/>
          </a:xfrm>
          <a:prstGeom prst="borderCallout1">
            <a:avLst>
              <a:gd name="adj1" fmla="val 48602"/>
              <a:gd name="adj2" fmla="val 99745"/>
              <a:gd name="adj3" fmla="val 39051"/>
              <a:gd name="adj4" fmla="val 140264"/>
            </a:avLst>
          </a:prstGeom>
          <a:solidFill>
            <a:srgbClr val="D9D9D9"/>
          </a:solidFill>
          <a:ln w="12600">
            <a:solidFill>
              <a:srgbClr val="69240C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Perpetua" panose="02020502060401020303" pitchFamily="18" charset="0"/>
                <a:cs typeface="HG Mincho Light J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5pPr>
            <a:lvl6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Perpetua" panose="02020502060401020303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6pPr>
            <a:lvl7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Perpetua" panose="02020502060401020303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7pPr>
            <a:lvl8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Perpetua" panose="02020502060401020303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8pPr>
            <a:lvl9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Perpetua" panose="02020502060401020303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9pPr>
          </a:lstStyle>
          <a:p>
            <a:pPr algn="ctr" defTabSz="449263" fontAlgn="base">
              <a:spcBef>
                <a:spcPct val="0"/>
              </a:spcBef>
              <a:spcAft>
                <a:spcPct val="0"/>
              </a:spcAft>
              <a:buClr>
                <a:srgbClr val="0D0D0D"/>
              </a:buClr>
              <a:buSzPct val="100000"/>
            </a:pPr>
            <a:r>
              <a:rPr lang="en-GB" altLang="en-US" sz="2000">
                <a:solidFill>
                  <a:srgbClr val="0D0D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Transfer Function (Activation Function)</a:t>
            </a:r>
          </a:p>
        </p:txBody>
      </p:sp>
      <p:sp>
        <p:nvSpPr>
          <p:cNvPr id="36868" name="Text Box 4">
            <a:extLst>
              <a:ext uri="{FF2B5EF4-FFF2-40B4-BE49-F238E27FC236}">
                <a16:creationId xmlns:a16="http://schemas.microsoft.com/office/drawing/2014/main" id="{3A33749C-1C49-C1CA-31BB-FE2AB0A8EC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5715001"/>
            <a:ext cx="2133600" cy="5869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Perpetua" panose="02020502060401020303" pitchFamily="18" charset="0"/>
                <a:cs typeface="HG Mincho Light J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5pPr>
            <a:lvl6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Perpetua" panose="02020502060401020303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6pPr>
            <a:lvl7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Perpetua" panose="02020502060401020303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7pPr>
            <a:lvl8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Perpetua" panose="02020502060401020303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8pPr>
            <a:lvl9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Perpetua" panose="02020502060401020303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9pPr>
          </a:lstStyle>
          <a:p>
            <a:pPr algn="ctr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GB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</a:p>
        </p:txBody>
      </p:sp>
      <p:sp>
        <p:nvSpPr>
          <p:cNvPr id="36869" name="Oval 5">
            <a:extLst>
              <a:ext uri="{FF2B5EF4-FFF2-40B4-BE49-F238E27FC236}">
                <a16:creationId xmlns:a16="http://schemas.microsoft.com/office/drawing/2014/main" id="{80DBD0D0-3325-5E85-9BF4-6CDE9B8C00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01000" y="1857375"/>
            <a:ext cx="685800" cy="685800"/>
          </a:xfrm>
          <a:prstGeom prst="ellipse">
            <a:avLst/>
          </a:prstGeom>
          <a:solidFill>
            <a:srgbClr val="69240C"/>
          </a:solidFill>
          <a:ln w="12600">
            <a:solidFill>
              <a:srgbClr val="9B320E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Perpetua" panose="02020502060401020303" pitchFamily="18" charset="0"/>
                <a:cs typeface="HG Mincho Light J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5pPr>
            <a:lvl6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Perpetua" panose="02020502060401020303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6pPr>
            <a:lvl7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Perpetua" panose="02020502060401020303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7pPr>
            <a:lvl8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Perpetua" panose="02020502060401020303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8pPr>
            <a:lvl9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Perpetua" panose="02020502060401020303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9pPr>
          </a:lstStyle>
          <a:p>
            <a:pPr algn="ctr" defTabSz="449263" fontAlgn="base"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ct val="100000"/>
            </a:pPr>
            <a:r>
              <a:rPr lang="en-GB" altLang="en-US" sz="240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GB" altLang="en-US" sz="140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36870" name="Oval 6">
            <a:extLst>
              <a:ext uri="{FF2B5EF4-FFF2-40B4-BE49-F238E27FC236}">
                <a16:creationId xmlns:a16="http://schemas.microsoft.com/office/drawing/2014/main" id="{C2DF3594-EB4F-0E9D-E69E-D3475727C8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38800" y="1857375"/>
            <a:ext cx="685800" cy="685800"/>
          </a:xfrm>
          <a:prstGeom prst="ellipse">
            <a:avLst/>
          </a:prstGeom>
          <a:solidFill>
            <a:srgbClr val="69240C"/>
          </a:solidFill>
          <a:ln w="12600">
            <a:solidFill>
              <a:srgbClr val="69240C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Perpetua" panose="02020502060401020303" pitchFamily="18" charset="0"/>
                <a:cs typeface="HG Mincho Light J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5pPr>
            <a:lvl6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Perpetua" panose="02020502060401020303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6pPr>
            <a:lvl7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Perpetua" panose="02020502060401020303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7pPr>
            <a:lvl8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Perpetua" panose="02020502060401020303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8pPr>
            <a:lvl9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Perpetua" panose="02020502060401020303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9pPr>
          </a:lstStyle>
          <a:p>
            <a:pPr algn="ctr" defTabSz="449263" fontAlgn="base"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ct val="100000"/>
            </a:pPr>
            <a:r>
              <a:rPr lang="en-GB" altLang="en-US" sz="240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GB" altLang="en-US" sz="140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36871" name="Oval 7">
            <a:extLst>
              <a:ext uri="{FF2B5EF4-FFF2-40B4-BE49-F238E27FC236}">
                <a16:creationId xmlns:a16="http://schemas.microsoft.com/office/drawing/2014/main" id="{74F9C312-F126-1F61-3FB9-98220A4B3C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76600" y="1857375"/>
            <a:ext cx="685800" cy="685800"/>
          </a:xfrm>
          <a:prstGeom prst="ellipse">
            <a:avLst/>
          </a:prstGeom>
          <a:solidFill>
            <a:srgbClr val="69240C"/>
          </a:solidFill>
          <a:ln w="12600">
            <a:solidFill>
              <a:srgbClr val="69240C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Perpetua" panose="02020502060401020303" pitchFamily="18" charset="0"/>
                <a:cs typeface="HG Mincho Light J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5pPr>
            <a:lvl6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Perpetua" panose="02020502060401020303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6pPr>
            <a:lvl7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Perpetua" panose="02020502060401020303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7pPr>
            <a:lvl8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Perpetua" panose="02020502060401020303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8pPr>
            <a:lvl9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Perpetua" panose="02020502060401020303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9pPr>
          </a:lstStyle>
          <a:p>
            <a:pPr algn="ctr" defTabSz="449263" fontAlgn="base"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ct val="100000"/>
            </a:pPr>
            <a:r>
              <a:rPr lang="en-GB" altLang="en-US" sz="240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GB" altLang="en-US" sz="140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</a:p>
        </p:txBody>
      </p:sp>
      <p:sp>
        <p:nvSpPr>
          <p:cNvPr id="36872" name="Oval 8">
            <a:extLst>
              <a:ext uri="{FF2B5EF4-FFF2-40B4-BE49-F238E27FC236}">
                <a16:creationId xmlns:a16="http://schemas.microsoft.com/office/drawing/2014/main" id="{76D45FDD-0CFA-DBC8-3A26-435CAC196B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38800" y="3886200"/>
            <a:ext cx="685800" cy="685800"/>
          </a:xfrm>
          <a:prstGeom prst="ellipse">
            <a:avLst/>
          </a:prstGeom>
          <a:solidFill>
            <a:srgbClr val="742217"/>
          </a:solidFill>
          <a:ln w="12600">
            <a:solidFill>
              <a:srgbClr val="4E161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Perpetua" panose="02020502060401020303" pitchFamily="18" charset="0"/>
                <a:cs typeface="HG Mincho Light J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5pPr>
            <a:lvl6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Perpetua" panose="02020502060401020303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6pPr>
            <a:lvl7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Perpetua" panose="02020502060401020303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7pPr>
            <a:lvl8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Perpetua" panose="02020502060401020303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8pPr>
            <a:lvl9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Perpetua" panose="02020502060401020303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9pPr>
          </a:lstStyle>
          <a:p>
            <a:pPr algn="ctr" defTabSz="449263" fontAlgn="base"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ct val="100000"/>
            </a:pPr>
            <a:r>
              <a:rPr lang="en-GB" altLang="en-US" sz="3200">
                <a:solidFill>
                  <a:srgbClr val="FFFFFF"/>
                </a:solidFill>
              </a:rPr>
              <a:t>∑</a:t>
            </a:r>
          </a:p>
        </p:txBody>
      </p:sp>
      <p:sp>
        <p:nvSpPr>
          <p:cNvPr id="36873" name="Oval 9">
            <a:extLst>
              <a:ext uri="{FF2B5EF4-FFF2-40B4-BE49-F238E27FC236}">
                <a16:creationId xmlns:a16="http://schemas.microsoft.com/office/drawing/2014/main" id="{2AD5C170-3811-D353-184C-C8050C266A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38800" y="5715000"/>
            <a:ext cx="685800" cy="685800"/>
          </a:xfrm>
          <a:prstGeom prst="ellipse">
            <a:avLst/>
          </a:prstGeom>
          <a:solidFill>
            <a:srgbClr val="7C6B4D"/>
          </a:solidFill>
          <a:ln w="12600">
            <a:solidFill>
              <a:srgbClr val="534733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Perpetua" panose="02020502060401020303" pitchFamily="18" charset="0"/>
                <a:cs typeface="HG Mincho Light J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5pPr>
            <a:lvl6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Perpetua" panose="02020502060401020303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6pPr>
            <a:lvl7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Perpetua" panose="02020502060401020303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7pPr>
            <a:lvl8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Perpetua" panose="02020502060401020303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8pPr>
            <a:lvl9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Perpetua" panose="02020502060401020303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9pPr>
          </a:lstStyle>
          <a:p>
            <a:pPr algn="ctr" defTabSz="449263" fontAlgn="base"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ct val="100000"/>
            </a:pPr>
            <a:r>
              <a:rPr lang="en-GB" altLang="en-US" sz="3600">
                <a:solidFill>
                  <a:srgbClr val="FFFFFF"/>
                </a:solidFill>
              </a:rPr>
              <a:t>y</a:t>
            </a:r>
          </a:p>
        </p:txBody>
      </p:sp>
      <p:sp>
        <p:nvSpPr>
          <p:cNvPr id="36874" name="Text Box 10">
            <a:extLst>
              <a:ext uri="{FF2B5EF4-FFF2-40B4-BE49-F238E27FC236}">
                <a16:creationId xmlns:a16="http://schemas.microsoft.com/office/drawing/2014/main" id="{4A6175B6-CEFE-F60D-9E3C-62CE965BEB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3886201"/>
            <a:ext cx="2209800" cy="5869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Perpetua" panose="02020502060401020303" pitchFamily="18" charset="0"/>
                <a:cs typeface="HG Mincho Light J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5pPr>
            <a:lvl6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Perpetua" panose="02020502060401020303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6pPr>
            <a:lvl7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Perpetua" panose="02020502060401020303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7pPr>
            <a:lvl8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Perpetua" panose="02020502060401020303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8pPr>
            <a:lvl9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Perpetua" panose="02020502060401020303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9pPr>
          </a:lstStyle>
          <a:p>
            <a:pPr algn="ctr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GB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Processing</a:t>
            </a:r>
          </a:p>
        </p:txBody>
      </p:sp>
      <p:sp>
        <p:nvSpPr>
          <p:cNvPr id="36875" name="Text Box 11">
            <a:extLst>
              <a:ext uri="{FF2B5EF4-FFF2-40B4-BE49-F238E27FC236}">
                <a16:creationId xmlns:a16="http://schemas.microsoft.com/office/drawing/2014/main" id="{DD3881EA-52A5-EEA2-2316-13586A88E3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2209801"/>
            <a:ext cx="1828800" cy="5869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Perpetua" panose="02020502060401020303" pitchFamily="18" charset="0"/>
                <a:cs typeface="HG Mincho Light J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5pPr>
            <a:lvl6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Perpetua" panose="02020502060401020303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6pPr>
            <a:lvl7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Perpetua" panose="02020502060401020303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7pPr>
            <a:lvl8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Perpetua" panose="02020502060401020303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8pPr>
            <a:lvl9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Perpetua" panose="02020502060401020303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9pPr>
          </a:lstStyle>
          <a:p>
            <a:pPr algn="ctr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GB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</a:p>
        </p:txBody>
      </p:sp>
      <p:cxnSp>
        <p:nvCxnSpPr>
          <p:cNvPr id="36876" name="AutoShape 12">
            <a:extLst>
              <a:ext uri="{FF2B5EF4-FFF2-40B4-BE49-F238E27FC236}">
                <a16:creationId xmlns:a16="http://schemas.microsoft.com/office/drawing/2014/main" id="{ED0CC49F-2799-2AFC-E876-A9F376F21AE4}"/>
              </a:ext>
            </a:extLst>
          </p:cNvPr>
          <p:cNvCxnSpPr>
            <a:cxnSpLocks noChangeShapeType="1"/>
            <a:stCxn id="36872" idx="2"/>
            <a:endCxn id="36894" idx="0"/>
          </p:cNvCxnSpPr>
          <p:nvPr/>
        </p:nvCxnSpPr>
        <p:spPr bwMode="auto">
          <a:xfrm>
            <a:off x="5981700" y="4572001"/>
            <a:ext cx="1588" cy="333375"/>
          </a:xfrm>
          <a:prstGeom prst="straightConnector1">
            <a:avLst/>
          </a:prstGeom>
          <a:noFill/>
          <a:ln w="9360">
            <a:solidFill>
              <a:srgbClr val="AF3408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36877" name="Oval 13">
            <a:extLst>
              <a:ext uri="{FF2B5EF4-FFF2-40B4-BE49-F238E27FC236}">
                <a16:creationId xmlns:a16="http://schemas.microsoft.com/office/drawing/2014/main" id="{F74100E5-38E6-BB59-7FB2-53AE0A95E2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10400" y="2971800"/>
            <a:ext cx="685800" cy="685800"/>
          </a:xfrm>
          <a:prstGeom prst="ellipse">
            <a:avLst/>
          </a:prstGeom>
          <a:solidFill>
            <a:srgbClr val="6E6263"/>
          </a:solidFill>
          <a:ln w="12600">
            <a:solidFill>
              <a:srgbClr val="9B320E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Perpetua" panose="02020502060401020303" pitchFamily="18" charset="0"/>
                <a:cs typeface="HG Mincho Light J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5pPr>
            <a:lvl6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Perpetua" panose="02020502060401020303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6pPr>
            <a:lvl7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Perpetua" panose="02020502060401020303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7pPr>
            <a:lvl8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Perpetua" panose="02020502060401020303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8pPr>
            <a:lvl9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Perpetua" panose="02020502060401020303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9pPr>
          </a:lstStyle>
          <a:p>
            <a:pPr algn="ctr" defTabSz="449263" fontAlgn="base"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ct val="100000"/>
            </a:pPr>
            <a:r>
              <a:rPr lang="en-GB" altLang="en-US" sz="2000">
                <a:solidFill>
                  <a:srgbClr val="FFFFFF"/>
                </a:solidFill>
              </a:rPr>
              <a:t>w</a:t>
            </a:r>
            <a:r>
              <a:rPr lang="en-GB" altLang="en-US" sz="2400" baseline="-25000">
                <a:solidFill>
                  <a:srgbClr val="FFFFFF"/>
                </a:solidFill>
              </a:rPr>
              <a:t>1</a:t>
            </a:r>
          </a:p>
        </p:txBody>
      </p:sp>
      <p:sp>
        <p:nvSpPr>
          <p:cNvPr id="36878" name="Oval 14">
            <a:extLst>
              <a:ext uri="{FF2B5EF4-FFF2-40B4-BE49-F238E27FC236}">
                <a16:creationId xmlns:a16="http://schemas.microsoft.com/office/drawing/2014/main" id="{3E10DC4C-6C58-C57D-3DA9-1C35CA597D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38800" y="2971800"/>
            <a:ext cx="685800" cy="685800"/>
          </a:xfrm>
          <a:prstGeom prst="ellipse">
            <a:avLst/>
          </a:prstGeom>
          <a:solidFill>
            <a:srgbClr val="6E6263"/>
          </a:solidFill>
          <a:ln w="12600">
            <a:solidFill>
              <a:srgbClr val="69240C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Perpetua" panose="02020502060401020303" pitchFamily="18" charset="0"/>
                <a:cs typeface="HG Mincho Light J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5pPr>
            <a:lvl6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Perpetua" panose="02020502060401020303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6pPr>
            <a:lvl7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Perpetua" panose="02020502060401020303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7pPr>
            <a:lvl8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Perpetua" panose="02020502060401020303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8pPr>
            <a:lvl9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Perpetua" panose="02020502060401020303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9pPr>
          </a:lstStyle>
          <a:p>
            <a:pPr algn="ctr" defTabSz="449263" fontAlgn="base"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ct val="100000"/>
            </a:pPr>
            <a:r>
              <a:rPr lang="en-GB" altLang="en-US" sz="2000">
                <a:solidFill>
                  <a:srgbClr val="FFFFFF"/>
                </a:solidFill>
              </a:rPr>
              <a:t>w</a:t>
            </a:r>
            <a:r>
              <a:rPr lang="en-GB" altLang="en-US" sz="2400" baseline="-25000">
                <a:solidFill>
                  <a:srgbClr val="FFFFFF"/>
                </a:solidFill>
              </a:rPr>
              <a:t>2</a:t>
            </a:r>
          </a:p>
          <a:p>
            <a:pPr algn="ctr" defTabSz="449263" fontAlgn="base"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ct val="100000"/>
            </a:pPr>
            <a:endParaRPr lang="en-GB" altLang="en-US" sz="2400" baseline="-25000">
              <a:solidFill>
                <a:srgbClr val="FFFFFF"/>
              </a:solidFill>
            </a:endParaRPr>
          </a:p>
        </p:txBody>
      </p:sp>
      <p:sp>
        <p:nvSpPr>
          <p:cNvPr id="36879" name="Oval 15">
            <a:extLst>
              <a:ext uri="{FF2B5EF4-FFF2-40B4-BE49-F238E27FC236}">
                <a16:creationId xmlns:a16="http://schemas.microsoft.com/office/drawing/2014/main" id="{7821F35D-081E-E7A0-0C70-6B50EE258C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67200" y="2924175"/>
            <a:ext cx="685800" cy="685800"/>
          </a:xfrm>
          <a:prstGeom prst="ellipse">
            <a:avLst/>
          </a:prstGeom>
          <a:solidFill>
            <a:srgbClr val="6E6263"/>
          </a:solidFill>
          <a:ln w="12600">
            <a:solidFill>
              <a:srgbClr val="69240C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Perpetua" panose="02020502060401020303" pitchFamily="18" charset="0"/>
                <a:cs typeface="HG Mincho Light J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5pPr>
            <a:lvl6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Perpetua" panose="02020502060401020303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6pPr>
            <a:lvl7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Perpetua" panose="02020502060401020303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7pPr>
            <a:lvl8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Perpetua" panose="02020502060401020303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8pPr>
            <a:lvl9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Perpetua" panose="02020502060401020303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9pPr>
          </a:lstStyle>
          <a:p>
            <a:pPr defTabSz="449263" fontAlgn="base"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ct val="100000"/>
            </a:pPr>
            <a:r>
              <a:rPr lang="en-GB" altLang="en-US" sz="2000">
                <a:solidFill>
                  <a:srgbClr val="FFFFFF"/>
                </a:solidFill>
              </a:rPr>
              <a:t>w</a:t>
            </a:r>
            <a:r>
              <a:rPr lang="en-GB" altLang="en-US" sz="1400" baseline="-25000">
                <a:solidFill>
                  <a:srgbClr val="FFFFFF"/>
                </a:solidFill>
              </a:rPr>
              <a:t>m</a:t>
            </a:r>
          </a:p>
        </p:txBody>
      </p:sp>
      <p:sp>
        <p:nvSpPr>
          <p:cNvPr id="36880" name="Text Box 16">
            <a:extLst>
              <a:ext uri="{FF2B5EF4-FFF2-40B4-BE49-F238E27FC236}">
                <a16:creationId xmlns:a16="http://schemas.microsoft.com/office/drawing/2014/main" id="{0DF64895-4609-B652-9F5E-C6D5F31D78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3073401"/>
            <a:ext cx="1828800" cy="5869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Perpetua" panose="02020502060401020303" pitchFamily="18" charset="0"/>
                <a:cs typeface="HG Mincho Light J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5pPr>
            <a:lvl6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Perpetua" panose="02020502060401020303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6pPr>
            <a:lvl7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Perpetua" panose="02020502060401020303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7pPr>
            <a:lvl8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Perpetua" panose="02020502060401020303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8pPr>
            <a:lvl9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Perpetua" panose="02020502060401020303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9pPr>
          </a:lstStyle>
          <a:p>
            <a:pPr algn="ctr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GB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weights</a:t>
            </a:r>
          </a:p>
        </p:txBody>
      </p:sp>
      <p:sp>
        <p:nvSpPr>
          <p:cNvPr id="36881" name="Text Box 17">
            <a:extLst>
              <a:ext uri="{FF2B5EF4-FFF2-40B4-BE49-F238E27FC236}">
                <a16:creationId xmlns:a16="http://schemas.microsoft.com/office/drawing/2014/main" id="{D2D11821-E70B-73ED-5011-6799811DA5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8600" y="1933576"/>
            <a:ext cx="1447800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Perpetua" panose="02020502060401020303" pitchFamily="18" charset="0"/>
                <a:cs typeface="HG Mincho Light J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5pPr>
            <a:lvl6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Perpetua" panose="02020502060401020303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6pPr>
            <a:lvl7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Perpetua" panose="02020502060401020303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7pPr>
            <a:lvl8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Perpetua" panose="02020502060401020303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8pPr>
            <a:lvl9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Perpetua" panose="02020502060401020303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9pPr>
          </a:lstStyle>
          <a:p>
            <a: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GB" altLang="en-US"/>
              <a:t>. . . . . . . . . . . . </a:t>
            </a:r>
          </a:p>
        </p:txBody>
      </p:sp>
      <p:cxnSp>
        <p:nvCxnSpPr>
          <p:cNvPr id="36882" name="AutoShape 18">
            <a:extLst>
              <a:ext uri="{FF2B5EF4-FFF2-40B4-BE49-F238E27FC236}">
                <a16:creationId xmlns:a16="http://schemas.microsoft.com/office/drawing/2014/main" id="{A9F289B1-DE47-BF5F-1A24-97A628BB16E3}"/>
              </a:ext>
            </a:extLst>
          </p:cNvPr>
          <p:cNvCxnSpPr>
            <a:cxnSpLocks noChangeShapeType="1"/>
            <a:stCxn id="36871" idx="3"/>
            <a:endCxn id="36879" idx="1"/>
          </p:cNvCxnSpPr>
          <p:nvPr/>
        </p:nvCxnSpPr>
        <p:spPr bwMode="auto">
          <a:xfrm>
            <a:off x="3862389" y="2443164"/>
            <a:ext cx="504825" cy="581025"/>
          </a:xfrm>
          <a:prstGeom prst="straightConnector1">
            <a:avLst/>
          </a:prstGeom>
          <a:noFill/>
          <a:ln w="9360">
            <a:solidFill>
              <a:srgbClr val="AF3408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36883" name="AutoShape 19">
            <a:extLst>
              <a:ext uri="{FF2B5EF4-FFF2-40B4-BE49-F238E27FC236}">
                <a16:creationId xmlns:a16="http://schemas.microsoft.com/office/drawing/2014/main" id="{680DC8FF-F124-BED5-AC07-FA811714FA9E}"/>
              </a:ext>
            </a:extLst>
          </p:cNvPr>
          <p:cNvCxnSpPr>
            <a:cxnSpLocks noChangeShapeType="1"/>
            <a:stCxn id="36870" idx="2"/>
            <a:endCxn id="36878" idx="0"/>
          </p:cNvCxnSpPr>
          <p:nvPr/>
        </p:nvCxnSpPr>
        <p:spPr bwMode="auto">
          <a:xfrm>
            <a:off x="5981700" y="2543176"/>
            <a:ext cx="1588" cy="428625"/>
          </a:xfrm>
          <a:prstGeom prst="straightConnector1">
            <a:avLst/>
          </a:prstGeom>
          <a:noFill/>
          <a:ln w="9360">
            <a:solidFill>
              <a:srgbClr val="AF3408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36884" name="AutoShape 20">
            <a:extLst>
              <a:ext uri="{FF2B5EF4-FFF2-40B4-BE49-F238E27FC236}">
                <a16:creationId xmlns:a16="http://schemas.microsoft.com/office/drawing/2014/main" id="{AD30EC63-B019-CFEB-B8D7-3B52116F5394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7696200" y="2543175"/>
            <a:ext cx="533400" cy="609600"/>
          </a:xfrm>
          <a:prstGeom prst="straightConnector1">
            <a:avLst/>
          </a:prstGeom>
          <a:noFill/>
          <a:ln w="9360">
            <a:solidFill>
              <a:srgbClr val="AF3408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36885" name="AutoShape 21">
            <a:extLst>
              <a:ext uri="{FF2B5EF4-FFF2-40B4-BE49-F238E27FC236}">
                <a16:creationId xmlns:a16="http://schemas.microsoft.com/office/drawing/2014/main" id="{B867569E-1460-7C6E-E485-818AB7A02007}"/>
              </a:ext>
            </a:extLst>
          </p:cNvPr>
          <p:cNvCxnSpPr>
            <a:cxnSpLocks noChangeShapeType="1"/>
            <a:stCxn id="36877" idx="1"/>
            <a:endCxn id="36872" idx="3"/>
          </p:cNvCxnSpPr>
          <p:nvPr/>
        </p:nvCxnSpPr>
        <p:spPr bwMode="auto">
          <a:xfrm flipH="1">
            <a:off x="6324601" y="3557588"/>
            <a:ext cx="785813" cy="671512"/>
          </a:xfrm>
          <a:prstGeom prst="straightConnector1">
            <a:avLst/>
          </a:prstGeom>
          <a:noFill/>
          <a:ln w="9360">
            <a:solidFill>
              <a:srgbClr val="AF3408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36886" name="AutoShape 22">
            <a:extLst>
              <a:ext uri="{FF2B5EF4-FFF2-40B4-BE49-F238E27FC236}">
                <a16:creationId xmlns:a16="http://schemas.microsoft.com/office/drawing/2014/main" id="{9E311AE9-EA9D-14D4-2272-9D5AD3B35C29}"/>
              </a:ext>
            </a:extLst>
          </p:cNvPr>
          <p:cNvCxnSpPr>
            <a:cxnSpLocks noChangeShapeType="1"/>
            <a:stCxn id="36878" idx="2"/>
            <a:endCxn id="36872" idx="0"/>
          </p:cNvCxnSpPr>
          <p:nvPr/>
        </p:nvCxnSpPr>
        <p:spPr bwMode="auto">
          <a:xfrm>
            <a:off x="5981700" y="3657600"/>
            <a:ext cx="1588" cy="228600"/>
          </a:xfrm>
          <a:prstGeom prst="straightConnector1">
            <a:avLst/>
          </a:prstGeom>
          <a:noFill/>
          <a:ln w="9360">
            <a:solidFill>
              <a:srgbClr val="AF3408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36887" name="AutoShape 23">
            <a:extLst>
              <a:ext uri="{FF2B5EF4-FFF2-40B4-BE49-F238E27FC236}">
                <a16:creationId xmlns:a16="http://schemas.microsoft.com/office/drawing/2014/main" id="{9500EC38-C47E-4339-28BE-EC652D664BF5}"/>
              </a:ext>
            </a:extLst>
          </p:cNvPr>
          <p:cNvCxnSpPr>
            <a:cxnSpLocks noChangeShapeType="1"/>
            <a:stCxn id="36879" idx="3"/>
            <a:endCxn id="36872" idx="1"/>
          </p:cNvCxnSpPr>
          <p:nvPr/>
        </p:nvCxnSpPr>
        <p:spPr bwMode="auto">
          <a:xfrm>
            <a:off x="4852988" y="3509964"/>
            <a:ext cx="785812" cy="719137"/>
          </a:xfrm>
          <a:prstGeom prst="straightConnector1">
            <a:avLst/>
          </a:prstGeom>
          <a:noFill/>
          <a:ln w="9360">
            <a:solidFill>
              <a:srgbClr val="AF3408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36888" name="Rectangle 24">
            <a:extLst>
              <a:ext uri="{FF2B5EF4-FFF2-40B4-BE49-F238E27FC236}">
                <a16:creationId xmlns:a16="http://schemas.microsoft.com/office/drawing/2014/main" id="{DBD1E516-78C5-EA5F-4A2E-9E1ADDE653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449263" fontAlgn="base">
              <a:lnSpc>
                <a:spcPct val="102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GB">
              <a:solidFill>
                <a:srgbClr val="FFFFFF"/>
              </a:solidFill>
              <a:latin typeface="Perpetua" panose="02020502060401020303" pitchFamily="18" charset="0"/>
            </a:endParaRPr>
          </a:p>
        </p:txBody>
      </p:sp>
      <p:sp>
        <p:nvSpPr>
          <p:cNvPr id="36890" name="Rectangle 26">
            <a:extLst>
              <a:ext uri="{FF2B5EF4-FFF2-40B4-BE49-F238E27FC236}">
                <a16:creationId xmlns:a16="http://schemas.microsoft.com/office/drawing/2014/main" id="{73EFAEAC-FFAC-BDE8-FC71-F4B6CF8DDA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94297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449263" fontAlgn="base">
              <a:lnSpc>
                <a:spcPct val="102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GB">
              <a:solidFill>
                <a:srgbClr val="FFFFFF"/>
              </a:solidFill>
              <a:latin typeface="Perpetua" panose="02020502060401020303" pitchFamily="18" charset="0"/>
            </a:endParaRPr>
          </a:p>
        </p:txBody>
      </p:sp>
      <p:sp>
        <p:nvSpPr>
          <p:cNvPr id="36891" name="Rectangle 27">
            <a:extLst>
              <a:ext uri="{FF2B5EF4-FFF2-40B4-BE49-F238E27FC236}">
                <a16:creationId xmlns:a16="http://schemas.microsoft.com/office/drawing/2014/main" id="{CB465BDA-0B32-A9E3-061A-F6F7F82F4D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449263" fontAlgn="base">
              <a:lnSpc>
                <a:spcPct val="102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GB">
              <a:solidFill>
                <a:srgbClr val="FFFFFF"/>
              </a:solidFill>
              <a:latin typeface="Perpetua" panose="02020502060401020303" pitchFamily="18" charset="0"/>
            </a:endParaRPr>
          </a:p>
        </p:txBody>
      </p:sp>
      <p:sp>
        <p:nvSpPr>
          <p:cNvPr id="36893" name="Rectangle 29">
            <a:extLst>
              <a:ext uri="{FF2B5EF4-FFF2-40B4-BE49-F238E27FC236}">
                <a16:creationId xmlns:a16="http://schemas.microsoft.com/office/drawing/2014/main" id="{ADC3B1F8-E332-280D-152A-A6A745A62C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6477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449263" fontAlgn="base">
              <a:lnSpc>
                <a:spcPct val="102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GB">
              <a:solidFill>
                <a:srgbClr val="FFFFFF"/>
              </a:solidFill>
              <a:latin typeface="Perpetua" panose="02020502060401020303" pitchFamily="18" charset="0"/>
            </a:endParaRPr>
          </a:p>
        </p:txBody>
      </p:sp>
      <p:sp>
        <p:nvSpPr>
          <p:cNvPr id="36894" name="Rectangle 30">
            <a:extLst>
              <a:ext uri="{FF2B5EF4-FFF2-40B4-BE49-F238E27FC236}">
                <a16:creationId xmlns:a16="http://schemas.microsoft.com/office/drawing/2014/main" id="{71F26B73-24DC-91F6-AC1D-512732A39D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6400" y="4905375"/>
            <a:ext cx="990600" cy="457200"/>
          </a:xfrm>
          <a:prstGeom prst="rect">
            <a:avLst/>
          </a:prstGeom>
          <a:solidFill>
            <a:srgbClr val="6E6263"/>
          </a:solidFill>
          <a:ln w="12600">
            <a:solidFill>
              <a:srgbClr val="9B320E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Perpetua" panose="02020502060401020303" pitchFamily="18" charset="0"/>
                <a:cs typeface="HG Mincho Light J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5pPr>
            <a:lvl6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Perpetua" panose="02020502060401020303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6pPr>
            <a:lvl7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Perpetua" panose="02020502060401020303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7pPr>
            <a:lvl8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Perpetua" panose="02020502060401020303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8pPr>
            <a:lvl9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Perpetua" panose="02020502060401020303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9pPr>
          </a:lstStyle>
          <a:p>
            <a:pPr algn="ctr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GB" altLang="en-US"/>
              <a:t>f(v</a:t>
            </a:r>
            <a:r>
              <a:rPr lang="en-GB" altLang="en-US" baseline="-25000"/>
              <a:t>k</a:t>
            </a:r>
            <a:r>
              <a:rPr lang="en-GB" altLang="en-US"/>
              <a:t>)</a:t>
            </a:r>
          </a:p>
        </p:txBody>
      </p:sp>
      <p:sp>
        <p:nvSpPr>
          <p:cNvPr id="36895" name="Text Box 31">
            <a:extLst>
              <a:ext uri="{FF2B5EF4-FFF2-40B4-BE49-F238E27FC236}">
                <a16:creationId xmlns:a16="http://schemas.microsoft.com/office/drawing/2014/main" id="{5AF1C676-27A5-426B-52B7-15D25288BC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53000" y="3076576"/>
            <a:ext cx="685800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Perpetua" panose="02020502060401020303" pitchFamily="18" charset="0"/>
                <a:cs typeface="HG Mincho Light J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5pPr>
            <a:lvl6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Perpetua" panose="02020502060401020303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6pPr>
            <a:lvl7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Perpetua" panose="02020502060401020303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7pPr>
            <a:lvl8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Perpetua" panose="02020502060401020303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8pPr>
            <a:lvl9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Perpetua" panose="02020502060401020303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9pPr>
          </a:lstStyle>
          <a:p>
            <a: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GB" altLang="en-US"/>
              <a:t>. . . . . </a:t>
            </a:r>
          </a:p>
        </p:txBody>
      </p:sp>
      <p:cxnSp>
        <p:nvCxnSpPr>
          <p:cNvPr id="36896" name="AutoShape 32">
            <a:extLst>
              <a:ext uri="{FF2B5EF4-FFF2-40B4-BE49-F238E27FC236}">
                <a16:creationId xmlns:a16="http://schemas.microsoft.com/office/drawing/2014/main" id="{6F629BBD-557C-44AC-1228-F3AF1AF69C9B}"/>
              </a:ext>
            </a:extLst>
          </p:cNvPr>
          <p:cNvCxnSpPr>
            <a:cxnSpLocks noChangeShapeType="1"/>
            <a:stCxn id="36894" idx="2"/>
            <a:endCxn id="36873" idx="0"/>
          </p:cNvCxnSpPr>
          <p:nvPr/>
        </p:nvCxnSpPr>
        <p:spPr bwMode="auto">
          <a:xfrm>
            <a:off x="5981700" y="5362576"/>
            <a:ext cx="1588" cy="352425"/>
          </a:xfrm>
          <a:prstGeom prst="straightConnector1">
            <a:avLst/>
          </a:prstGeom>
          <a:noFill/>
          <a:ln w="9360">
            <a:solidFill>
              <a:srgbClr val="AF3408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1">
                <a:extLst>
                  <a:ext uri="{FF2B5EF4-FFF2-40B4-BE49-F238E27FC236}">
                    <a16:creationId xmlns:a16="http://schemas.microsoft.com/office/drawing/2014/main" id="{C2E8689E-424C-4CCB-D7C2-8E670733C7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61056" y="4136235"/>
                <a:ext cx="2435224" cy="465128"/>
              </a:xfrm>
              <a:prstGeom prst="rect">
                <a:avLst/>
              </a:prstGeom>
              <a:solidFill>
                <a:srgbClr val="EF8C6A"/>
              </a:solidFill>
              <a:ln>
                <a:noFill/>
              </a:ln>
              <a:effectLst/>
              <a:extLst>
                <a:ext uri="{91240B29-F687-4F45-9708-019B960494DF}">
                  <a14:hiddenLine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lIns="90000" tIns="46800" rIns="90000" bIns="46800">
                <a:spAutoFit/>
              </a:bodyPr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rgbClr val="000000"/>
                    </a:solidFill>
                    <a:latin typeface="Perpetua" panose="02020502060401020303" pitchFamily="18" charset="0"/>
                    <a:cs typeface="HG Mincho Light J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HG Mincho Light J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HG Mincho Light J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HG Mincho Light J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HG Mincho Light J" charset="0"/>
                  </a:defRPr>
                </a:lvl5pPr>
                <a:lvl6pPr defTabSz="449263" fontAlgn="base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Perpetua" panose="02020502060401020303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HG Mincho Light J" charset="0"/>
                  </a:defRPr>
                </a:lvl6pPr>
                <a:lvl7pPr defTabSz="449263" fontAlgn="base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Perpetua" panose="02020502060401020303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HG Mincho Light J" charset="0"/>
                  </a:defRPr>
                </a:lvl7pPr>
                <a:lvl8pPr defTabSz="449263" fontAlgn="base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Perpetua" panose="02020502060401020303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HG Mincho Light J" charset="0"/>
                  </a:defRPr>
                </a:lvl8pPr>
                <a:lvl9pPr defTabSz="449263" fontAlgn="base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Perpetua" panose="02020502060401020303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HG Mincho Light J" charset="0"/>
                  </a:defRPr>
                </a:lvl9pPr>
              </a:lstStyle>
              <a:p>
                <a:pPr defTabSz="449263" fontAlgn="base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</a:pP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pt-BR" altLang="en-US" sz="24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GB" alt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pt-BR" altLang="en-US" sz="24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=</m:t>
                        </m:r>
                        <m:r>
                          <a:rPr lang="en-GB" alt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  <m:sup>
                        <m:r>
                          <a:rPr lang="en-GB" alt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</m:sup>
                      <m:e>
                        <m:r>
                          <a:rPr lang="en-GB" alt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𝑋</m:t>
                        </m:r>
                        <m:r>
                          <a:rPr lang="en-GB" altLang="en-US" sz="2400" b="0" i="1" baseline="-2500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GB" alt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𝑤</m:t>
                        </m:r>
                        <m:r>
                          <a:rPr lang="en-GB" altLang="en-US" sz="2400" b="0" i="1" baseline="-2500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e>
                    </m:nary>
                  </m:oMath>
                </a14:m>
                <a:r>
                  <a:rPr lang="en-GB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</a:t>
                </a:r>
                <a:r>
                  <a:rPr lang="en-GB" altLang="en-US" sz="24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</a:t>
                </a:r>
                <a:r>
                  <a:rPr lang="en-GB" altLang="en-US" sz="2400" baseline="-25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</a:t>
                </a:r>
                <a:endParaRPr lang="en-GB" altLang="en-US" sz="2400" baseline="-25000" dirty="0"/>
              </a:p>
            </p:txBody>
          </p:sp>
        </mc:Choice>
        <mc:Fallback xmlns="">
          <p:sp>
            <p:nvSpPr>
              <p:cNvPr id="2" name="Rectangle 11">
                <a:extLst>
                  <a:ext uri="{FF2B5EF4-FFF2-40B4-BE49-F238E27FC236}">
                    <a16:creationId xmlns:a16="http://schemas.microsoft.com/office/drawing/2014/main" id="{C2E8689E-424C-4CCB-D7C2-8E670733C7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561056" y="4136235"/>
                <a:ext cx="2435224" cy="465128"/>
              </a:xfrm>
              <a:prstGeom prst="rect">
                <a:avLst/>
              </a:prstGeom>
              <a:blipFill>
                <a:blip r:embed="rId3"/>
                <a:stretch>
                  <a:fillRect l="-19250" t="-128947" b="-196053"/>
                </a:stretch>
              </a:blip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11">
                <a:extLst>
                  <a:ext uri="{FF2B5EF4-FFF2-40B4-BE49-F238E27FC236}">
                    <a16:creationId xmlns:a16="http://schemas.microsoft.com/office/drawing/2014/main" id="{A7FE3DFD-44FE-6BE1-DF21-5C81F3ABE7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61056" y="5410208"/>
                <a:ext cx="1789112" cy="465128"/>
              </a:xfrm>
              <a:prstGeom prst="rect">
                <a:avLst/>
              </a:prstGeom>
              <a:solidFill>
                <a:srgbClr val="EF8C6A"/>
              </a:solidFill>
              <a:ln>
                <a:noFill/>
              </a:ln>
              <a:effectLst/>
              <a:extLst>
                <a:ext uri="{91240B29-F687-4F45-9708-019B960494DF}">
                  <a14:hiddenLine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lIns="90000" tIns="46800" rIns="90000" bIns="46800">
                <a:spAutoFit/>
              </a:bodyPr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rgbClr val="000000"/>
                    </a:solidFill>
                    <a:latin typeface="Perpetua" panose="02020502060401020303" pitchFamily="18" charset="0"/>
                    <a:cs typeface="HG Mincho Light J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HG Mincho Light J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HG Mincho Light J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HG Mincho Light J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HG Mincho Light J" charset="0"/>
                  </a:defRPr>
                </a:lvl5pPr>
                <a:lvl6pPr defTabSz="449263" fontAlgn="base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Perpetua" panose="02020502060401020303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HG Mincho Light J" charset="0"/>
                  </a:defRPr>
                </a:lvl6pPr>
                <a:lvl7pPr defTabSz="449263" fontAlgn="base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Perpetua" panose="02020502060401020303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HG Mincho Light J" charset="0"/>
                  </a:defRPr>
                </a:lvl7pPr>
                <a:lvl8pPr defTabSz="449263" fontAlgn="base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Perpetua" panose="02020502060401020303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HG Mincho Light J" charset="0"/>
                  </a:defRPr>
                </a:lvl8pPr>
                <a:lvl9pPr defTabSz="449263" fontAlgn="base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Perpetua" panose="02020502060401020303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HG Mincho Light J" charset="0"/>
                  </a:defRPr>
                </a:lvl9pPr>
              </a:lstStyle>
              <a:p>
                <a:pPr defTabSz="449263" fontAlgn="base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 altLang="en-US" sz="2400" b="0" i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y</m:t>
                      </m:r>
                      <m:r>
                        <m:rPr>
                          <m:nor/>
                        </m:rPr>
                        <a:rPr lang="en-GB" altLang="en-US" sz="2400" baseline="-25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k</m:t>
                      </m:r>
                      <m:r>
                        <m:rPr>
                          <m:nor/>
                        </m:rPr>
                        <a:rPr lang="en-GB" altLang="en-US" sz="2400" b="0" i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GB" altLang="en-US" sz="240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GB" altLang="en-US" sz="24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GB" altLang="en-US" sz="24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V</m:t>
                          </m:r>
                          <m:r>
                            <m:rPr>
                              <m:nor/>
                            </m:rPr>
                            <a:rPr lang="en-GB" altLang="en-US" sz="2400" baseline="-250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k</m:t>
                          </m:r>
                        </m:e>
                      </m:d>
                    </m:oMath>
                  </m:oMathPara>
                </a14:m>
                <a:endParaRPr lang="en-GB" altLang="en-US" sz="2400" baseline="-25000" dirty="0"/>
              </a:p>
            </p:txBody>
          </p:sp>
        </mc:Choice>
        <mc:Fallback xmlns="">
          <p:sp>
            <p:nvSpPr>
              <p:cNvPr id="3" name="Rectangle 11">
                <a:extLst>
                  <a:ext uri="{FF2B5EF4-FFF2-40B4-BE49-F238E27FC236}">
                    <a16:creationId xmlns:a16="http://schemas.microsoft.com/office/drawing/2014/main" id="{A7FE3DFD-44FE-6BE1-DF21-5C81F3ABE7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561056" y="5410208"/>
                <a:ext cx="1789112" cy="465128"/>
              </a:xfrm>
              <a:prstGeom prst="rect">
                <a:avLst/>
              </a:prstGeom>
              <a:blipFill>
                <a:blip r:embed="rId4"/>
                <a:stretch>
                  <a:fillRect b="-17105"/>
                </a:stretch>
              </a:blip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89" name="Picture 1">
            <a:extLst>
              <a:ext uri="{FF2B5EF4-FFF2-40B4-BE49-F238E27FC236}">
                <a16:creationId xmlns:a16="http://schemas.microsoft.com/office/drawing/2014/main" id="{ABBAF737-FA99-937C-9DC7-987F1BE6FB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1143000"/>
            <a:ext cx="8763000" cy="541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7890" name="Text Box 2">
            <a:extLst>
              <a:ext uri="{FF2B5EF4-FFF2-40B4-BE49-F238E27FC236}">
                <a16:creationId xmlns:a16="http://schemas.microsoft.com/office/drawing/2014/main" id="{F85AB994-5332-63D9-97E8-C365B66F59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69720" y="320040"/>
            <a:ext cx="9220200" cy="112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91440" anchor="b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Perpetua" panose="02020502060401020303" pitchFamily="18" charset="0"/>
                <a:cs typeface="HG Mincho Light J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5pPr>
            <a:lvl6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Perpetua" panose="02020502060401020303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6pPr>
            <a:lvl7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Perpetua" panose="02020502060401020303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7pPr>
            <a:lvl8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Perpetua" panose="02020502060401020303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8pPr>
            <a:lvl9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Perpetua" panose="02020502060401020303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9pPr>
          </a:lstStyle>
          <a:p>
            <a:pPr defTabSz="449263" fontAlgn="base">
              <a:spcBef>
                <a:spcPct val="0"/>
              </a:spcBef>
              <a:spcAft>
                <a:spcPct val="0"/>
              </a:spcAft>
              <a:buClr>
                <a:srgbClr val="696464"/>
              </a:buClr>
              <a:buSzPct val="100000"/>
            </a:pPr>
            <a:r>
              <a:rPr lang="en-GB" altLang="en-US" sz="3200" dirty="0">
                <a:solidFill>
                  <a:srgbClr val="4A32F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output is a function of the input, that is affected by the weights, and the transfer functions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Text Box 1">
            <a:extLst>
              <a:ext uri="{FF2B5EF4-FFF2-40B4-BE49-F238E27FC236}">
                <a16:creationId xmlns:a16="http://schemas.microsoft.com/office/drawing/2014/main" id="{31D9191F-694C-806B-4C0C-07A9A16088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228600"/>
            <a:ext cx="7772400" cy="7551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91440" anchor="b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Perpetua" panose="02020502060401020303" pitchFamily="18" charset="0"/>
                <a:cs typeface="HG Mincho Light J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5pPr>
            <a:lvl6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Perpetua" panose="02020502060401020303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6pPr>
            <a:lvl7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Perpetua" panose="02020502060401020303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7pPr>
            <a:lvl8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Perpetua" panose="02020502060401020303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8pPr>
            <a:lvl9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Perpetua" panose="02020502060401020303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9pPr>
          </a:lstStyle>
          <a:p>
            <a:pPr>
              <a:lnSpc>
                <a:spcPct val="100000"/>
              </a:lnSpc>
              <a:buClr>
                <a:srgbClr val="696464"/>
              </a:buClr>
              <a:buFont typeface="Times New Roman" panose="02020603050405020304" pitchFamily="18" charset="0"/>
              <a:buNone/>
            </a:pPr>
            <a:r>
              <a:rPr lang="en-GB" altLang="en-US" sz="4000" dirty="0">
                <a:solidFill>
                  <a:srgbClr val="4A32F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Learning Paradigms</a:t>
            </a:r>
          </a:p>
        </p:txBody>
      </p:sp>
      <p:sp>
        <p:nvSpPr>
          <p:cNvPr id="54274" name="Text Box 2">
            <a:extLst>
              <a:ext uri="{FF2B5EF4-FFF2-40B4-BE49-F238E27FC236}">
                <a16:creationId xmlns:a16="http://schemas.microsoft.com/office/drawing/2014/main" id="{92D4E9C5-85A4-62DD-ABFD-1CA6CFF26D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38400" y="1447800"/>
            <a:ext cx="7772400" cy="19103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271463" indent="-271463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rgbClr val="000000"/>
                </a:solidFill>
                <a:latin typeface="Perpetua" panose="02020502060401020303" pitchFamily="18" charset="0"/>
                <a:cs typeface="HG Mincho Light J" charset="0"/>
              </a:defRPr>
            </a:lvl1pPr>
            <a:lvl2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2pPr>
            <a:lvl3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3pPr>
            <a:lvl4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4pPr>
            <a:lvl5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5pPr>
            <a:lvl6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Perpetua" panose="02020502060401020303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6pPr>
            <a:lvl7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Perpetua" panose="02020502060401020303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7pPr>
            <a:lvl8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Perpetua" panose="02020502060401020303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8pPr>
            <a:lvl9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Perpetua" panose="02020502060401020303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9pPr>
          </a:lstStyle>
          <a:p>
            <a:pPr>
              <a:spcBef>
                <a:spcPts val="575"/>
              </a:spcBef>
              <a:buClr>
                <a:srgbClr val="D34817"/>
              </a:buClr>
              <a:buSzPct val="85000"/>
              <a:buFont typeface="Wingdings 2" panose="05020102010507070707" pitchFamily="18" charset="2"/>
              <a:buChar char=""/>
            </a:pPr>
            <a:r>
              <a:rPr lang="en-GB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Supervised learning</a:t>
            </a:r>
          </a:p>
          <a:p>
            <a:pPr>
              <a:spcBef>
                <a:spcPts val="575"/>
              </a:spcBef>
              <a:buClr>
                <a:srgbClr val="D34817"/>
              </a:buClr>
              <a:buSzPct val="85000"/>
              <a:buFont typeface="Wingdings 2" panose="05020102010507070707" pitchFamily="18" charset="2"/>
              <a:buChar char=""/>
            </a:pPr>
            <a:r>
              <a:rPr lang="en-GB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Unsupervised learning</a:t>
            </a:r>
          </a:p>
          <a:p>
            <a:pPr>
              <a:spcBef>
                <a:spcPts val="575"/>
              </a:spcBef>
              <a:buClr>
                <a:srgbClr val="D34817"/>
              </a:buClr>
              <a:buSzPct val="85000"/>
              <a:buFont typeface="Wingdings 2" panose="05020102010507070707" pitchFamily="18" charset="2"/>
              <a:buChar char=""/>
            </a:pPr>
            <a:r>
              <a:rPr lang="en-GB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Reinforcement learning</a:t>
            </a:r>
          </a:p>
        </p:txBody>
      </p:sp>
    </p:spTree>
    <p:extLst>
      <p:ext uri="{BB962C8B-B14F-4D97-AF65-F5344CB8AC3E}">
        <p14:creationId xmlns:p14="http://schemas.microsoft.com/office/powerpoint/2010/main" val="269287897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B831B6F-405A-4B47-B9BB-5CA88F2858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E1D8D97-06DB-8F1C-D9DA-8148C2263F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9128" y="638089"/>
            <a:ext cx="4818888" cy="1476801"/>
          </a:xfrm>
        </p:spPr>
        <p:txBody>
          <a:bodyPr anchor="b">
            <a:normAutofit/>
          </a:bodyPr>
          <a:lstStyle/>
          <a:p>
            <a:r>
              <a:rPr lang="en-GB" sz="5400" dirty="0"/>
              <a:t>Topics Covered</a:t>
            </a:r>
          </a:p>
        </p:txBody>
      </p:sp>
      <p:pic>
        <p:nvPicPr>
          <p:cNvPr id="6" name="Picture 3" descr="A brain with red dots and lines&#10;&#10;Description automatically generated">
            <a:extLst>
              <a:ext uri="{FF2B5EF4-FFF2-40B4-BE49-F238E27FC236}">
                <a16:creationId xmlns:a16="http://schemas.microsoft.com/office/drawing/2014/main" id="{C27E476D-0AAA-4CAF-2FF1-8BE2C535B6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66800" y="1676400"/>
            <a:ext cx="3981812" cy="4002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6" name="sketch line">
            <a:extLst>
              <a:ext uri="{FF2B5EF4-FFF2-40B4-BE49-F238E27FC236}">
                <a16:creationId xmlns:a16="http://schemas.microsoft.com/office/drawing/2014/main" id="{953EE71A-6488-4203-A7C4-77102FD0DC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3912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56D06A9-F3DA-E666-CBC9-2717D90806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29400" y="2753181"/>
            <a:ext cx="5385816" cy="2041649"/>
          </a:xfrm>
        </p:spPr>
        <p:txBody>
          <a:bodyPr anchor="t">
            <a:normAutofit lnSpcReduction="10000"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200" dirty="0"/>
              <a:t>Neural Network(NN) Terminologies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200" dirty="0"/>
              <a:t>NN working principle and their design issues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200" dirty="0"/>
              <a:t>Handling Overfitting 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200" dirty="0"/>
              <a:t>Backpropagation algorithm with an example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200" dirty="0"/>
              <a:t>Creating a NN using TensorFlow and </a:t>
            </a:r>
            <a:r>
              <a:rPr lang="en-GB" sz="2200" dirty="0" err="1"/>
              <a:t>Keras</a:t>
            </a:r>
            <a:endParaRPr lang="en-GB" sz="22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GB" sz="2200" dirty="0"/>
          </a:p>
        </p:txBody>
      </p:sp>
    </p:spTree>
    <p:extLst>
      <p:ext uri="{BB962C8B-B14F-4D97-AF65-F5344CB8AC3E}">
        <p14:creationId xmlns:p14="http://schemas.microsoft.com/office/powerpoint/2010/main" val="36368417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Text Box 1">
            <a:extLst>
              <a:ext uri="{FF2B5EF4-FFF2-40B4-BE49-F238E27FC236}">
                <a16:creationId xmlns:a16="http://schemas.microsoft.com/office/drawing/2014/main" id="{F31384C0-887B-8819-4CE1-3C4F5B605F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228600"/>
            <a:ext cx="7772400" cy="7551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91440" anchor="b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Perpetua" panose="02020502060401020303" pitchFamily="18" charset="0"/>
                <a:cs typeface="HG Mincho Light J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5pPr>
            <a:lvl6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Perpetua" panose="02020502060401020303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6pPr>
            <a:lvl7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Perpetua" panose="02020502060401020303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7pPr>
            <a:lvl8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Perpetua" panose="02020502060401020303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8pPr>
            <a:lvl9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Perpetua" panose="02020502060401020303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9pPr>
          </a:lstStyle>
          <a:p>
            <a:pPr>
              <a:lnSpc>
                <a:spcPct val="100000"/>
              </a:lnSpc>
              <a:buClr>
                <a:srgbClr val="696464"/>
              </a:buClr>
              <a:buFont typeface="Franklin Gothic Book" panose="020B0503020102020204" pitchFamily="34" charset="0"/>
              <a:buNone/>
            </a:pPr>
            <a:r>
              <a:rPr lang="en-GB" altLang="en-US" sz="4000" dirty="0">
                <a:solidFill>
                  <a:srgbClr val="4A32FC"/>
                </a:solidFill>
                <a:latin typeface="Franklin Gothic Book" panose="020B0503020102020204" pitchFamily="34" charset="0"/>
              </a:rPr>
              <a:t>Supervised learning</a:t>
            </a:r>
          </a:p>
        </p:txBody>
      </p:sp>
      <p:sp>
        <p:nvSpPr>
          <p:cNvPr id="55298" name="Text Box 2">
            <a:extLst>
              <a:ext uri="{FF2B5EF4-FFF2-40B4-BE49-F238E27FC236}">
                <a16:creationId xmlns:a16="http://schemas.microsoft.com/office/drawing/2014/main" id="{A5B8A8C6-085E-C118-168F-7536182353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1371601"/>
            <a:ext cx="8229600" cy="2833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271463" indent="-271463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rgbClr val="000000"/>
                </a:solidFill>
                <a:latin typeface="Perpetua" panose="02020502060401020303" pitchFamily="18" charset="0"/>
                <a:cs typeface="HG Mincho Light J" charset="0"/>
              </a:defRPr>
            </a:lvl1pPr>
            <a:lvl2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2pPr>
            <a:lvl3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3pPr>
            <a:lvl4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4pPr>
            <a:lvl5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5pPr>
            <a:lvl6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Perpetua" panose="02020502060401020303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6pPr>
            <a:lvl7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Perpetua" panose="02020502060401020303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7pPr>
            <a:lvl8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Perpetua" panose="02020502060401020303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8pPr>
            <a:lvl9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Perpetua" panose="02020502060401020303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9pPr>
          </a:lstStyle>
          <a:p>
            <a:pPr>
              <a:spcBef>
                <a:spcPts val="575"/>
              </a:spcBef>
              <a:buClr>
                <a:srgbClr val="D34817"/>
              </a:buClr>
              <a:buSzPct val="85000"/>
              <a:buFont typeface="Wingdings 2" panose="05020102010507070707" pitchFamily="18" charset="2"/>
              <a:buChar char=""/>
            </a:pPr>
            <a:r>
              <a:rPr lang="en-GB" altLang="en-US" sz="2800"/>
              <a:t>This is what we have seen so far!</a:t>
            </a:r>
          </a:p>
          <a:p>
            <a:pPr>
              <a:spcBef>
                <a:spcPts val="575"/>
              </a:spcBef>
              <a:buClr>
                <a:srgbClr val="D34817"/>
              </a:buClr>
              <a:buSzPct val="85000"/>
              <a:buFont typeface="Wingdings 2" panose="05020102010507070707" pitchFamily="18" charset="2"/>
              <a:buChar char=""/>
            </a:pPr>
            <a:r>
              <a:rPr lang="en-GB" altLang="en-US" sz="2800"/>
              <a:t>A network is fed with a set of training samples (inputs and corresponding output), and it uses these samples to learn the general relationship between the inputs and the outputs.</a:t>
            </a:r>
          </a:p>
          <a:p>
            <a:pPr>
              <a:spcBef>
                <a:spcPts val="575"/>
              </a:spcBef>
              <a:buClr>
                <a:srgbClr val="D34817"/>
              </a:buClr>
              <a:buSzPct val="85000"/>
              <a:buFont typeface="Wingdings 2" panose="05020102010507070707" pitchFamily="18" charset="2"/>
              <a:buChar char=""/>
            </a:pPr>
            <a:r>
              <a:rPr lang="en-GB" altLang="en-US" sz="2800"/>
              <a:t>This relationship is represented by the values of the weights of the trained network.</a:t>
            </a:r>
          </a:p>
        </p:txBody>
      </p:sp>
    </p:spTree>
    <p:extLst>
      <p:ext uri="{BB962C8B-B14F-4D97-AF65-F5344CB8AC3E}">
        <p14:creationId xmlns:p14="http://schemas.microsoft.com/office/powerpoint/2010/main" val="139400055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Text Box 1">
            <a:extLst>
              <a:ext uri="{FF2B5EF4-FFF2-40B4-BE49-F238E27FC236}">
                <a16:creationId xmlns:a16="http://schemas.microsoft.com/office/drawing/2014/main" id="{DE9705B8-C4FC-7E78-C772-C828E651B1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9200" y="152400"/>
            <a:ext cx="7772400" cy="7551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91440" anchor="b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Perpetua" panose="02020502060401020303" pitchFamily="18" charset="0"/>
                <a:cs typeface="HG Mincho Light J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5pPr>
            <a:lvl6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Perpetua" panose="02020502060401020303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6pPr>
            <a:lvl7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Perpetua" panose="02020502060401020303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7pPr>
            <a:lvl8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Perpetua" panose="02020502060401020303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8pPr>
            <a:lvl9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Perpetua" panose="02020502060401020303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9pPr>
          </a:lstStyle>
          <a:p>
            <a:pPr>
              <a:lnSpc>
                <a:spcPct val="100000"/>
              </a:lnSpc>
              <a:buClr>
                <a:srgbClr val="696464"/>
              </a:buClr>
              <a:buFont typeface="Times New Roman" panose="02020603050405020304" pitchFamily="18" charset="0"/>
              <a:buNone/>
            </a:pPr>
            <a:r>
              <a:rPr lang="en-GB" altLang="en-US" sz="4000" dirty="0">
                <a:solidFill>
                  <a:srgbClr val="4A32F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Unsupervised learning</a:t>
            </a:r>
          </a:p>
        </p:txBody>
      </p:sp>
      <p:sp>
        <p:nvSpPr>
          <p:cNvPr id="56322" name="Text Box 2">
            <a:extLst>
              <a:ext uri="{FF2B5EF4-FFF2-40B4-BE49-F238E27FC236}">
                <a16:creationId xmlns:a16="http://schemas.microsoft.com/office/drawing/2014/main" id="{D83B0F5F-FDB6-E928-2052-68595EB338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38400" y="1447800"/>
            <a:ext cx="7772400" cy="19616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271463" indent="-271463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rgbClr val="000000"/>
                </a:solidFill>
                <a:latin typeface="Perpetua" panose="02020502060401020303" pitchFamily="18" charset="0"/>
                <a:cs typeface="HG Mincho Light J" charset="0"/>
              </a:defRPr>
            </a:lvl1pPr>
            <a:lvl2pPr marL="546100" indent="-228600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2pPr>
            <a:lvl3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3pPr>
            <a:lvl4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4pPr>
            <a:lvl5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5pPr>
            <a:lvl6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Perpetua" panose="02020502060401020303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6pPr>
            <a:lvl7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Perpetua" panose="02020502060401020303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7pPr>
            <a:lvl8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Perpetua" panose="02020502060401020303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8pPr>
            <a:lvl9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Perpetua" panose="02020502060401020303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9pPr>
          </a:lstStyle>
          <a:p>
            <a:pPr>
              <a:spcBef>
                <a:spcPts val="575"/>
              </a:spcBef>
              <a:buClr>
                <a:srgbClr val="D34817"/>
              </a:buClr>
              <a:buSzPct val="85000"/>
              <a:buFont typeface="Wingdings 2" panose="05020102010507070707" pitchFamily="18" charset="2"/>
              <a:buChar char=""/>
            </a:pPr>
            <a:r>
              <a:rPr lang="en-GB" altLang="en-US" sz="2800" dirty="0"/>
              <a:t>No desired output is associated with the training data!</a:t>
            </a:r>
          </a:p>
          <a:p>
            <a:pPr>
              <a:spcBef>
                <a:spcPts val="575"/>
              </a:spcBef>
              <a:buClr>
                <a:srgbClr val="D34817"/>
              </a:buClr>
              <a:buSzPct val="85000"/>
              <a:buFont typeface="Wingdings 2" panose="05020102010507070707" pitchFamily="18" charset="2"/>
              <a:buChar char=""/>
            </a:pPr>
            <a:r>
              <a:rPr lang="en-GB" altLang="en-US" sz="2800" dirty="0"/>
              <a:t>Faster than supervised learning</a:t>
            </a:r>
          </a:p>
          <a:p>
            <a:pPr>
              <a:spcBef>
                <a:spcPts val="575"/>
              </a:spcBef>
              <a:buClr>
                <a:srgbClr val="D34817"/>
              </a:buClr>
              <a:buSzPct val="85000"/>
              <a:buFont typeface="Wingdings 2" panose="05020102010507070707" pitchFamily="18" charset="2"/>
              <a:buChar char=""/>
            </a:pPr>
            <a:r>
              <a:rPr lang="en-GB" altLang="en-US" sz="2800" dirty="0"/>
              <a:t>Used to find out </a:t>
            </a:r>
            <a:r>
              <a:rPr lang="en-GB" altLang="en-US" sz="2800" i="1" dirty="0"/>
              <a:t>structures within data:</a:t>
            </a:r>
          </a:p>
          <a:p>
            <a:pPr lvl="1">
              <a:spcBef>
                <a:spcPts val="375"/>
              </a:spcBef>
              <a:buClr>
                <a:srgbClr val="9B2D1F"/>
              </a:buClr>
              <a:buSzPct val="85000"/>
              <a:buFont typeface="Wingdings 2" panose="05020102010507070707" pitchFamily="18" charset="2"/>
              <a:buChar char=""/>
            </a:pPr>
            <a:r>
              <a:rPr lang="en-GB" altLang="en-US" dirty="0">
                <a:latin typeface="Perpetua" panose="02020502060401020303" pitchFamily="18" charset="0"/>
              </a:rPr>
              <a:t> E.g. Clustering</a:t>
            </a:r>
          </a:p>
        </p:txBody>
      </p:sp>
    </p:spTree>
    <p:extLst>
      <p:ext uri="{BB962C8B-B14F-4D97-AF65-F5344CB8AC3E}">
        <p14:creationId xmlns:p14="http://schemas.microsoft.com/office/powerpoint/2010/main" val="269442251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Text Box 1">
            <a:extLst>
              <a:ext uri="{FF2B5EF4-FFF2-40B4-BE49-F238E27FC236}">
                <a16:creationId xmlns:a16="http://schemas.microsoft.com/office/drawing/2014/main" id="{1DEDDCCD-F93B-8D1C-F083-9E171E4389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9200" y="228600"/>
            <a:ext cx="7772400" cy="7551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91440" anchor="b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Perpetua" panose="02020502060401020303" pitchFamily="18" charset="0"/>
                <a:cs typeface="HG Mincho Light J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5pPr>
            <a:lvl6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Perpetua" panose="02020502060401020303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6pPr>
            <a:lvl7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Perpetua" panose="02020502060401020303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7pPr>
            <a:lvl8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Perpetua" panose="02020502060401020303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8pPr>
            <a:lvl9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Perpetua" panose="02020502060401020303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9pPr>
          </a:lstStyle>
          <a:p>
            <a:pPr>
              <a:lnSpc>
                <a:spcPct val="100000"/>
              </a:lnSpc>
              <a:buClr>
                <a:srgbClr val="696464"/>
              </a:buClr>
              <a:buFont typeface="Times New Roman" panose="02020603050405020304" pitchFamily="18" charset="0"/>
              <a:buNone/>
            </a:pPr>
            <a:r>
              <a:rPr lang="en-GB" altLang="en-US" sz="4000" dirty="0">
                <a:solidFill>
                  <a:srgbClr val="4A32F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Reinforcement learning</a:t>
            </a:r>
          </a:p>
        </p:txBody>
      </p:sp>
      <p:sp>
        <p:nvSpPr>
          <p:cNvPr id="57346" name="Text Box 2">
            <a:extLst>
              <a:ext uri="{FF2B5EF4-FFF2-40B4-BE49-F238E27FC236}">
                <a16:creationId xmlns:a16="http://schemas.microsoft.com/office/drawing/2014/main" id="{8FECB3D1-F3DB-7F45-009F-59A72D9DB2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38400" y="1447801"/>
            <a:ext cx="7772400" cy="17872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271463" indent="-271463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rgbClr val="000000"/>
                </a:solidFill>
                <a:latin typeface="Perpetua" panose="02020502060401020303" pitchFamily="18" charset="0"/>
                <a:cs typeface="HG Mincho Light J" charset="0"/>
              </a:defRPr>
            </a:lvl1pPr>
            <a:lvl2pPr marL="546100" indent="-228600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2pPr>
            <a:lvl3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3pPr>
            <a:lvl4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4pPr>
            <a:lvl5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5pPr>
            <a:lvl6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Perpetua" panose="02020502060401020303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6pPr>
            <a:lvl7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Perpetua" panose="02020502060401020303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7pPr>
            <a:lvl8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Perpetua" panose="02020502060401020303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8pPr>
            <a:lvl9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Perpetua" panose="02020502060401020303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9pPr>
          </a:lstStyle>
          <a:p>
            <a:pPr>
              <a:spcBef>
                <a:spcPts val="575"/>
              </a:spcBef>
              <a:buClr>
                <a:srgbClr val="D34817"/>
              </a:buClr>
              <a:buSzPct val="85000"/>
              <a:buFont typeface="Wingdings 2" panose="05020102010507070707" pitchFamily="18" charset="2"/>
              <a:buChar char=""/>
            </a:pPr>
            <a:r>
              <a:rPr lang="en-GB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Like supervised learning, but:</a:t>
            </a:r>
          </a:p>
          <a:p>
            <a:pPr lvl="1">
              <a:spcBef>
                <a:spcPts val="375"/>
              </a:spcBef>
              <a:buClr>
                <a:srgbClr val="9B2D1F"/>
              </a:buClr>
              <a:buSzPct val="85000"/>
              <a:buFont typeface="Wingdings 2" panose="05020102010507070707" pitchFamily="18" charset="2"/>
              <a:buChar char=""/>
            </a:pPr>
            <a:r>
              <a:rPr lang="en-GB" altLang="en-US" dirty="0">
                <a:cs typeface="Times New Roman" panose="02020603050405020304" pitchFamily="18" charset="0"/>
              </a:rPr>
              <a:t>Weight adjusting is not directly related to the error value.</a:t>
            </a:r>
          </a:p>
          <a:p>
            <a:pPr lvl="1">
              <a:spcBef>
                <a:spcPts val="375"/>
              </a:spcBef>
              <a:buClr>
                <a:srgbClr val="9B2D1F"/>
              </a:buClr>
              <a:buSzPct val="85000"/>
              <a:buFont typeface="Wingdings 2" panose="05020102010507070707" pitchFamily="18" charset="2"/>
              <a:buChar char=""/>
            </a:pPr>
            <a:r>
              <a:rPr lang="en-GB" altLang="en-US" dirty="0">
                <a:cs typeface="Times New Roman" panose="02020603050405020304" pitchFamily="18" charset="0"/>
              </a:rPr>
              <a:t>The error value is used to randomly, shuffle weights!</a:t>
            </a:r>
          </a:p>
          <a:p>
            <a:pPr lvl="1">
              <a:spcBef>
                <a:spcPts val="375"/>
              </a:spcBef>
              <a:buClr>
                <a:srgbClr val="9B2D1F"/>
              </a:buClr>
              <a:buSzPct val="85000"/>
              <a:buFont typeface="Wingdings 2" panose="05020102010507070707" pitchFamily="18" charset="2"/>
              <a:buChar char=""/>
            </a:pPr>
            <a:r>
              <a:rPr lang="en-GB" altLang="en-US" dirty="0">
                <a:cs typeface="Times New Roman" panose="02020603050405020304" pitchFamily="18" charset="0"/>
              </a:rPr>
              <a:t>Relatively slow learning due to ‘randomness’.</a:t>
            </a:r>
          </a:p>
        </p:txBody>
      </p:sp>
    </p:spTree>
    <p:extLst>
      <p:ext uri="{BB962C8B-B14F-4D97-AF65-F5344CB8AC3E}">
        <p14:creationId xmlns:p14="http://schemas.microsoft.com/office/powerpoint/2010/main" val="84747686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Text Box 1">
            <a:extLst>
              <a:ext uri="{FF2B5EF4-FFF2-40B4-BE49-F238E27FC236}">
                <a16:creationId xmlns:a16="http://schemas.microsoft.com/office/drawing/2014/main" id="{20095F05-5889-1508-58FD-5E4450FAB6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7800" y="304800"/>
            <a:ext cx="8229600" cy="7551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91440" anchor="b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Perpetua" panose="02020502060401020303" pitchFamily="18" charset="0"/>
                <a:cs typeface="HG Mincho Light J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5pPr>
            <a:lvl6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Perpetua" panose="02020502060401020303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6pPr>
            <a:lvl7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Perpetua" panose="02020502060401020303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7pPr>
            <a:lvl8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Perpetua" panose="02020502060401020303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8pPr>
            <a:lvl9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Perpetua" panose="02020502060401020303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9pPr>
          </a:lstStyle>
          <a:p>
            <a:pPr>
              <a:lnSpc>
                <a:spcPct val="100000"/>
              </a:lnSpc>
              <a:buClr>
                <a:srgbClr val="696464"/>
              </a:buClr>
              <a:buFont typeface="Times New Roman" panose="02020603050405020304" pitchFamily="18" charset="0"/>
              <a:buNone/>
            </a:pPr>
            <a:r>
              <a:rPr lang="en-GB" altLang="en-US" sz="4000" dirty="0">
                <a:solidFill>
                  <a:srgbClr val="4A32F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Design Issues</a:t>
            </a:r>
          </a:p>
        </p:txBody>
      </p:sp>
      <p:sp>
        <p:nvSpPr>
          <p:cNvPr id="45058" name="Text Box 2">
            <a:extLst>
              <a:ext uri="{FF2B5EF4-FFF2-40B4-BE49-F238E27FC236}">
                <a16:creationId xmlns:a16="http://schemas.microsoft.com/office/drawing/2014/main" id="{DDDFC53A-77EE-4755-2BB4-380BC4930D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1219200"/>
            <a:ext cx="8229600" cy="34954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271463" indent="-271463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rgbClr val="000000"/>
                </a:solidFill>
                <a:latin typeface="Perpetua" panose="02020502060401020303" pitchFamily="18" charset="0"/>
                <a:cs typeface="HG Mincho Light J" charset="0"/>
              </a:defRPr>
            </a:lvl1pPr>
            <a:lvl2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2pPr>
            <a:lvl3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3pPr>
            <a:lvl4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4pPr>
            <a:lvl5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5pPr>
            <a:lvl6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Perpetua" panose="02020502060401020303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6pPr>
            <a:lvl7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Perpetua" panose="02020502060401020303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7pPr>
            <a:lvl8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Perpetua" panose="02020502060401020303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8pPr>
            <a:lvl9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Perpetua" panose="02020502060401020303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9pPr>
          </a:lstStyle>
          <a:p>
            <a:pPr>
              <a:spcBef>
                <a:spcPts val="575"/>
              </a:spcBef>
              <a:buClr>
                <a:srgbClr val="D34817"/>
              </a:buClr>
              <a:buSzPct val="85000"/>
              <a:buFont typeface="Wingdings 2" panose="05020102010507070707" pitchFamily="18" charset="2"/>
              <a:buChar char=""/>
            </a:pPr>
            <a:r>
              <a:rPr lang="en-GB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Initial weights (small random values ∈[‐1,1])</a:t>
            </a:r>
          </a:p>
          <a:p>
            <a:pPr>
              <a:spcBef>
                <a:spcPts val="575"/>
              </a:spcBef>
              <a:buClr>
                <a:srgbClr val="D34817"/>
              </a:buClr>
              <a:buSzPct val="85000"/>
              <a:buFont typeface="Wingdings 2" panose="05020102010507070707" pitchFamily="18" charset="2"/>
              <a:buChar char=""/>
            </a:pPr>
            <a:r>
              <a:rPr lang="en-GB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Activation function (How the inputs and the weights are combined to produce output?)</a:t>
            </a:r>
          </a:p>
          <a:p>
            <a:pPr>
              <a:spcBef>
                <a:spcPts val="575"/>
              </a:spcBef>
              <a:buClr>
                <a:srgbClr val="D34817"/>
              </a:buClr>
              <a:buSzPct val="85000"/>
              <a:buFont typeface="Wingdings 2" panose="05020102010507070707" pitchFamily="18" charset="2"/>
              <a:buChar char=""/>
            </a:pPr>
            <a:r>
              <a:rPr lang="en-GB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Number of neurons</a:t>
            </a:r>
          </a:p>
          <a:p>
            <a:pPr>
              <a:spcBef>
                <a:spcPts val="575"/>
              </a:spcBef>
              <a:buClr>
                <a:srgbClr val="D34817"/>
              </a:buClr>
              <a:buSzPct val="85000"/>
              <a:buFont typeface="Wingdings 2" panose="05020102010507070707" pitchFamily="18" charset="2"/>
              <a:buChar char=""/>
            </a:pPr>
            <a:r>
              <a:rPr lang="en-GB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Size of training set</a:t>
            </a:r>
          </a:p>
          <a:p>
            <a:pPr>
              <a:spcBef>
                <a:spcPts val="575"/>
              </a:spcBef>
              <a:buClr>
                <a:srgbClr val="D34817"/>
              </a:buClr>
              <a:buSzPct val="85000"/>
              <a:buFont typeface="Wingdings 2" panose="05020102010507070707" pitchFamily="18" charset="2"/>
              <a:buChar char=""/>
            </a:pPr>
            <a:r>
              <a:rPr lang="en-GB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Error &amp; Performance metrics</a:t>
            </a:r>
          </a:p>
          <a:p>
            <a:pPr>
              <a:spcBef>
                <a:spcPts val="575"/>
              </a:spcBef>
              <a:buClr>
                <a:srgbClr val="D34817"/>
              </a:buClr>
              <a:buSzPct val="85000"/>
              <a:buFont typeface="Wingdings 2" panose="05020102010507070707" pitchFamily="18" charset="2"/>
              <a:buChar char=""/>
            </a:pPr>
            <a:r>
              <a:rPr lang="en-GB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Weights adjusting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Text Box 1">
            <a:extLst>
              <a:ext uri="{FF2B5EF4-FFF2-40B4-BE49-F238E27FC236}">
                <a16:creationId xmlns:a16="http://schemas.microsoft.com/office/drawing/2014/main" id="{258B6AC2-59BC-F5CA-51F4-E7E4ED7955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800" y="224598"/>
            <a:ext cx="7772400" cy="7551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91440" anchor="b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Perpetua" panose="02020502060401020303" pitchFamily="18" charset="0"/>
                <a:cs typeface="HG Mincho Light J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5pPr>
            <a:lvl6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Perpetua" panose="02020502060401020303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6pPr>
            <a:lvl7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Perpetua" panose="02020502060401020303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7pPr>
            <a:lvl8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Perpetua" panose="02020502060401020303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8pPr>
            <a:lvl9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Perpetua" panose="02020502060401020303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9pPr>
          </a:lstStyle>
          <a:p>
            <a:pPr>
              <a:lnSpc>
                <a:spcPct val="100000"/>
              </a:lnSpc>
              <a:buClr>
                <a:srgbClr val="696464"/>
              </a:buClr>
              <a:buFont typeface="Franklin Gothic Book" panose="020B0503020102020204" pitchFamily="34" charset="0"/>
              <a:buNone/>
            </a:pPr>
            <a:r>
              <a:rPr lang="en-GB" altLang="en-US" sz="4000" dirty="0">
                <a:solidFill>
                  <a:srgbClr val="4A32FC"/>
                </a:solidFill>
                <a:latin typeface="Franklin Gothic Book" panose="020B0503020102020204" pitchFamily="34" charset="0"/>
              </a:rPr>
              <a:t>Activation Functions</a:t>
            </a:r>
          </a:p>
        </p:txBody>
      </p:sp>
      <p:sp>
        <p:nvSpPr>
          <p:cNvPr id="46082" name="Text Box 2">
            <a:extLst>
              <a:ext uri="{FF2B5EF4-FFF2-40B4-BE49-F238E27FC236}">
                <a16:creationId xmlns:a16="http://schemas.microsoft.com/office/drawing/2014/main" id="{1EA2C6A7-8401-3C04-3684-F49F94F4C0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1371600"/>
            <a:ext cx="8229600" cy="3772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271463" indent="-271463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rgbClr val="000000"/>
                </a:solidFill>
                <a:latin typeface="Perpetua" panose="02020502060401020303" pitchFamily="18" charset="0"/>
                <a:cs typeface="HG Mincho Light J" charset="0"/>
              </a:defRPr>
            </a:lvl1pPr>
            <a:lvl2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2pPr>
            <a:lvl3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3pPr>
            <a:lvl4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4pPr>
            <a:lvl5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5pPr>
            <a:lvl6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Perpetua" panose="02020502060401020303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6pPr>
            <a:lvl7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Perpetua" panose="02020502060401020303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7pPr>
            <a:lvl8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Perpetua" panose="02020502060401020303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8pPr>
            <a:lvl9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Perpetua" panose="02020502060401020303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9pPr>
          </a:lstStyle>
          <a:p>
            <a:pPr>
              <a:spcBef>
                <a:spcPts val="575"/>
              </a:spcBef>
              <a:buClr>
                <a:srgbClr val="D34817"/>
              </a:buClr>
              <a:buSzPct val="85000"/>
              <a:buFont typeface="Wingdings 2" panose="05020102010507070707" pitchFamily="18" charset="2"/>
              <a:buChar char=""/>
            </a:pPr>
            <a:r>
              <a:rPr lang="en-GB" altLang="en-US" sz="2800" b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Linear: </a:t>
            </a:r>
            <a:r>
              <a:rPr lang="en-GB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The output is proportional to the total weighted input.</a:t>
            </a:r>
          </a:p>
          <a:p>
            <a:pPr>
              <a:spcBef>
                <a:spcPts val="575"/>
              </a:spcBef>
              <a:buClr>
                <a:srgbClr val="D34817"/>
              </a:buClr>
              <a:buSzPct val="85000"/>
              <a:buFont typeface="Wingdings 2" panose="05020102010507070707" pitchFamily="18" charset="2"/>
              <a:buChar char=""/>
            </a:pPr>
            <a:r>
              <a:rPr lang="en-GB" altLang="en-US" sz="2800" b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Threshold: </a:t>
            </a:r>
            <a:r>
              <a:rPr lang="en-GB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The output is set at one of two values, depending on whether the total weighted input is greater than or less than some threshold value.</a:t>
            </a:r>
          </a:p>
          <a:p>
            <a:pPr>
              <a:spcBef>
                <a:spcPts val="575"/>
              </a:spcBef>
              <a:buClr>
                <a:srgbClr val="D34817"/>
              </a:buClr>
              <a:buSzPct val="85000"/>
              <a:buFont typeface="Wingdings 2" panose="05020102010507070707" pitchFamily="18" charset="2"/>
              <a:buChar char=""/>
            </a:pPr>
            <a:r>
              <a:rPr lang="en-GB" altLang="en-US" sz="2800" b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Non‐linear: </a:t>
            </a:r>
            <a:r>
              <a:rPr lang="en-GB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The output varies continuously but not linearly as the input changes.</a:t>
            </a:r>
          </a:p>
          <a:p>
            <a:pPr>
              <a:spcBef>
                <a:spcPts val="575"/>
              </a:spcBef>
              <a:buClr>
                <a:srgbClr val="D34817"/>
              </a:buClr>
              <a:buSzPct val="85000"/>
            </a:pPr>
            <a:endParaRPr lang="en-GB" alt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083" name="Rectangle 3">
            <a:extLst>
              <a:ext uri="{FF2B5EF4-FFF2-40B4-BE49-F238E27FC236}">
                <a16:creationId xmlns:a16="http://schemas.microsoft.com/office/drawing/2014/main" id="{342C226A-A3EE-F60C-DD98-1E015BA984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46084" name="Rectangle 4">
            <a:extLst>
              <a:ext uri="{FF2B5EF4-FFF2-40B4-BE49-F238E27FC236}">
                <a16:creationId xmlns:a16="http://schemas.microsoft.com/office/drawing/2014/main" id="{0B7A2E53-2F44-4571-2D73-A56B80E047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88582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Text Box 1">
            <a:extLst>
              <a:ext uri="{FF2B5EF4-FFF2-40B4-BE49-F238E27FC236}">
                <a16:creationId xmlns:a16="http://schemas.microsoft.com/office/drawing/2014/main" id="{67E62C40-1576-179B-AB70-DD0B4F09F3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241774"/>
            <a:ext cx="7772400" cy="7551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91440" anchor="b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Perpetua" panose="02020502060401020303" pitchFamily="18" charset="0"/>
                <a:cs typeface="HG Mincho Light J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5pPr>
            <a:lvl6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Perpetua" panose="02020502060401020303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6pPr>
            <a:lvl7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Perpetua" panose="02020502060401020303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7pPr>
            <a:lvl8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Perpetua" panose="02020502060401020303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8pPr>
            <a:lvl9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Perpetua" panose="02020502060401020303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9pPr>
          </a:lstStyle>
          <a:p>
            <a:pPr>
              <a:lnSpc>
                <a:spcPct val="100000"/>
              </a:lnSpc>
              <a:buClr>
                <a:srgbClr val="696464"/>
              </a:buClr>
              <a:buFont typeface="Franklin Gothic Book" panose="020B0503020102020204" pitchFamily="34" charset="0"/>
              <a:buNone/>
            </a:pPr>
            <a:r>
              <a:rPr lang="en-GB" altLang="en-US" sz="4000" dirty="0">
                <a:solidFill>
                  <a:srgbClr val="4A32FC"/>
                </a:solidFill>
                <a:latin typeface="Franklin Gothic Book" panose="020B0503020102020204" pitchFamily="34" charset="0"/>
              </a:rPr>
              <a:t>Performance Metrics</a:t>
            </a:r>
          </a:p>
        </p:txBody>
      </p:sp>
      <p:sp>
        <p:nvSpPr>
          <p:cNvPr id="47106" name="Text Box 2">
            <a:extLst>
              <a:ext uri="{FF2B5EF4-FFF2-40B4-BE49-F238E27FC236}">
                <a16:creationId xmlns:a16="http://schemas.microsoft.com/office/drawing/2014/main" id="{D3DE4615-FFE7-4849-0EA5-D6098DD667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1021286"/>
            <a:ext cx="10896600" cy="48188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 marL="271463" indent="-271463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rgbClr val="000000"/>
                </a:solidFill>
                <a:latin typeface="Perpetua" panose="02020502060401020303" pitchFamily="18" charset="0"/>
                <a:cs typeface="HG Mincho Light J" charset="0"/>
              </a:defRPr>
            </a:lvl1pPr>
            <a:lvl2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2pPr>
            <a:lvl3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3pPr>
            <a:lvl4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4pPr>
            <a:lvl5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5pPr>
            <a:lvl6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Perpetua" panose="02020502060401020303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6pPr>
            <a:lvl7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Perpetua" panose="02020502060401020303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7pPr>
            <a:lvl8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Perpetua" panose="02020502060401020303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8pPr>
            <a:lvl9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Perpetua" panose="02020502060401020303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9pPr>
          </a:lstStyle>
          <a:p>
            <a:pPr algn="just">
              <a:spcBef>
                <a:spcPts val="575"/>
              </a:spcBef>
              <a:buClr>
                <a:srgbClr val="D34817"/>
              </a:buClr>
              <a:buSzPct val="85000"/>
              <a:buFont typeface="Wingdings 2" panose="05020102010507070707" pitchFamily="18" charset="2"/>
              <a:buChar char=""/>
            </a:pPr>
            <a:r>
              <a:rPr lang="en-GB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performance metrics depend on the task type, such as regression, classification, or other specialised tasks.</a:t>
            </a:r>
          </a:p>
          <a:p>
            <a:pPr algn="just">
              <a:spcBef>
                <a:spcPts val="575"/>
              </a:spcBef>
              <a:buClr>
                <a:srgbClr val="D34817"/>
              </a:buClr>
              <a:buSzPct val="85000"/>
              <a:buFont typeface="Wingdings 2" panose="05020102010507070707" pitchFamily="18" charset="2"/>
              <a:buChar char=""/>
            </a:pPr>
            <a:r>
              <a:rPr lang="en-GB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Classification Task:</a:t>
            </a:r>
          </a:p>
          <a:p>
            <a:pPr lvl="1" algn="just">
              <a:spcBef>
                <a:spcPts val="575"/>
              </a:spcBef>
              <a:buClr>
                <a:srgbClr val="D34817"/>
              </a:buClr>
              <a:buSzPct val="85000"/>
              <a:buFont typeface="Wingdings 2" panose="05020102010507070707" pitchFamily="18" charset="2"/>
              <a:buChar char=""/>
            </a:pPr>
            <a:r>
              <a:rPr lang="en-GB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For Balanced Datasets: Accuracy is often sufficient.</a:t>
            </a:r>
          </a:p>
          <a:p>
            <a:pPr lvl="1" algn="just">
              <a:spcBef>
                <a:spcPts val="575"/>
              </a:spcBef>
              <a:buClr>
                <a:srgbClr val="D34817"/>
              </a:buClr>
              <a:buSzPct val="85000"/>
              <a:buFont typeface="Wingdings 2" panose="05020102010507070707" pitchFamily="18" charset="2"/>
              <a:buChar char=""/>
            </a:pPr>
            <a:r>
              <a:rPr lang="en-GB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For Imbalanced Datasets: Metrics like F1 Score, Precision-Recall curves, or AUC-ROC are more informative.</a:t>
            </a:r>
          </a:p>
          <a:p>
            <a:pPr lvl="1" algn="just">
              <a:spcBef>
                <a:spcPts val="575"/>
              </a:spcBef>
              <a:buClr>
                <a:srgbClr val="D34817"/>
              </a:buClr>
              <a:buSzPct val="85000"/>
              <a:buFont typeface="Wingdings 2" panose="05020102010507070707" pitchFamily="18" charset="2"/>
              <a:buChar char=""/>
            </a:pPr>
            <a:r>
              <a:rPr lang="en-GB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For Multi-Class Classification: Top-k Accuracy, Confusion Matrix, and Macro/Micro Averaged F1 Score.</a:t>
            </a:r>
          </a:p>
          <a:p>
            <a:pPr lvl="1" algn="just">
              <a:spcBef>
                <a:spcPts val="575"/>
              </a:spcBef>
              <a:buClr>
                <a:srgbClr val="D34817"/>
              </a:buClr>
              <a:buSzPct val="85000"/>
              <a:buFont typeface="Wingdings 2" panose="05020102010507070707" pitchFamily="18" charset="2"/>
              <a:buChar char=""/>
            </a:pPr>
            <a:r>
              <a:rPr lang="en-GB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For Confidence Evaluation: Log Loss or Cross-Entropy is a good choice.</a:t>
            </a:r>
          </a:p>
          <a:p>
            <a:pPr algn="just">
              <a:spcBef>
                <a:spcPts val="575"/>
              </a:spcBef>
              <a:buClr>
                <a:srgbClr val="D34817"/>
              </a:buClr>
              <a:buSzPct val="85000"/>
              <a:buFont typeface="Wingdings 2" panose="05020102010507070707" pitchFamily="18" charset="2"/>
              <a:buChar char=""/>
            </a:pPr>
            <a:r>
              <a:rPr lang="en-GB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Regression Task:</a:t>
            </a:r>
          </a:p>
          <a:p>
            <a:pPr lvl="1" algn="just">
              <a:spcBef>
                <a:spcPts val="575"/>
              </a:spcBef>
              <a:buClr>
                <a:srgbClr val="D34817"/>
              </a:buClr>
              <a:buSzPct val="85000"/>
              <a:buFont typeface="Wingdings 2" panose="05020102010507070707" pitchFamily="18" charset="2"/>
              <a:buChar char=""/>
            </a:pPr>
            <a:r>
              <a:rPr lang="en-GB" sz="2000" dirty="0">
                <a:cs typeface="Times New Roman" panose="02020603050405020304" pitchFamily="18" charset="0"/>
              </a:rPr>
              <a:t>   Mean Absolute Error (MAE), Mean Squared Error (MSE), Root Mean Squared Error (RMSE) and R-Squared (Coefficient of Determination)</a:t>
            </a:r>
            <a:endParaRPr lang="en-GB" altLang="en-US" sz="2000" dirty="0">
              <a:cs typeface="Times New Roman" panose="02020603050405020304" pitchFamily="18" charset="0"/>
            </a:endParaRPr>
          </a:p>
        </p:txBody>
      </p:sp>
      <p:sp>
        <p:nvSpPr>
          <p:cNvPr id="47107" name="Rectangle 3">
            <a:extLst>
              <a:ext uri="{FF2B5EF4-FFF2-40B4-BE49-F238E27FC236}">
                <a16:creationId xmlns:a16="http://schemas.microsoft.com/office/drawing/2014/main" id="{B542FE05-7535-D9BD-BB66-355800875B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0"/>
            <a:ext cx="9144000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Text Box 1">
            <a:extLst>
              <a:ext uri="{FF2B5EF4-FFF2-40B4-BE49-F238E27FC236}">
                <a16:creationId xmlns:a16="http://schemas.microsoft.com/office/drawing/2014/main" id="{67E62C40-1576-179B-AB70-DD0B4F09F3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241774"/>
            <a:ext cx="7772400" cy="7551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91440" anchor="b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Perpetua" panose="02020502060401020303" pitchFamily="18" charset="0"/>
                <a:cs typeface="HG Mincho Light J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5pPr>
            <a:lvl6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Perpetua" panose="02020502060401020303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6pPr>
            <a:lvl7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Perpetua" panose="02020502060401020303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7pPr>
            <a:lvl8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Perpetua" panose="02020502060401020303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8pPr>
            <a:lvl9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Perpetua" panose="02020502060401020303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9pPr>
          </a:lstStyle>
          <a:p>
            <a:pPr>
              <a:lnSpc>
                <a:spcPct val="100000"/>
              </a:lnSpc>
              <a:buClr>
                <a:srgbClr val="696464"/>
              </a:buClr>
              <a:buFont typeface="Franklin Gothic Book" panose="020B0503020102020204" pitchFamily="34" charset="0"/>
              <a:buNone/>
            </a:pPr>
            <a:r>
              <a:rPr lang="en-GB" altLang="en-US" sz="4000" dirty="0">
                <a:solidFill>
                  <a:srgbClr val="4A32FC"/>
                </a:solidFill>
                <a:latin typeface="Franklin Gothic Book" panose="020B0503020102020204" pitchFamily="34" charset="0"/>
              </a:rPr>
              <a:t>Loss Functions</a:t>
            </a:r>
          </a:p>
        </p:txBody>
      </p:sp>
      <p:sp>
        <p:nvSpPr>
          <p:cNvPr id="47106" name="Text Box 2">
            <a:extLst>
              <a:ext uri="{FF2B5EF4-FFF2-40B4-BE49-F238E27FC236}">
                <a16:creationId xmlns:a16="http://schemas.microsoft.com/office/drawing/2014/main" id="{D3DE4615-FFE7-4849-0EA5-D6098DD667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1021286"/>
            <a:ext cx="10896600" cy="44033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 marL="271463" indent="-271463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rgbClr val="000000"/>
                </a:solidFill>
                <a:latin typeface="Perpetua" panose="02020502060401020303" pitchFamily="18" charset="0"/>
                <a:cs typeface="HG Mincho Light J" charset="0"/>
              </a:defRPr>
            </a:lvl1pPr>
            <a:lvl2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2pPr>
            <a:lvl3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3pPr>
            <a:lvl4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4pPr>
            <a:lvl5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5pPr>
            <a:lvl6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Perpetua" panose="02020502060401020303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6pPr>
            <a:lvl7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Perpetua" panose="02020502060401020303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7pPr>
            <a:lvl8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Perpetua" panose="02020502060401020303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8pPr>
            <a:lvl9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Perpetua" panose="02020502060401020303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9pPr>
          </a:lstStyle>
          <a:p>
            <a:pPr algn="just">
              <a:spcBef>
                <a:spcPts val="575"/>
              </a:spcBef>
              <a:buClr>
                <a:srgbClr val="D34817"/>
              </a:buClr>
              <a:buSzPct val="85000"/>
              <a:buFont typeface="Wingdings 2" panose="05020102010507070707" pitchFamily="18" charset="2"/>
              <a:buChar char=""/>
            </a:pPr>
            <a:r>
              <a:rPr lang="en-GB" sz="2800" dirty="0"/>
              <a:t>Quantifies how well or poorly the model's predictions match the actual target values.</a:t>
            </a:r>
          </a:p>
          <a:p>
            <a:pPr algn="just">
              <a:spcBef>
                <a:spcPts val="575"/>
              </a:spcBef>
              <a:buClr>
                <a:srgbClr val="D34817"/>
              </a:buClr>
              <a:buSzPct val="85000"/>
              <a:buFont typeface="Wingdings 2" panose="05020102010507070707" pitchFamily="18" charset="2"/>
              <a:buChar char=""/>
            </a:pPr>
            <a:r>
              <a:rPr lang="en-GB" sz="2800" dirty="0"/>
              <a:t>Goal of training is to minimise this loss</a:t>
            </a:r>
          </a:p>
          <a:p>
            <a:pPr algn="just">
              <a:spcBef>
                <a:spcPts val="575"/>
              </a:spcBef>
              <a:buClr>
                <a:srgbClr val="D34817"/>
              </a:buClr>
              <a:buSzPct val="85000"/>
              <a:buFont typeface="Wingdings 2" panose="05020102010507070707" pitchFamily="18" charset="2"/>
              <a:buChar char=""/>
            </a:pPr>
            <a:r>
              <a:rPr lang="en-GB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Classification Task:</a:t>
            </a:r>
          </a:p>
          <a:p>
            <a:pPr lvl="1" algn="just">
              <a:spcBef>
                <a:spcPts val="575"/>
              </a:spcBef>
              <a:buClr>
                <a:srgbClr val="D34817"/>
              </a:buClr>
              <a:buSzPct val="85000"/>
              <a:buFont typeface="Wingdings 2" panose="05020102010507070707" pitchFamily="18" charset="2"/>
              <a:buChar char=""/>
            </a:pPr>
            <a:r>
              <a:rPr lang="en-GB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Categorical Cross entropy: Used for multi-class classification problems </a:t>
            </a:r>
          </a:p>
          <a:p>
            <a:pPr lvl="1" algn="just">
              <a:spcBef>
                <a:spcPts val="575"/>
              </a:spcBef>
              <a:buClr>
                <a:srgbClr val="D34817"/>
              </a:buClr>
              <a:buSzPct val="85000"/>
            </a:pPr>
            <a:r>
              <a:rPr lang="en-GB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(e.g., loss='</a:t>
            </a:r>
            <a:r>
              <a:rPr lang="en-GB" alt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categorical_crossentropy</a:t>
            </a:r>
            <a:r>
              <a:rPr lang="en-GB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').</a:t>
            </a:r>
          </a:p>
          <a:p>
            <a:pPr lvl="1" algn="just">
              <a:spcBef>
                <a:spcPts val="575"/>
              </a:spcBef>
              <a:buClr>
                <a:srgbClr val="D34817"/>
              </a:buClr>
              <a:buSzPct val="85000"/>
              <a:buFont typeface="Wingdings 2" panose="05020102010507070707" pitchFamily="18" charset="2"/>
              <a:buChar char=""/>
            </a:pPr>
            <a:r>
              <a:rPr lang="en-GB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Binary Cross entropy: Used for binary classification problems (e.g., loss='</a:t>
            </a:r>
            <a:r>
              <a:rPr lang="en-GB" alt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binary_crossentropy</a:t>
            </a:r>
            <a:r>
              <a:rPr lang="en-GB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'). </a:t>
            </a:r>
          </a:p>
          <a:p>
            <a:pPr algn="just">
              <a:spcBef>
                <a:spcPts val="575"/>
              </a:spcBef>
              <a:buClr>
                <a:srgbClr val="D34817"/>
              </a:buClr>
              <a:buSzPct val="85000"/>
              <a:buFont typeface="Wingdings 2" panose="05020102010507070707" pitchFamily="18" charset="2"/>
              <a:buChar char=""/>
            </a:pPr>
            <a:r>
              <a:rPr lang="en-GB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Regression Task:</a:t>
            </a:r>
          </a:p>
          <a:p>
            <a:pPr lvl="1" algn="just">
              <a:spcBef>
                <a:spcPts val="575"/>
              </a:spcBef>
              <a:buClr>
                <a:srgbClr val="D34817"/>
              </a:buClr>
              <a:buSzPct val="85000"/>
              <a:buFont typeface="Wingdings 2" panose="05020102010507070707" pitchFamily="18" charset="2"/>
              <a:buChar char=""/>
            </a:pPr>
            <a:r>
              <a:rPr lang="en-GB" sz="2000" dirty="0">
                <a:cs typeface="Times New Roman" panose="02020603050405020304" pitchFamily="18" charset="0"/>
              </a:rPr>
              <a:t>   Mean Squared Error (MSE): Often used for continuous output values </a:t>
            </a:r>
          </a:p>
          <a:p>
            <a:pPr lvl="1" algn="just">
              <a:spcBef>
                <a:spcPts val="575"/>
              </a:spcBef>
              <a:buClr>
                <a:srgbClr val="D34817"/>
              </a:buClr>
              <a:buSzPct val="85000"/>
            </a:pPr>
            <a:r>
              <a:rPr lang="en-GB" sz="2000" dirty="0">
                <a:cs typeface="Times New Roman" panose="02020603050405020304" pitchFamily="18" charset="0"/>
              </a:rPr>
              <a:t>      (e.g., loss='</a:t>
            </a:r>
            <a:r>
              <a:rPr lang="en-GB" sz="2000" dirty="0" err="1">
                <a:cs typeface="Times New Roman" panose="02020603050405020304" pitchFamily="18" charset="0"/>
              </a:rPr>
              <a:t>mean_squared_error</a:t>
            </a:r>
            <a:r>
              <a:rPr lang="en-GB" sz="2000" dirty="0">
                <a:cs typeface="Times New Roman" panose="02020603050405020304" pitchFamily="18" charset="0"/>
              </a:rPr>
              <a:t>').</a:t>
            </a:r>
          </a:p>
        </p:txBody>
      </p:sp>
      <p:sp>
        <p:nvSpPr>
          <p:cNvPr id="47107" name="Rectangle 3">
            <a:extLst>
              <a:ext uri="{FF2B5EF4-FFF2-40B4-BE49-F238E27FC236}">
                <a16:creationId xmlns:a16="http://schemas.microsoft.com/office/drawing/2014/main" id="{B542FE05-7535-D9BD-BB66-355800875B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0"/>
            <a:ext cx="9144000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018904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Text Box 1">
            <a:extLst>
              <a:ext uri="{FF2B5EF4-FFF2-40B4-BE49-F238E27FC236}">
                <a16:creationId xmlns:a16="http://schemas.microsoft.com/office/drawing/2014/main" id="{489B0EB9-A008-E4E9-0402-038652568F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228600"/>
            <a:ext cx="7772400" cy="7551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91440" anchor="b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Perpetua" panose="02020502060401020303" pitchFamily="18" charset="0"/>
                <a:cs typeface="HG Mincho Light J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5pPr>
            <a:lvl6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Perpetua" panose="02020502060401020303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6pPr>
            <a:lvl7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Perpetua" panose="02020502060401020303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7pPr>
            <a:lvl8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Perpetua" panose="02020502060401020303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8pPr>
            <a:lvl9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Perpetua" panose="02020502060401020303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9pPr>
          </a:lstStyle>
          <a:p>
            <a:pPr>
              <a:lnSpc>
                <a:spcPct val="100000"/>
              </a:lnSpc>
              <a:buClr>
                <a:srgbClr val="696464"/>
              </a:buClr>
              <a:buFont typeface="Times New Roman" panose="02020603050405020304" pitchFamily="18" charset="0"/>
              <a:buNone/>
            </a:pPr>
            <a:r>
              <a:rPr lang="en-GB" altLang="en-US" sz="4000" dirty="0">
                <a:solidFill>
                  <a:srgbClr val="4A32F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Size of training set</a:t>
            </a:r>
          </a:p>
        </p:txBody>
      </p:sp>
      <p:sp>
        <p:nvSpPr>
          <p:cNvPr id="53250" name="Text Box 2">
            <a:extLst>
              <a:ext uri="{FF2B5EF4-FFF2-40B4-BE49-F238E27FC236}">
                <a16:creationId xmlns:a16="http://schemas.microsoft.com/office/drawing/2014/main" id="{0EA3A2B2-AFCD-F0E1-467A-6BC01A114A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1600201"/>
            <a:ext cx="8991600" cy="4110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 marL="271463" indent="-271463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rgbClr val="000000"/>
                </a:solidFill>
                <a:latin typeface="Perpetua" panose="02020502060401020303" pitchFamily="18" charset="0"/>
                <a:cs typeface="HG Mincho Light J" charset="0"/>
              </a:defRPr>
            </a:lvl1pPr>
            <a:lvl2pPr marL="546100" indent="-228600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2pPr>
            <a:lvl3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3pPr>
            <a:lvl4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4pPr>
            <a:lvl5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5pPr>
            <a:lvl6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Perpetua" panose="02020502060401020303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6pPr>
            <a:lvl7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Perpetua" panose="02020502060401020303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7pPr>
            <a:lvl8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Perpetua" panose="02020502060401020303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8pPr>
            <a:lvl9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Perpetua" panose="02020502060401020303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9pPr>
          </a:lstStyle>
          <a:p>
            <a:pPr>
              <a:spcBef>
                <a:spcPts val="575"/>
              </a:spcBef>
              <a:buClr>
                <a:srgbClr val="D34817"/>
              </a:buClr>
              <a:buSzPct val="85000"/>
              <a:buFont typeface="Wingdings 2" panose="05020102010507070707" pitchFamily="18" charset="2"/>
              <a:buChar char=""/>
            </a:pPr>
            <a:r>
              <a:rPr lang="en-GB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one‐size-fits‐all formula</a:t>
            </a:r>
          </a:p>
          <a:p>
            <a:pPr>
              <a:spcBef>
                <a:spcPts val="575"/>
              </a:spcBef>
              <a:buClr>
                <a:srgbClr val="D34817"/>
              </a:buClr>
              <a:buSzPct val="85000"/>
              <a:buFont typeface="Wingdings 2" panose="05020102010507070707" pitchFamily="18" charset="2"/>
              <a:buChar char=""/>
            </a:pPr>
            <a:r>
              <a:rPr lang="en-GB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 fitting can occur if a “good” training set is not chosen</a:t>
            </a:r>
          </a:p>
          <a:p>
            <a:pPr>
              <a:spcBef>
                <a:spcPts val="575"/>
              </a:spcBef>
              <a:buClr>
                <a:srgbClr val="D34817"/>
              </a:buClr>
              <a:buSzPct val="85000"/>
              <a:buFont typeface="Wingdings 2" panose="05020102010507070707" pitchFamily="18" charset="2"/>
              <a:buChar char=""/>
            </a:pPr>
            <a:r>
              <a:rPr lang="en-GB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constitutes a “good” training set?</a:t>
            </a:r>
          </a:p>
          <a:p>
            <a:pPr lvl="1">
              <a:spcBef>
                <a:spcPts val="375"/>
              </a:spcBef>
              <a:buClr>
                <a:srgbClr val="9B2D1F"/>
              </a:buClr>
              <a:buSzPct val="85000"/>
              <a:buFont typeface="Wingdings 2" panose="05020102010507070707" pitchFamily="18" charset="2"/>
              <a:buChar char=""/>
            </a:pPr>
            <a:r>
              <a:rPr lang="en-GB" altLang="en-US" dirty="0">
                <a:cs typeface="Times New Roman" panose="02020603050405020304" pitchFamily="18" charset="0"/>
              </a:rPr>
              <a:t>Samples must represent the general population.</a:t>
            </a:r>
          </a:p>
          <a:p>
            <a:pPr lvl="1">
              <a:spcBef>
                <a:spcPts val="375"/>
              </a:spcBef>
              <a:buClr>
                <a:srgbClr val="9B2D1F"/>
              </a:buClr>
              <a:buSzPct val="85000"/>
              <a:buFont typeface="Wingdings 2" panose="05020102010507070707" pitchFamily="18" charset="2"/>
              <a:buChar char=""/>
            </a:pPr>
            <a:r>
              <a:rPr lang="en-GB" altLang="en-US" dirty="0">
                <a:cs typeface="Times New Roman" panose="02020603050405020304" pitchFamily="18" charset="0"/>
              </a:rPr>
              <a:t>Samples must contain members of each class.</a:t>
            </a:r>
          </a:p>
          <a:p>
            <a:pPr lvl="1">
              <a:spcBef>
                <a:spcPts val="375"/>
              </a:spcBef>
              <a:buClr>
                <a:srgbClr val="9B2D1F"/>
              </a:buClr>
              <a:buSzPct val="85000"/>
              <a:buFont typeface="Wingdings 2" panose="05020102010507070707" pitchFamily="18" charset="2"/>
              <a:buChar char=""/>
            </a:pPr>
            <a:r>
              <a:rPr lang="en-GB" altLang="en-US" dirty="0">
                <a:cs typeface="Times New Roman" panose="02020603050405020304" pitchFamily="18" charset="0"/>
              </a:rPr>
              <a:t>Samples in each class must contain a wide range of variations or noise effect.</a:t>
            </a:r>
          </a:p>
          <a:p>
            <a:pPr>
              <a:spcBef>
                <a:spcPts val="575"/>
              </a:spcBef>
              <a:buClr>
                <a:srgbClr val="D34817"/>
              </a:buClr>
              <a:buSzPct val="85000"/>
              <a:buFont typeface="Wingdings 2" panose="05020102010507070707" pitchFamily="18" charset="2"/>
              <a:buChar char=""/>
            </a:pPr>
            <a:r>
              <a:rPr lang="en-GB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number of hidden layer neurons is related to the size of the training set </a:t>
            </a:r>
          </a:p>
        </p:txBody>
      </p:sp>
      <p:sp>
        <p:nvSpPr>
          <p:cNvPr id="53251" name="Rectangle 3">
            <a:extLst>
              <a:ext uri="{FF2B5EF4-FFF2-40B4-BE49-F238E27FC236}">
                <a16:creationId xmlns:a16="http://schemas.microsoft.com/office/drawing/2014/main" id="{FEFB443B-4519-B8E0-C536-5C069B66BE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0"/>
            <a:ext cx="9144000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53252" name="Rectangle 4">
            <a:extLst>
              <a:ext uri="{FF2B5EF4-FFF2-40B4-BE49-F238E27FC236}">
                <a16:creationId xmlns:a16="http://schemas.microsoft.com/office/drawing/2014/main" id="{8C3A5C0F-260C-3025-DDDC-D40C35016E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0"/>
            <a:ext cx="9144000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53253" name="Rectangle 5">
            <a:extLst>
              <a:ext uri="{FF2B5EF4-FFF2-40B4-BE49-F238E27FC236}">
                <a16:creationId xmlns:a16="http://schemas.microsoft.com/office/drawing/2014/main" id="{3AD53FB3-FF4C-7D30-B57D-4A5403C57E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0"/>
            <a:ext cx="9144000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844990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Text Box 1">
            <a:extLst>
              <a:ext uri="{FF2B5EF4-FFF2-40B4-BE49-F238E27FC236}">
                <a16:creationId xmlns:a16="http://schemas.microsoft.com/office/drawing/2014/main" id="{CF482B7A-FBB7-EC74-BFDA-E398F6AF65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9200" y="56839"/>
            <a:ext cx="8229600" cy="7551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91440" anchor="b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Perpetua" panose="02020502060401020303" pitchFamily="18" charset="0"/>
                <a:cs typeface="HG Mincho Light J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5pPr>
            <a:lvl6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Perpetua" panose="02020502060401020303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6pPr>
            <a:lvl7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Perpetua" panose="02020502060401020303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7pPr>
            <a:lvl8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Perpetua" panose="02020502060401020303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8pPr>
            <a:lvl9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Perpetua" panose="02020502060401020303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9pPr>
          </a:lstStyle>
          <a:p>
            <a:pPr>
              <a:lnSpc>
                <a:spcPct val="100000"/>
              </a:lnSpc>
              <a:buClr>
                <a:srgbClr val="696464"/>
              </a:buClr>
              <a:buFont typeface="Times New Roman" panose="02020603050405020304" pitchFamily="18" charset="0"/>
              <a:buNone/>
            </a:pPr>
            <a:r>
              <a:rPr lang="en-GB" altLang="en-US" sz="4000" dirty="0">
                <a:solidFill>
                  <a:srgbClr val="4A32F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Number of Neurons</a:t>
            </a:r>
          </a:p>
        </p:txBody>
      </p:sp>
      <p:sp>
        <p:nvSpPr>
          <p:cNvPr id="51202" name="Text Box 2">
            <a:extLst>
              <a:ext uri="{FF2B5EF4-FFF2-40B4-BE49-F238E27FC236}">
                <a16:creationId xmlns:a16="http://schemas.microsoft.com/office/drawing/2014/main" id="{5FFE2077-59D8-4D58-F964-FB3AF461F4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1143000"/>
            <a:ext cx="8229600" cy="50548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271463" indent="-271463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rgbClr val="000000"/>
                </a:solidFill>
                <a:latin typeface="Perpetua" panose="02020502060401020303" pitchFamily="18" charset="0"/>
                <a:cs typeface="HG Mincho Light J" charset="0"/>
              </a:defRPr>
            </a:lvl1pPr>
            <a:lvl2pPr marL="546100" indent="-228600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2pPr>
            <a:lvl3pPr marL="820738" indent="-228600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3pPr>
            <a:lvl4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4pPr>
            <a:lvl5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5pPr>
            <a:lvl6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Perpetua" panose="02020502060401020303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6pPr>
            <a:lvl7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Perpetua" panose="02020502060401020303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7pPr>
            <a:lvl8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Perpetua" panose="02020502060401020303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8pPr>
            <a:lvl9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Perpetua" panose="02020502060401020303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9pPr>
          </a:lstStyle>
          <a:p>
            <a:pPr marL="0" indent="0">
              <a:spcBef>
                <a:spcPts val="575"/>
              </a:spcBef>
              <a:buClr>
                <a:srgbClr val="D34817"/>
              </a:buClr>
              <a:buSzPct val="85000"/>
            </a:pPr>
            <a:r>
              <a:rPr lang="en-GB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you choose,</a:t>
            </a:r>
          </a:p>
          <a:p>
            <a:pPr lvl="1">
              <a:spcBef>
                <a:spcPts val="575"/>
              </a:spcBef>
              <a:buClr>
                <a:srgbClr val="D34817"/>
              </a:buClr>
              <a:buSzPct val="85000"/>
              <a:buFont typeface="Wingdings 2" panose="05020102010507070707" pitchFamily="18" charset="2"/>
              <a:buChar char=""/>
            </a:pPr>
            <a:r>
              <a:rPr lang="en-GB" altLang="en-US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Many neurons:</a:t>
            </a:r>
          </a:p>
          <a:p>
            <a:pPr lvl="3">
              <a:spcBef>
                <a:spcPts val="375"/>
              </a:spcBef>
              <a:buClr>
                <a:srgbClr val="9B2D1F"/>
              </a:buClr>
              <a:buSzPct val="85000"/>
              <a:buFont typeface="Wingdings 2" panose="05020102010507070707" pitchFamily="18" charset="2"/>
              <a:buChar char=""/>
            </a:pPr>
            <a:r>
              <a:rPr lang="en-GB" altLang="en-US" dirty="0">
                <a:cs typeface="Times New Roman" panose="02020603050405020304" pitchFamily="18" charset="0"/>
              </a:rPr>
              <a:t> Higher accuracy</a:t>
            </a:r>
          </a:p>
          <a:p>
            <a:pPr lvl="3">
              <a:spcBef>
                <a:spcPts val="375"/>
              </a:spcBef>
              <a:buClr>
                <a:srgbClr val="9B2D1F"/>
              </a:buClr>
              <a:buSzPct val="85000"/>
              <a:buFont typeface="Wingdings 2" panose="05020102010507070707" pitchFamily="18" charset="2"/>
              <a:buChar char=""/>
            </a:pPr>
            <a:r>
              <a:rPr lang="en-GB" altLang="en-US" dirty="0">
                <a:cs typeface="Times New Roman" panose="02020603050405020304" pitchFamily="18" charset="0"/>
              </a:rPr>
              <a:t> Slower</a:t>
            </a:r>
          </a:p>
          <a:p>
            <a:pPr lvl="3">
              <a:spcBef>
                <a:spcPts val="375"/>
              </a:spcBef>
              <a:buClr>
                <a:srgbClr val="9B2D1F"/>
              </a:buClr>
              <a:buSzPct val="85000"/>
              <a:buFont typeface="Wingdings 2" panose="05020102010507070707" pitchFamily="18" charset="2"/>
              <a:buChar char=""/>
            </a:pPr>
            <a:r>
              <a:rPr lang="en-GB" altLang="en-US" dirty="0">
                <a:cs typeface="Times New Roman" panose="02020603050405020304" pitchFamily="18" charset="0"/>
              </a:rPr>
              <a:t> Risk of over‐fitting</a:t>
            </a:r>
          </a:p>
          <a:p>
            <a:pPr lvl="4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</a:pPr>
            <a:r>
              <a:rPr lang="en-GB" altLang="en-US" sz="2000" dirty="0">
                <a:cs typeface="Times New Roman" panose="02020603050405020304" pitchFamily="18" charset="0"/>
              </a:rPr>
              <a:t> Memorising, rather than understanding</a:t>
            </a:r>
          </a:p>
          <a:p>
            <a:pPr lvl="4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</a:pPr>
            <a:r>
              <a:rPr lang="en-GB" altLang="en-US" sz="2000" dirty="0">
                <a:cs typeface="Times New Roman" panose="02020603050405020304" pitchFamily="18" charset="0"/>
              </a:rPr>
              <a:t> The network will be useless with new problems.</a:t>
            </a:r>
          </a:p>
          <a:p>
            <a:pPr lvl="1">
              <a:spcBef>
                <a:spcPts val="575"/>
              </a:spcBef>
              <a:buClr>
                <a:srgbClr val="D34817"/>
              </a:buClr>
              <a:buSzPct val="85000"/>
              <a:buFont typeface="Wingdings 2" panose="05020102010507070707" pitchFamily="18" charset="2"/>
              <a:buChar char=""/>
            </a:pPr>
            <a:r>
              <a:rPr lang="en-GB" altLang="en-US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Few neurons:</a:t>
            </a:r>
          </a:p>
          <a:p>
            <a:pPr lvl="3">
              <a:spcBef>
                <a:spcPts val="375"/>
              </a:spcBef>
              <a:buClr>
                <a:srgbClr val="9B2D1F"/>
              </a:buClr>
              <a:buSzPct val="85000"/>
              <a:buFont typeface="Wingdings 2" panose="05020102010507070707" pitchFamily="18" charset="2"/>
              <a:buChar char=""/>
            </a:pPr>
            <a:r>
              <a:rPr lang="en-GB" altLang="en-US" dirty="0">
                <a:cs typeface="Times New Roman" panose="02020603050405020304" pitchFamily="18" charset="0"/>
              </a:rPr>
              <a:t> Lower accuracy</a:t>
            </a:r>
          </a:p>
          <a:p>
            <a:pPr lvl="3">
              <a:spcBef>
                <a:spcPts val="375"/>
              </a:spcBef>
              <a:buClr>
                <a:srgbClr val="9B2D1F"/>
              </a:buClr>
              <a:buSzPct val="85000"/>
              <a:buFont typeface="Wingdings 2" panose="05020102010507070707" pitchFamily="18" charset="2"/>
              <a:buChar char=""/>
            </a:pPr>
            <a:r>
              <a:rPr lang="en-GB" altLang="en-US" dirty="0">
                <a:cs typeface="Times New Roman" panose="02020603050405020304" pitchFamily="18" charset="0"/>
              </a:rPr>
              <a:t> Inability to learn at all</a:t>
            </a:r>
          </a:p>
          <a:p>
            <a:pPr>
              <a:spcBef>
                <a:spcPts val="575"/>
              </a:spcBef>
              <a:buClr>
                <a:srgbClr val="D34817"/>
              </a:buClr>
              <a:buSzPct val="85000"/>
              <a:buFont typeface="Wingdings 2" panose="05020102010507070707" pitchFamily="18" charset="2"/>
              <a:buChar char=""/>
            </a:pPr>
            <a:r>
              <a:rPr lang="en-GB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Should be an Optimal number</a:t>
            </a:r>
          </a:p>
        </p:txBody>
      </p:sp>
    </p:spTree>
    <p:extLst>
      <p:ext uri="{BB962C8B-B14F-4D97-AF65-F5344CB8AC3E}">
        <p14:creationId xmlns:p14="http://schemas.microsoft.com/office/powerpoint/2010/main" val="91367821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Text Box 1">
            <a:extLst>
              <a:ext uri="{FF2B5EF4-FFF2-40B4-BE49-F238E27FC236}">
                <a16:creationId xmlns:a16="http://schemas.microsoft.com/office/drawing/2014/main" id="{008E7781-997A-EACE-A456-D93FDCEDD4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1600" y="457200"/>
            <a:ext cx="7772400" cy="7551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91440" anchor="b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Perpetua" panose="02020502060401020303" pitchFamily="18" charset="0"/>
                <a:cs typeface="HG Mincho Light J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5pPr>
            <a:lvl6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Perpetua" panose="02020502060401020303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6pPr>
            <a:lvl7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Perpetua" panose="02020502060401020303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7pPr>
            <a:lvl8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Perpetua" panose="02020502060401020303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8pPr>
            <a:lvl9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Perpetua" panose="02020502060401020303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9pPr>
          </a:lstStyle>
          <a:p>
            <a:pPr>
              <a:lnSpc>
                <a:spcPct val="100000"/>
              </a:lnSpc>
              <a:buClr>
                <a:srgbClr val="696464"/>
              </a:buClr>
              <a:buFont typeface="Times New Roman" panose="02020603050405020304" pitchFamily="18" charset="0"/>
              <a:buNone/>
            </a:pPr>
            <a:r>
              <a:rPr lang="en-GB" altLang="en-US" sz="4000" dirty="0">
                <a:solidFill>
                  <a:srgbClr val="4A32F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Weights Adjusting</a:t>
            </a:r>
          </a:p>
        </p:txBody>
      </p:sp>
      <p:sp>
        <p:nvSpPr>
          <p:cNvPr id="48130" name="Text Box 2">
            <a:extLst>
              <a:ext uri="{FF2B5EF4-FFF2-40B4-BE49-F238E27FC236}">
                <a16:creationId xmlns:a16="http://schemas.microsoft.com/office/drawing/2014/main" id="{161D48CF-8C67-BFE6-179E-34BB56309A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38400" y="1447801"/>
            <a:ext cx="7772400" cy="19719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271463" indent="-271463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rgbClr val="000000"/>
                </a:solidFill>
                <a:latin typeface="Perpetua" panose="02020502060401020303" pitchFamily="18" charset="0"/>
                <a:cs typeface="HG Mincho Light J" charset="0"/>
              </a:defRPr>
            </a:lvl1pPr>
            <a:lvl2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2pPr>
            <a:lvl3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3pPr>
            <a:lvl4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4pPr>
            <a:lvl5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5pPr>
            <a:lvl6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Perpetua" panose="02020502060401020303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6pPr>
            <a:lvl7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Perpetua" panose="02020502060401020303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7pPr>
            <a:lvl8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Perpetua" panose="02020502060401020303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8pPr>
            <a:lvl9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Perpetua" panose="02020502060401020303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9pPr>
          </a:lstStyle>
          <a:p>
            <a:pPr>
              <a:spcBef>
                <a:spcPts val="575"/>
              </a:spcBef>
              <a:buClr>
                <a:srgbClr val="D34817"/>
              </a:buClr>
              <a:buSzPct val="85000"/>
              <a:buFont typeface="Wingdings 2" panose="05020102010507070707" pitchFamily="18" charset="2"/>
              <a:buChar char=""/>
            </a:pPr>
            <a:r>
              <a:rPr lang="en-GB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After each iteration, weights should be adjusted to minimise the error.</a:t>
            </a:r>
          </a:p>
          <a:p>
            <a:pPr>
              <a:spcBef>
                <a:spcPts val="575"/>
              </a:spcBef>
              <a:buClr>
                <a:srgbClr val="D34817"/>
              </a:buClr>
              <a:buSzPct val="85000"/>
            </a:pPr>
            <a:r>
              <a:rPr lang="en-GB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– All possible weight adjustments</a:t>
            </a:r>
          </a:p>
          <a:p>
            <a:pPr marL="1706563" indent="-179388">
              <a:spcBef>
                <a:spcPts val="575"/>
              </a:spcBef>
              <a:buClr>
                <a:srgbClr val="D34817"/>
              </a:buClr>
              <a:buSzPct val="85000"/>
              <a:buFont typeface="Arial" panose="020B0604020202020204" pitchFamily="34" charset="0"/>
              <a:buChar char="•"/>
              <a:tabLst>
                <a:tab pos="911225" algn="l"/>
                <a:tab pos="152717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Back propagation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320289" y="1936242"/>
            <a:ext cx="477520" cy="463550"/>
          </a:xfrm>
          <a:custGeom>
            <a:avLst/>
            <a:gdLst/>
            <a:ahLst/>
            <a:cxnLst/>
            <a:rect l="l" t="t" r="r" b="b"/>
            <a:pathLst>
              <a:path w="477519" h="463550">
                <a:moveTo>
                  <a:pt x="0" y="231648"/>
                </a:moveTo>
                <a:lnTo>
                  <a:pt x="4846" y="184976"/>
                </a:lnTo>
                <a:lnTo>
                  <a:pt x="18746" y="141499"/>
                </a:lnTo>
                <a:lnTo>
                  <a:pt x="40739" y="102151"/>
                </a:lnTo>
                <a:lnTo>
                  <a:pt x="69865" y="67865"/>
                </a:lnTo>
                <a:lnTo>
                  <a:pt x="105165" y="39574"/>
                </a:lnTo>
                <a:lnTo>
                  <a:pt x="145678" y="18210"/>
                </a:lnTo>
                <a:lnTo>
                  <a:pt x="190445" y="4708"/>
                </a:lnTo>
                <a:lnTo>
                  <a:pt x="238506" y="0"/>
                </a:lnTo>
                <a:lnTo>
                  <a:pt x="286566" y="4708"/>
                </a:lnTo>
                <a:lnTo>
                  <a:pt x="331333" y="18210"/>
                </a:lnTo>
                <a:lnTo>
                  <a:pt x="371846" y="39574"/>
                </a:lnTo>
                <a:lnTo>
                  <a:pt x="407146" y="67865"/>
                </a:lnTo>
                <a:lnTo>
                  <a:pt x="436272" y="102151"/>
                </a:lnTo>
                <a:lnTo>
                  <a:pt x="458265" y="141499"/>
                </a:lnTo>
                <a:lnTo>
                  <a:pt x="472165" y="184976"/>
                </a:lnTo>
                <a:lnTo>
                  <a:pt x="477012" y="231648"/>
                </a:lnTo>
                <a:lnTo>
                  <a:pt x="472165" y="278319"/>
                </a:lnTo>
                <a:lnTo>
                  <a:pt x="458265" y="321796"/>
                </a:lnTo>
                <a:lnTo>
                  <a:pt x="436272" y="361144"/>
                </a:lnTo>
                <a:lnTo>
                  <a:pt x="407146" y="395430"/>
                </a:lnTo>
                <a:lnTo>
                  <a:pt x="371846" y="423721"/>
                </a:lnTo>
                <a:lnTo>
                  <a:pt x="331333" y="445085"/>
                </a:lnTo>
                <a:lnTo>
                  <a:pt x="286566" y="458587"/>
                </a:lnTo>
                <a:lnTo>
                  <a:pt x="238506" y="463296"/>
                </a:lnTo>
                <a:lnTo>
                  <a:pt x="190445" y="458587"/>
                </a:lnTo>
                <a:lnTo>
                  <a:pt x="145678" y="445085"/>
                </a:lnTo>
                <a:lnTo>
                  <a:pt x="105165" y="423721"/>
                </a:lnTo>
                <a:lnTo>
                  <a:pt x="69865" y="395430"/>
                </a:lnTo>
                <a:lnTo>
                  <a:pt x="40739" y="361144"/>
                </a:lnTo>
                <a:lnTo>
                  <a:pt x="18746" y="321796"/>
                </a:lnTo>
                <a:lnTo>
                  <a:pt x="4846" y="278319"/>
                </a:lnTo>
                <a:lnTo>
                  <a:pt x="0" y="231648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320289" y="2698242"/>
            <a:ext cx="477520" cy="463550"/>
          </a:xfrm>
          <a:custGeom>
            <a:avLst/>
            <a:gdLst/>
            <a:ahLst/>
            <a:cxnLst/>
            <a:rect l="l" t="t" r="r" b="b"/>
            <a:pathLst>
              <a:path w="477519" h="463550">
                <a:moveTo>
                  <a:pt x="0" y="231648"/>
                </a:moveTo>
                <a:lnTo>
                  <a:pt x="4846" y="184976"/>
                </a:lnTo>
                <a:lnTo>
                  <a:pt x="18746" y="141499"/>
                </a:lnTo>
                <a:lnTo>
                  <a:pt x="40739" y="102151"/>
                </a:lnTo>
                <a:lnTo>
                  <a:pt x="69865" y="67865"/>
                </a:lnTo>
                <a:lnTo>
                  <a:pt x="105165" y="39574"/>
                </a:lnTo>
                <a:lnTo>
                  <a:pt x="145678" y="18210"/>
                </a:lnTo>
                <a:lnTo>
                  <a:pt x="190445" y="4708"/>
                </a:lnTo>
                <a:lnTo>
                  <a:pt x="238506" y="0"/>
                </a:lnTo>
                <a:lnTo>
                  <a:pt x="286566" y="4708"/>
                </a:lnTo>
                <a:lnTo>
                  <a:pt x="331333" y="18210"/>
                </a:lnTo>
                <a:lnTo>
                  <a:pt x="371846" y="39574"/>
                </a:lnTo>
                <a:lnTo>
                  <a:pt x="407146" y="67865"/>
                </a:lnTo>
                <a:lnTo>
                  <a:pt x="436272" y="102151"/>
                </a:lnTo>
                <a:lnTo>
                  <a:pt x="458265" y="141499"/>
                </a:lnTo>
                <a:lnTo>
                  <a:pt x="472165" y="184976"/>
                </a:lnTo>
                <a:lnTo>
                  <a:pt x="477012" y="231648"/>
                </a:lnTo>
                <a:lnTo>
                  <a:pt x="472165" y="278319"/>
                </a:lnTo>
                <a:lnTo>
                  <a:pt x="458265" y="321796"/>
                </a:lnTo>
                <a:lnTo>
                  <a:pt x="436272" y="361144"/>
                </a:lnTo>
                <a:lnTo>
                  <a:pt x="407146" y="395430"/>
                </a:lnTo>
                <a:lnTo>
                  <a:pt x="371846" y="423721"/>
                </a:lnTo>
                <a:lnTo>
                  <a:pt x="331333" y="445085"/>
                </a:lnTo>
                <a:lnTo>
                  <a:pt x="286566" y="458587"/>
                </a:lnTo>
                <a:lnTo>
                  <a:pt x="238506" y="463296"/>
                </a:lnTo>
                <a:lnTo>
                  <a:pt x="190445" y="458587"/>
                </a:lnTo>
                <a:lnTo>
                  <a:pt x="145678" y="445085"/>
                </a:lnTo>
                <a:lnTo>
                  <a:pt x="105165" y="423721"/>
                </a:lnTo>
                <a:lnTo>
                  <a:pt x="69865" y="395430"/>
                </a:lnTo>
                <a:lnTo>
                  <a:pt x="40739" y="361144"/>
                </a:lnTo>
                <a:lnTo>
                  <a:pt x="18746" y="321796"/>
                </a:lnTo>
                <a:lnTo>
                  <a:pt x="4846" y="278319"/>
                </a:lnTo>
                <a:lnTo>
                  <a:pt x="0" y="231648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326385" y="3399282"/>
            <a:ext cx="477520" cy="464820"/>
          </a:xfrm>
          <a:custGeom>
            <a:avLst/>
            <a:gdLst/>
            <a:ahLst/>
            <a:cxnLst/>
            <a:rect l="l" t="t" r="r" b="b"/>
            <a:pathLst>
              <a:path w="477519" h="464820">
                <a:moveTo>
                  <a:pt x="0" y="232409"/>
                </a:moveTo>
                <a:lnTo>
                  <a:pt x="4846" y="185559"/>
                </a:lnTo>
                <a:lnTo>
                  <a:pt x="18746" y="141928"/>
                </a:lnTo>
                <a:lnTo>
                  <a:pt x="40739" y="102449"/>
                </a:lnTo>
                <a:lnTo>
                  <a:pt x="69865" y="68056"/>
                </a:lnTo>
                <a:lnTo>
                  <a:pt x="105165" y="39681"/>
                </a:lnTo>
                <a:lnTo>
                  <a:pt x="145678" y="18258"/>
                </a:lnTo>
                <a:lnTo>
                  <a:pt x="190445" y="4720"/>
                </a:lnTo>
                <a:lnTo>
                  <a:pt x="238506" y="0"/>
                </a:lnTo>
                <a:lnTo>
                  <a:pt x="286566" y="4720"/>
                </a:lnTo>
                <a:lnTo>
                  <a:pt x="331333" y="18258"/>
                </a:lnTo>
                <a:lnTo>
                  <a:pt x="371846" y="39681"/>
                </a:lnTo>
                <a:lnTo>
                  <a:pt x="407146" y="68056"/>
                </a:lnTo>
                <a:lnTo>
                  <a:pt x="436272" y="102449"/>
                </a:lnTo>
                <a:lnTo>
                  <a:pt x="458265" y="141928"/>
                </a:lnTo>
                <a:lnTo>
                  <a:pt x="472165" y="185559"/>
                </a:lnTo>
                <a:lnTo>
                  <a:pt x="477012" y="232409"/>
                </a:lnTo>
                <a:lnTo>
                  <a:pt x="472165" y="279260"/>
                </a:lnTo>
                <a:lnTo>
                  <a:pt x="458265" y="322891"/>
                </a:lnTo>
                <a:lnTo>
                  <a:pt x="436272" y="362370"/>
                </a:lnTo>
                <a:lnTo>
                  <a:pt x="407146" y="396763"/>
                </a:lnTo>
                <a:lnTo>
                  <a:pt x="371846" y="425138"/>
                </a:lnTo>
                <a:lnTo>
                  <a:pt x="331333" y="446561"/>
                </a:lnTo>
                <a:lnTo>
                  <a:pt x="286566" y="460099"/>
                </a:lnTo>
                <a:lnTo>
                  <a:pt x="238506" y="464819"/>
                </a:lnTo>
                <a:lnTo>
                  <a:pt x="190445" y="460099"/>
                </a:lnTo>
                <a:lnTo>
                  <a:pt x="145678" y="446561"/>
                </a:lnTo>
                <a:lnTo>
                  <a:pt x="105165" y="425138"/>
                </a:lnTo>
                <a:lnTo>
                  <a:pt x="69865" y="396763"/>
                </a:lnTo>
                <a:lnTo>
                  <a:pt x="40739" y="362370"/>
                </a:lnTo>
                <a:lnTo>
                  <a:pt x="18746" y="322891"/>
                </a:lnTo>
                <a:lnTo>
                  <a:pt x="4846" y="279260"/>
                </a:lnTo>
                <a:lnTo>
                  <a:pt x="0" y="232409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181094" y="1544574"/>
            <a:ext cx="478790" cy="463550"/>
          </a:xfrm>
          <a:custGeom>
            <a:avLst/>
            <a:gdLst/>
            <a:ahLst/>
            <a:cxnLst/>
            <a:rect l="l" t="t" r="r" b="b"/>
            <a:pathLst>
              <a:path w="478789" h="463550">
                <a:moveTo>
                  <a:pt x="0" y="231648"/>
                </a:moveTo>
                <a:lnTo>
                  <a:pt x="4858" y="184976"/>
                </a:lnTo>
                <a:lnTo>
                  <a:pt x="18794" y="141499"/>
                </a:lnTo>
                <a:lnTo>
                  <a:pt x="40846" y="102151"/>
                </a:lnTo>
                <a:lnTo>
                  <a:pt x="70056" y="67865"/>
                </a:lnTo>
                <a:lnTo>
                  <a:pt x="105463" y="39574"/>
                </a:lnTo>
                <a:lnTo>
                  <a:pt x="146107" y="18210"/>
                </a:lnTo>
                <a:lnTo>
                  <a:pt x="191029" y="4708"/>
                </a:lnTo>
                <a:lnTo>
                  <a:pt x="239267" y="0"/>
                </a:lnTo>
                <a:lnTo>
                  <a:pt x="287506" y="4708"/>
                </a:lnTo>
                <a:lnTo>
                  <a:pt x="332428" y="18210"/>
                </a:lnTo>
                <a:lnTo>
                  <a:pt x="373072" y="39574"/>
                </a:lnTo>
                <a:lnTo>
                  <a:pt x="408479" y="67865"/>
                </a:lnTo>
                <a:lnTo>
                  <a:pt x="437689" y="102151"/>
                </a:lnTo>
                <a:lnTo>
                  <a:pt x="459741" y="141499"/>
                </a:lnTo>
                <a:lnTo>
                  <a:pt x="473677" y="184976"/>
                </a:lnTo>
                <a:lnTo>
                  <a:pt x="478535" y="231648"/>
                </a:lnTo>
                <a:lnTo>
                  <a:pt x="473677" y="278319"/>
                </a:lnTo>
                <a:lnTo>
                  <a:pt x="459741" y="321796"/>
                </a:lnTo>
                <a:lnTo>
                  <a:pt x="437689" y="361144"/>
                </a:lnTo>
                <a:lnTo>
                  <a:pt x="408479" y="395430"/>
                </a:lnTo>
                <a:lnTo>
                  <a:pt x="373072" y="423721"/>
                </a:lnTo>
                <a:lnTo>
                  <a:pt x="332428" y="445085"/>
                </a:lnTo>
                <a:lnTo>
                  <a:pt x="287506" y="458587"/>
                </a:lnTo>
                <a:lnTo>
                  <a:pt x="239267" y="463296"/>
                </a:lnTo>
                <a:lnTo>
                  <a:pt x="191029" y="458587"/>
                </a:lnTo>
                <a:lnTo>
                  <a:pt x="146107" y="445085"/>
                </a:lnTo>
                <a:lnTo>
                  <a:pt x="105463" y="423721"/>
                </a:lnTo>
                <a:lnTo>
                  <a:pt x="70056" y="395430"/>
                </a:lnTo>
                <a:lnTo>
                  <a:pt x="40846" y="361144"/>
                </a:lnTo>
                <a:lnTo>
                  <a:pt x="18794" y="321796"/>
                </a:lnTo>
                <a:lnTo>
                  <a:pt x="4858" y="278319"/>
                </a:lnTo>
                <a:lnTo>
                  <a:pt x="0" y="231648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194809" y="2346198"/>
            <a:ext cx="477520" cy="463550"/>
          </a:xfrm>
          <a:custGeom>
            <a:avLst/>
            <a:gdLst/>
            <a:ahLst/>
            <a:cxnLst/>
            <a:rect l="l" t="t" r="r" b="b"/>
            <a:pathLst>
              <a:path w="477520" h="463550">
                <a:moveTo>
                  <a:pt x="0" y="231648"/>
                </a:moveTo>
                <a:lnTo>
                  <a:pt x="4846" y="184976"/>
                </a:lnTo>
                <a:lnTo>
                  <a:pt x="18746" y="141499"/>
                </a:lnTo>
                <a:lnTo>
                  <a:pt x="40739" y="102151"/>
                </a:lnTo>
                <a:lnTo>
                  <a:pt x="69865" y="67865"/>
                </a:lnTo>
                <a:lnTo>
                  <a:pt x="105165" y="39574"/>
                </a:lnTo>
                <a:lnTo>
                  <a:pt x="145678" y="18210"/>
                </a:lnTo>
                <a:lnTo>
                  <a:pt x="190445" y="4708"/>
                </a:lnTo>
                <a:lnTo>
                  <a:pt x="238505" y="0"/>
                </a:lnTo>
                <a:lnTo>
                  <a:pt x="286566" y="4708"/>
                </a:lnTo>
                <a:lnTo>
                  <a:pt x="331333" y="18210"/>
                </a:lnTo>
                <a:lnTo>
                  <a:pt x="371846" y="39574"/>
                </a:lnTo>
                <a:lnTo>
                  <a:pt x="407146" y="67865"/>
                </a:lnTo>
                <a:lnTo>
                  <a:pt x="436272" y="102151"/>
                </a:lnTo>
                <a:lnTo>
                  <a:pt x="458265" y="141499"/>
                </a:lnTo>
                <a:lnTo>
                  <a:pt x="472165" y="184976"/>
                </a:lnTo>
                <a:lnTo>
                  <a:pt x="477012" y="231648"/>
                </a:lnTo>
                <a:lnTo>
                  <a:pt x="472165" y="278319"/>
                </a:lnTo>
                <a:lnTo>
                  <a:pt x="458265" y="321796"/>
                </a:lnTo>
                <a:lnTo>
                  <a:pt x="436272" y="361144"/>
                </a:lnTo>
                <a:lnTo>
                  <a:pt x="407146" y="395430"/>
                </a:lnTo>
                <a:lnTo>
                  <a:pt x="371846" y="423721"/>
                </a:lnTo>
                <a:lnTo>
                  <a:pt x="331333" y="445085"/>
                </a:lnTo>
                <a:lnTo>
                  <a:pt x="286566" y="458587"/>
                </a:lnTo>
                <a:lnTo>
                  <a:pt x="238505" y="463296"/>
                </a:lnTo>
                <a:lnTo>
                  <a:pt x="190445" y="458587"/>
                </a:lnTo>
                <a:lnTo>
                  <a:pt x="145678" y="445085"/>
                </a:lnTo>
                <a:lnTo>
                  <a:pt x="105165" y="423721"/>
                </a:lnTo>
                <a:lnTo>
                  <a:pt x="69865" y="395430"/>
                </a:lnTo>
                <a:lnTo>
                  <a:pt x="40739" y="361144"/>
                </a:lnTo>
                <a:lnTo>
                  <a:pt x="18746" y="321796"/>
                </a:lnTo>
                <a:lnTo>
                  <a:pt x="4846" y="278319"/>
                </a:lnTo>
                <a:lnTo>
                  <a:pt x="0" y="231648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194809" y="3094482"/>
            <a:ext cx="477520" cy="464820"/>
          </a:xfrm>
          <a:custGeom>
            <a:avLst/>
            <a:gdLst/>
            <a:ahLst/>
            <a:cxnLst/>
            <a:rect l="l" t="t" r="r" b="b"/>
            <a:pathLst>
              <a:path w="477520" h="464820">
                <a:moveTo>
                  <a:pt x="0" y="232409"/>
                </a:moveTo>
                <a:lnTo>
                  <a:pt x="4846" y="185559"/>
                </a:lnTo>
                <a:lnTo>
                  <a:pt x="18746" y="141928"/>
                </a:lnTo>
                <a:lnTo>
                  <a:pt x="40739" y="102449"/>
                </a:lnTo>
                <a:lnTo>
                  <a:pt x="69865" y="68056"/>
                </a:lnTo>
                <a:lnTo>
                  <a:pt x="105165" y="39681"/>
                </a:lnTo>
                <a:lnTo>
                  <a:pt x="145678" y="18258"/>
                </a:lnTo>
                <a:lnTo>
                  <a:pt x="190445" y="4720"/>
                </a:lnTo>
                <a:lnTo>
                  <a:pt x="238505" y="0"/>
                </a:lnTo>
                <a:lnTo>
                  <a:pt x="286566" y="4720"/>
                </a:lnTo>
                <a:lnTo>
                  <a:pt x="331333" y="18258"/>
                </a:lnTo>
                <a:lnTo>
                  <a:pt x="371846" y="39681"/>
                </a:lnTo>
                <a:lnTo>
                  <a:pt x="407146" y="68056"/>
                </a:lnTo>
                <a:lnTo>
                  <a:pt x="436272" y="102449"/>
                </a:lnTo>
                <a:lnTo>
                  <a:pt x="458265" y="141928"/>
                </a:lnTo>
                <a:lnTo>
                  <a:pt x="472165" y="185559"/>
                </a:lnTo>
                <a:lnTo>
                  <a:pt x="477012" y="232409"/>
                </a:lnTo>
                <a:lnTo>
                  <a:pt x="472165" y="279260"/>
                </a:lnTo>
                <a:lnTo>
                  <a:pt x="458265" y="322891"/>
                </a:lnTo>
                <a:lnTo>
                  <a:pt x="436272" y="362370"/>
                </a:lnTo>
                <a:lnTo>
                  <a:pt x="407146" y="396763"/>
                </a:lnTo>
                <a:lnTo>
                  <a:pt x="371846" y="425138"/>
                </a:lnTo>
                <a:lnTo>
                  <a:pt x="331333" y="446561"/>
                </a:lnTo>
                <a:lnTo>
                  <a:pt x="286566" y="460099"/>
                </a:lnTo>
                <a:lnTo>
                  <a:pt x="238505" y="464819"/>
                </a:lnTo>
                <a:lnTo>
                  <a:pt x="190445" y="460099"/>
                </a:lnTo>
                <a:lnTo>
                  <a:pt x="145678" y="446561"/>
                </a:lnTo>
                <a:lnTo>
                  <a:pt x="105165" y="425138"/>
                </a:lnTo>
                <a:lnTo>
                  <a:pt x="69865" y="396763"/>
                </a:lnTo>
                <a:lnTo>
                  <a:pt x="40739" y="362370"/>
                </a:lnTo>
                <a:lnTo>
                  <a:pt x="18746" y="322891"/>
                </a:lnTo>
                <a:lnTo>
                  <a:pt x="4846" y="279260"/>
                </a:lnTo>
                <a:lnTo>
                  <a:pt x="0" y="232409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194809" y="3793997"/>
            <a:ext cx="477520" cy="464820"/>
          </a:xfrm>
          <a:custGeom>
            <a:avLst/>
            <a:gdLst/>
            <a:ahLst/>
            <a:cxnLst/>
            <a:rect l="l" t="t" r="r" b="b"/>
            <a:pathLst>
              <a:path w="477520" h="464820">
                <a:moveTo>
                  <a:pt x="0" y="232409"/>
                </a:moveTo>
                <a:lnTo>
                  <a:pt x="4846" y="185559"/>
                </a:lnTo>
                <a:lnTo>
                  <a:pt x="18746" y="141928"/>
                </a:lnTo>
                <a:lnTo>
                  <a:pt x="40739" y="102449"/>
                </a:lnTo>
                <a:lnTo>
                  <a:pt x="69865" y="68056"/>
                </a:lnTo>
                <a:lnTo>
                  <a:pt x="105165" y="39681"/>
                </a:lnTo>
                <a:lnTo>
                  <a:pt x="145678" y="18258"/>
                </a:lnTo>
                <a:lnTo>
                  <a:pt x="190445" y="4720"/>
                </a:lnTo>
                <a:lnTo>
                  <a:pt x="238505" y="0"/>
                </a:lnTo>
                <a:lnTo>
                  <a:pt x="286566" y="4720"/>
                </a:lnTo>
                <a:lnTo>
                  <a:pt x="331333" y="18258"/>
                </a:lnTo>
                <a:lnTo>
                  <a:pt x="371846" y="39681"/>
                </a:lnTo>
                <a:lnTo>
                  <a:pt x="407146" y="68056"/>
                </a:lnTo>
                <a:lnTo>
                  <a:pt x="436272" y="102449"/>
                </a:lnTo>
                <a:lnTo>
                  <a:pt x="458265" y="141928"/>
                </a:lnTo>
                <a:lnTo>
                  <a:pt x="472165" y="185559"/>
                </a:lnTo>
                <a:lnTo>
                  <a:pt x="477012" y="232409"/>
                </a:lnTo>
                <a:lnTo>
                  <a:pt x="472165" y="279260"/>
                </a:lnTo>
                <a:lnTo>
                  <a:pt x="458265" y="322891"/>
                </a:lnTo>
                <a:lnTo>
                  <a:pt x="436272" y="362370"/>
                </a:lnTo>
                <a:lnTo>
                  <a:pt x="407146" y="396763"/>
                </a:lnTo>
                <a:lnTo>
                  <a:pt x="371846" y="425138"/>
                </a:lnTo>
                <a:lnTo>
                  <a:pt x="331333" y="446561"/>
                </a:lnTo>
                <a:lnTo>
                  <a:pt x="286566" y="460099"/>
                </a:lnTo>
                <a:lnTo>
                  <a:pt x="238505" y="464819"/>
                </a:lnTo>
                <a:lnTo>
                  <a:pt x="190445" y="460099"/>
                </a:lnTo>
                <a:lnTo>
                  <a:pt x="145678" y="446561"/>
                </a:lnTo>
                <a:lnTo>
                  <a:pt x="105165" y="425138"/>
                </a:lnTo>
                <a:lnTo>
                  <a:pt x="69865" y="396763"/>
                </a:lnTo>
                <a:lnTo>
                  <a:pt x="40739" y="362370"/>
                </a:lnTo>
                <a:lnTo>
                  <a:pt x="18746" y="322891"/>
                </a:lnTo>
                <a:lnTo>
                  <a:pt x="4846" y="279260"/>
                </a:lnTo>
                <a:lnTo>
                  <a:pt x="0" y="232409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096761" y="2393442"/>
            <a:ext cx="477520" cy="463550"/>
          </a:xfrm>
          <a:custGeom>
            <a:avLst/>
            <a:gdLst/>
            <a:ahLst/>
            <a:cxnLst/>
            <a:rect l="l" t="t" r="r" b="b"/>
            <a:pathLst>
              <a:path w="477520" h="463550">
                <a:moveTo>
                  <a:pt x="0" y="231648"/>
                </a:moveTo>
                <a:lnTo>
                  <a:pt x="4846" y="184976"/>
                </a:lnTo>
                <a:lnTo>
                  <a:pt x="18746" y="141499"/>
                </a:lnTo>
                <a:lnTo>
                  <a:pt x="40739" y="102151"/>
                </a:lnTo>
                <a:lnTo>
                  <a:pt x="69865" y="67865"/>
                </a:lnTo>
                <a:lnTo>
                  <a:pt x="105165" y="39574"/>
                </a:lnTo>
                <a:lnTo>
                  <a:pt x="145678" y="18210"/>
                </a:lnTo>
                <a:lnTo>
                  <a:pt x="190445" y="4708"/>
                </a:lnTo>
                <a:lnTo>
                  <a:pt x="238505" y="0"/>
                </a:lnTo>
                <a:lnTo>
                  <a:pt x="286566" y="4708"/>
                </a:lnTo>
                <a:lnTo>
                  <a:pt x="331333" y="18210"/>
                </a:lnTo>
                <a:lnTo>
                  <a:pt x="371846" y="39574"/>
                </a:lnTo>
                <a:lnTo>
                  <a:pt x="407146" y="67865"/>
                </a:lnTo>
                <a:lnTo>
                  <a:pt x="436272" y="102151"/>
                </a:lnTo>
                <a:lnTo>
                  <a:pt x="458265" y="141499"/>
                </a:lnTo>
                <a:lnTo>
                  <a:pt x="472165" y="184976"/>
                </a:lnTo>
                <a:lnTo>
                  <a:pt x="477012" y="231648"/>
                </a:lnTo>
                <a:lnTo>
                  <a:pt x="472165" y="278319"/>
                </a:lnTo>
                <a:lnTo>
                  <a:pt x="458265" y="321796"/>
                </a:lnTo>
                <a:lnTo>
                  <a:pt x="436272" y="361144"/>
                </a:lnTo>
                <a:lnTo>
                  <a:pt x="407146" y="395430"/>
                </a:lnTo>
                <a:lnTo>
                  <a:pt x="371846" y="423721"/>
                </a:lnTo>
                <a:lnTo>
                  <a:pt x="331333" y="445085"/>
                </a:lnTo>
                <a:lnTo>
                  <a:pt x="286566" y="458587"/>
                </a:lnTo>
                <a:lnTo>
                  <a:pt x="238505" y="463296"/>
                </a:lnTo>
                <a:lnTo>
                  <a:pt x="190445" y="458587"/>
                </a:lnTo>
                <a:lnTo>
                  <a:pt x="145678" y="445085"/>
                </a:lnTo>
                <a:lnTo>
                  <a:pt x="105165" y="423721"/>
                </a:lnTo>
                <a:lnTo>
                  <a:pt x="69865" y="395430"/>
                </a:lnTo>
                <a:lnTo>
                  <a:pt x="40739" y="361144"/>
                </a:lnTo>
                <a:lnTo>
                  <a:pt x="18746" y="321796"/>
                </a:lnTo>
                <a:lnTo>
                  <a:pt x="4846" y="278319"/>
                </a:lnTo>
                <a:lnTo>
                  <a:pt x="0" y="231648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102858" y="3094482"/>
            <a:ext cx="477520" cy="464820"/>
          </a:xfrm>
          <a:custGeom>
            <a:avLst/>
            <a:gdLst/>
            <a:ahLst/>
            <a:cxnLst/>
            <a:rect l="l" t="t" r="r" b="b"/>
            <a:pathLst>
              <a:path w="477520" h="464820">
                <a:moveTo>
                  <a:pt x="0" y="232409"/>
                </a:moveTo>
                <a:lnTo>
                  <a:pt x="4846" y="185559"/>
                </a:lnTo>
                <a:lnTo>
                  <a:pt x="18746" y="141928"/>
                </a:lnTo>
                <a:lnTo>
                  <a:pt x="40739" y="102449"/>
                </a:lnTo>
                <a:lnTo>
                  <a:pt x="69865" y="68056"/>
                </a:lnTo>
                <a:lnTo>
                  <a:pt x="105165" y="39681"/>
                </a:lnTo>
                <a:lnTo>
                  <a:pt x="145678" y="18258"/>
                </a:lnTo>
                <a:lnTo>
                  <a:pt x="190445" y="4720"/>
                </a:lnTo>
                <a:lnTo>
                  <a:pt x="238505" y="0"/>
                </a:lnTo>
                <a:lnTo>
                  <a:pt x="286566" y="4720"/>
                </a:lnTo>
                <a:lnTo>
                  <a:pt x="331333" y="18258"/>
                </a:lnTo>
                <a:lnTo>
                  <a:pt x="371846" y="39681"/>
                </a:lnTo>
                <a:lnTo>
                  <a:pt x="407146" y="68056"/>
                </a:lnTo>
                <a:lnTo>
                  <a:pt x="436272" y="102449"/>
                </a:lnTo>
                <a:lnTo>
                  <a:pt x="458265" y="141928"/>
                </a:lnTo>
                <a:lnTo>
                  <a:pt x="472165" y="185559"/>
                </a:lnTo>
                <a:lnTo>
                  <a:pt x="477012" y="232409"/>
                </a:lnTo>
                <a:lnTo>
                  <a:pt x="472165" y="279260"/>
                </a:lnTo>
                <a:lnTo>
                  <a:pt x="458265" y="322891"/>
                </a:lnTo>
                <a:lnTo>
                  <a:pt x="436272" y="362370"/>
                </a:lnTo>
                <a:lnTo>
                  <a:pt x="407146" y="396763"/>
                </a:lnTo>
                <a:lnTo>
                  <a:pt x="371846" y="425138"/>
                </a:lnTo>
                <a:lnTo>
                  <a:pt x="331333" y="446561"/>
                </a:lnTo>
                <a:lnTo>
                  <a:pt x="286566" y="460099"/>
                </a:lnTo>
                <a:lnTo>
                  <a:pt x="238505" y="464819"/>
                </a:lnTo>
                <a:lnTo>
                  <a:pt x="190445" y="460099"/>
                </a:lnTo>
                <a:lnTo>
                  <a:pt x="145678" y="446561"/>
                </a:lnTo>
                <a:lnTo>
                  <a:pt x="105165" y="425138"/>
                </a:lnTo>
                <a:lnTo>
                  <a:pt x="69865" y="396763"/>
                </a:lnTo>
                <a:lnTo>
                  <a:pt x="40739" y="362370"/>
                </a:lnTo>
                <a:lnTo>
                  <a:pt x="18746" y="322891"/>
                </a:lnTo>
                <a:lnTo>
                  <a:pt x="4846" y="279260"/>
                </a:lnTo>
                <a:lnTo>
                  <a:pt x="0" y="232409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791714" y="1759457"/>
            <a:ext cx="1473200" cy="2282825"/>
          </a:xfrm>
          <a:custGeom>
            <a:avLst/>
            <a:gdLst/>
            <a:ahLst/>
            <a:cxnLst/>
            <a:rect l="l" t="t" r="r" b="b"/>
            <a:pathLst>
              <a:path w="1473200" h="2282825">
                <a:moveTo>
                  <a:pt x="1472819" y="2102866"/>
                </a:moveTo>
                <a:lnTo>
                  <a:pt x="1461617" y="2059051"/>
                </a:lnTo>
                <a:lnTo>
                  <a:pt x="1451737" y="2020316"/>
                </a:lnTo>
                <a:lnTo>
                  <a:pt x="1432928" y="2036597"/>
                </a:lnTo>
                <a:lnTo>
                  <a:pt x="1428877" y="2029841"/>
                </a:lnTo>
                <a:lnTo>
                  <a:pt x="1424241" y="2037130"/>
                </a:lnTo>
                <a:lnTo>
                  <a:pt x="1417154" y="2028952"/>
                </a:lnTo>
                <a:lnTo>
                  <a:pt x="1417154" y="2048319"/>
                </a:lnTo>
                <a:lnTo>
                  <a:pt x="1414411" y="2052637"/>
                </a:lnTo>
                <a:lnTo>
                  <a:pt x="1410728" y="2055812"/>
                </a:lnTo>
                <a:lnTo>
                  <a:pt x="844804" y="1696110"/>
                </a:lnTo>
                <a:lnTo>
                  <a:pt x="1069492" y="1646885"/>
                </a:lnTo>
                <a:lnTo>
                  <a:pt x="1417154" y="2048319"/>
                </a:lnTo>
                <a:lnTo>
                  <a:pt x="1417154" y="2028952"/>
                </a:lnTo>
                <a:lnTo>
                  <a:pt x="1083627" y="1643799"/>
                </a:lnTo>
                <a:lnTo>
                  <a:pt x="1329347" y="1589963"/>
                </a:lnTo>
                <a:lnTo>
                  <a:pt x="1336167" y="1620901"/>
                </a:lnTo>
                <a:lnTo>
                  <a:pt x="1393317" y="1574800"/>
                </a:lnTo>
                <a:lnTo>
                  <a:pt x="1402461" y="1567434"/>
                </a:lnTo>
                <a:lnTo>
                  <a:pt x="1402092" y="1567345"/>
                </a:lnTo>
                <a:lnTo>
                  <a:pt x="1402969" y="1567180"/>
                </a:lnTo>
                <a:lnTo>
                  <a:pt x="1387271" y="1531620"/>
                </a:lnTo>
                <a:lnTo>
                  <a:pt x="1368552" y="1489202"/>
                </a:lnTo>
                <a:lnTo>
                  <a:pt x="1348270" y="1513662"/>
                </a:lnTo>
                <a:lnTo>
                  <a:pt x="1336954" y="1504289"/>
                </a:lnTo>
                <a:lnTo>
                  <a:pt x="1336954" y="1520812"/>
                </a:lnTo>
                <a:lnTo>
                  <a:pt x="1334147" y="1530692"/>
                </a:lnTo>
                <a:lnTo>
                  <a:pt x="1327137" y="1539163"/>
                </a:lnTo>
                <a:lnTo>
                  <a:pt x="1324089" y="1538300"/>
                </a:lnTo>
                <a:lnTo>
                  <a:pt x="1324089" y="1566087"/>
                </a:lnTo>
                <a:lnTo>
                  <a:pt x="1320469" y="1578851"/>
                </a:lnTo>
                <a:lnTo>
                  <a:pt x="1074115" y="1632813"/>
                </a:lnTo>
                <a:lnTo>
                  <a:pt x="1059992" y="1616506"/>
                </a:lnTo>
                <a:lnTo>
                  <a:pt x="1059992" y="1635912"/>
                </a:lnTo>
                <a:lnTo>
                  <a:pt x="829525" y="1686394"/>
                </a:lnTo>
                <a:lnTo>
                  <a:pt x="811847" y="1675168"/>
                </a:lnTo>
                <a:lnTo>
                  <a:pt x="811847" y="1690268"/>
                </a:lnTo>
                <a:lnTo>
                  <a:pt x="42024" y="1858899"/>
                </a:lnTo>
                <a:lnTo>
                  <a:pt x="542950" y="1519313"/>
                </a:lnTo>
                <a:lnTo>
                  <a:pt x="811847" y="1690268"/>
                </a:lnTo>
                <a:lnTo>
                  <a:pt x="811847" y="1675168"/>
                </a:lnTo>
                <a:lnTo>
                  <a:pt x="554431" y="1511528"/>
                </a:lnTo>
                <a:lnTo>
                  <a:pt x="740371" y="1385481"/>
                </a:lnTo>
                <a:lnTo>
                  <a:pt x="876681" y="1424228"/>
                </a:lnTo>
                <a:lnTo>
                  <a:pt x="1059992" y="1635912"/>
                </a:lnTo>
                <a:lnTo>
                  <a:pt x="1059992" y="1616506"/>
                </a:lnTo>
                <a:lnTo>
                  <a:pt x="899007" y="1430578"/>
                </a:lnTo>
                <a:lnTo>
                  <a:pt x="1320660" y="1550492"/>
                </a:lnTo>
                <a:lnTo>
                  <a:pt x="1324089" y="1566087"/>
                </a:lnTo>
                <a:lnTo>
                  <a:pt x="1324089" y="1538300"/>
                </a:lnTo>
                <a:lnTo>
                  <a:pt x="883869" y="1413090"/>
                </a:lnTo>
                <a:lnTo>
                  <a:pt x="861529" y="1387297"/>
                </a:lnTo>
                <a:lnTo>
                  <a:pt x="861529" y="1406740"/>
                </a:lnTo>
                <a:lnTo>
                  <a:pt x="754075" y="1376184"/>
                </a:lnTo>
                <a:lnTo>
                  <a:pt x="805103" y="1341602"/>
                </a:lnTo>
                <a:lnTo>
                  <a:pt x="861529" y="1406740"/>
                </a:lnTo>
                <a:lnTo>
                  <a:pt x="861529" y="1387297"/>
                </a:lnTo>
                <a:lnTo>
                  <a:pt x="815721" y="1334401"/>
                </a:lnTo>
                <a:lnTo>
                  <a:pt x="978852" y="1223810"/>
                </a:lnTo>
                <a:lnTo>
                  <a:pt x="1336954" y="1520812"/>
                </a:lnTo>
                <a:lnTo>
                  <a:pt x="1336954" y="1504289"/>
                </a:lnTo>
                <a:lnTo>
                  <a:pt x="989799" y="1216393"/>
                </a:lnTo>
                <a:lnTo>
                  <a:pt x="1329626" y="986015"/>
                </a:lnTo>
                <a:lnTo>
                  <a:pt x="1347470" y="1012317"/>
                </a:lnTo>
                <a:lnTo>
                  <a:pt x="1372095" y="968375"/>
                </a:lnTo>
                <a:lnTo>
                  <a:pt x="1389126" y="938022"/>
                </a:lnTo>
                <a:lnTo>
                  <a:pt x="1304671" y="949198"/>
                </a:lnTo>
                <a:lnTo>
                  <a:pt x="1322489" y="975499"/>
                </a:lnTo>
                <a:lnTo>
                  <a:pt x="979614" y="1207935"/>
                </a:lnTo>
                <a:lnTo>
                  <a:pt x="968667" y="1198867"/>
                </a:lnTo>
                <a:lnTo>
                  <a:pt x="968667" y="1215364"/>
                </a:lnTo>
                <a:lnTo>
                  <a:pt x="807339" y="1324724"/>
                </a:lnTo>
                <a:lnTo>
                  <a:pt x="796721" y="1312468"/>
                </a:lnTo>
                <a:lnTo>
                  <a:pt x="796721" y="1331925"/>
                </a:lnTo>
                <a:lnTo>
                  <a:pt x="738111" y="1371650"/>
                </a:lnTo>
                <a:lnTo>
                  <a:pt x="724420" y="1367764"/>
                </a:lnTo>
                <a:lnTo>
                  <a:pt x="724420" y="1380934"/>
                </a:lnTo>
                <a:lnTo>
                  <a:pt x="542734" y="1504099"/>
                </a:lnTo>
                <a:lnTo>
                  <a:pt x="531266" y="1496809"/>
                </a:lnTo>
                <a:lnTo>
                  <a:pt x="531266" y="1511884"/>
                </a:lnTo>
                <a:lnTo>
                  <a:pt x="39408" y="1845310"/>
                </a:lnTo>
                <a:lnTo>
                  <a:pt x="380695" y="1416151"/>
                </a:lnTo>
                <a:lnTo>
                  <a:pt x="531266" y="1511884"/>
                </a:lnTo>
                <a:lnTo>
                  <a:pt x="531266" y="1496809"/>
                </a:lnTo>
                <a:lnTo>
                  <a:pt x="388645" y="1406144"/>
                </a:lnTo>
                <a:lnTo>
                  <a:pt x="466928" y="1307706"/>
                </a:lnTo>
                <a:lnTo>
                  <a:pt x="724420" y="1380934"/>
                </a:lnTo>
                <a:lnTo>
                  <a:pt x="724420" y="1367764"/>
                </a:lnTo>
                <a:lnTo>
                  <a:pt x="475488" y="1296949"/>
                </a:lnTo>
                <a:lnTo>
                  <a:pt x="614768" y="1121803"/>
                </a:lnTo>
                <a:lnTo>
                  <a:pt x="796721" y="1331925"/>
                </a:lnTo>
                <a:lnTo>
                  <a:pt x="796721" y="1312468"/>
                </a:lnTo>
                <a:lnTo>
                  <a:pt x="622846" y="1111656"/>
                </a:lnTo>
                <a:lnTo>
                  <a:pt x="710603" y="1001306"/>
                </a:lnTo>
                <a:lnTo>
                  <a:pt x="968667" y="1215364"/>
                </a:lnTo>
                <a:lnTo>
                  <a:pt x="968667" y="1198867"/>
                </a:lnTo>
                <a:lnTo>
                  <a:pt x="722858" y="994994"/>
                </a:lnTo>
                <a:lnTo>
                  <a:pt x="1330591" y="842314"/>
                </a:lnTo>
                <a:lnTo>
                  <a:pt x="1338326" y="873125"/>
                </a:lnTo>
                <a:lnTo>
                  <a:pt x="1392161" y="826897"/>
                </a:lnTo>
                <a:lnTo>
                  <a:pt x="1401648" y="818756"/>
                </a:lnTo>
                <a:lnTo>
                  <a:pt x="1402969" y="818515"/>
                </a:lnTo>
                <a:lnTo>
                  <a:pt x="1402461" y="818057"/>
                </a:lnTo>
                <a:lnTo>
                  <a:pt x="1402969" y="817626"/>
                </a:lnTo>
                <a:lnTo>
                  <a:pt x="1401711" y="817359"/>
                </a:lnTo>
                <a:lnTo>
                  <a:pt x="1390269" y="806704"/>
                </a:lnTo>
                <a:lnTo>
                  <a:pt x="1340612" y="760476"/>
                </a:lnTo>
                <a:lnTo>
                  <a:pt x="1331595" y="790943"/>
                </a:lnTo>
                <a:lnTo>
                  <a:pt x="1324076" y="788746"/>
                </a:lnTo>
                <a:lnTo>
                  <a:pt x="1324076" y="816368"/>
                </a:lnTo>
                <a:lnTo>
                  <a:pt x="1319453" y="832040"/>
                </a:lnTo>
                <a:lnTo>
                  <a:pt x="726795" y="980935"/>
                </a:lnTo>
                <a:lnTo>
                  <a:pt x="955281" y="693610"/>
                </a:lnTo>
                <a:lnTo>
                  <a:pt x="1320177" y="800836"/>
                </a:lnTo>
                <a:lnTo>
                  <a:pt x="1324076" y="816368"/>
                </a:lnTo>
                <a:lnTo>
                  <a:pt x="1324076" y="788746"/>
                </a:lnTo>
                <a:lnTo>
                  <a:pt x="963815" y="682891"/>
                </a:lnTo>
                <a:lnTo>
                  <a:pt x="1346644" y="201498"/>
                </a:lnTo>
                <a:lnTo>
                  <a:pt x="1371473" y="221234"/>
                </a:lnTo>
                <a:lnTo>
                  <a:pt x="1379435" y="183642"/>
                </a:lnTo>
                <a:lnTo>
                  <a:pt x="1389126" y="137922"/>
                </a:lnTo>
                <a:lnTo>
                  <a:pt x="1311910" y="173863"/>
                </a:lnTo>
                <a:lnTo>
                  <a:pt x="1336738" y="193624"/>
                </a:lnTo>
                <a:lnTo>
                  <a:pt x="950709" y="679030"/>
                </a:lnTo>
                <a:lnTo>
                  <a:pt x="942187" y="676529"/>
                </a:lnTo>
                <a:lnTo>
                  <a:pt x="942187" y="689762"/>
                </a:lnTo>
                <a:lnTo>
                  <a:pt x="708748" y="983310"/>
                </a:lnTo>
                <a:lnTo>
                  <a:pt x="695515" y="972337"/>
                </a:lnTo>
                <a:lnTo>
                  <a:pt x="695515" y="988783"/>
                </a:lnTo>
                <a:lnTo>
                  <a:pt x="693585" y="989279"/>
                </a:lnTo>
                <a:lnTo>
                  <a:pt x="693585" y="1002360"/>
                </a:lnTo>
                <a:lnTo>
                  <a:pt x="614413" y="1101928"/>
                </a:lnTo>
                <a:lnTo>
                  <a:pt x="606348" y="1092619"/>
                </a:lnTo>
                <a:lnTo>
                  <a:pt x="606348" y="1112075"/>
                </a:lnTo>
                <a:lnTo>
                  <a:pt x="462305" y="1293202"/>
                </a:lnTo>
                <a:lnTo>
                  <a:pt x="453745" y="1290777"/>
                </a:lnTo>
                <a:lnTo>
                  <a:pt x="453745" y="1303959"/>
                </a:lnTo>
                <a:lnTo>
                  <a:pt x="377913" y="1399324"/>
                </a:lnTo>
                <a:lnTo>
                  <a:pt x="45008" y="1187704"/>
                </a:lnTo>
                <a:lnTo>
                  <a:pt x="453745" y="1303959"/>
                </a:lnTo>
                <a:lnTo>
                  <a:pt x="453745" y="1290777"/>
                </a:lnTo>
                <a:lnTo>
                  <a:pt x="27813" y="1169619"/>
                </a:lnTo>
                <a:lnTo>
                  <a:pt x="543902" y="1039952"/>
                </a:lnTo>
                <a:lnTo>
                  <a:pt x="606348" y="1112075"/>
                </a:lnTo>
                <a:lnTo>
                  <a:pt x="606348" y="1092619"/>
                </a:lnTo>
                <a:lnTo>
                  <a:pt x="557758" y="1036485"/>
                </a:lnTo>
                <a:lnTo>
                  <a:pt x="693585" y="1002360"/>
                </a:lnTo>
                <a:lnTo>
                  <a:pt x="693585" y="989279"/>
                </a:lnTo>
                <a:lnTo>
                  <a:pt x="548449" y="1025728"/>
                </a:lnTo>
                <a:lnTo>
                  <a:pt x="534606" y="1009751"/>
                </a:lnTo>
                <a:lnTo>
                  <a:pt x="534606" y="1029208"/>
                </a:lnTo>
                <a:lnTo>
                  <a:pt x="30518" y="1155852"/>
                </a:lnTo>
                <a:lnTo>
                  <a:pt x="387146" y="858926"/>
                </a:lnTo>
                <a:lnTo>
                  <a:pt x="534606" y="1029208"/>
                </a:lnTo>
                <a:lnTo>
                  <a:pt x="534606" y="1009751"/>
                </a:lnTo>
                <a:lnTo>
                  <a:pt x="396951" y="850760"/>
                </a:lnTo>
                <a:lnTo>
                  <a:pt x="462915" y="795845"/>
                </a:lnTo>
                <a:lnTo>
                  <a:pt x="695515" y="988783"/>
                </a:lnTo>
                <a:lnTo>
                  <a:pt x="695515" y="972337"/>
                </a:lnTo>
                <a:lnTo>
                  <a:pt x="472795" y="787603"/>
                </a:lnTo>
                <a:lnTo>
                  <a:pt x="682117" y="613333"/>
                </a:lnTo>
                <a:lnTo>
                  <a:pt x="942187" y="689762"/>
                </a:lnTo>
                <a:lnTo>
                  <a:pt x="942187" y="676529"/>
                </a:lnTo>
                <a:lnTo>
                  <a:pt x="693864" y="603554"/>
                </a:lnTo>
                <a:lnTo>
                  <a:pt x="1335151" y="69608"/>
                </a:lnTo>
                <a:lnTo>
                  <a:pt x="1355471" y="93980"/>
                </a:lnTo>
                <a:lnTo>
                  <a:pt x="1373987" y="51689"/>
                </a:lnTo>
                <a:lnTo>
                  <a:pt x="1389634" y="16002"/>
                </a:lnTo>
                <a:lnTo>
                  <a:pt x="1323606" y="3378"/>
                </a:lnTo>
                <a:lnTo>
                  <a:pt x="1323606" y="62674"/>
                </a:lnTo>
                <a:lnTo>
                  <a:pt x="679170" y="599236"/>
                </a:lnTo>
                <a:lnTo>
                  <a:pt x="667423" y="595795"/>
                </a:lnTo>
                <a:lnTo>
                  <a:pt x="667423" y="609015"/>
                </a:lnTo>
                <a:lnTo>
                  <a:pt x="462838" y="779348"/>
                </a:lnTo>
                <a:lnTo>
                  <a:pt x="452958" y="771156"/>
                </a:lnTo>
                <a:lnTo>
                  <a:pt x="452958" y="787590"/>
                </a:lnTo>
                <a:lnTo>
                  <a:pt x="388620" y="841146"/>
                </a:lnTo>
                <a:lnTo>
                  <a:pt x="60020" y="461657"/>
                </a:lnTo>
                <a:lnTo>
                  <a:pt x="452958" y="787590"/>
                </a:lnTo>
                <a:lnTo>
                  <a:pt x="452958" y="771156"/>
                </a:lnTo>
                <a:lnTo>
                  <a:pt x="32486" y="422427"/>
                </a:lnTo>
                <a:lnTo>
                  <a:pt x="667423" y="609015"/>
                </a:lnTo>
                <a:lnTo>
                  <a:pt x="667423" y="595795"/>
                </a:lnTo>
                <a:lnTo>
                  <a:pt x="26441" y="407416"/>
                </a:lnTo>
                <a:lnTo>
                  <a:pt x="1313853" y="44030"/>
                </a:lnTo>
                <a:lnTo>
                  <a:pt x="1320647" y="52184"/>
                </a:lnTo>
                <a:lnTo>
                  <a:pt x="1323606" y="62674"/>
                </a:lnTo>
                <a:lnTo>
                  <a:pt x="1323606" y="3378"/>
                </a:lnTo>
                <a:lnTo>
                  <a:pt x="1305941" y="0"/>
                </a:lnTo>
                <a:lnTo>
                  <a:pt x="1314577" y="30657"/>
                </a:lnTo>
                <a:lnTo>
                  <a:pt x="3048" y="400812"/>
                </a:lnTo>
                <a:lnTo>
                  <a:pt x="4927" y="407289"/>
                </a:lnTo>
                <a:lnTo>
                  <a:pt x="4800" y="407695"/>
                </a:lnTo>
                <a:lnTo>
                  <a:pt x="0" y="411861"/>
                </a:lnTo>
                <a:lnTo>
                  <a:pt x="378815" y="849312"/>
                </a:lnTo>
                <a:lnTo>
                  <a:pt x="762" y="1164082"/>
                </a:lnTo>
                <a:lnTo>
                  <a:pt x="4864" y="1169035"/>
                </a:lnTo>
                <a:lnTo>
                  <a:pt x="4927" y="1169314"/>
                </a:lnTo>
                <a:lnTo>
                  <a:pt x="4813" y="1169682"/>
                </a:lnTo>
                <a:lnTo>
                  <a:pt x="1397" y="1175004"/>
                </a:lnTo>
                <a:lnTo>
                  <a:pt x="369963" y="1409319"/>
                </a:lnTo>
                <a:lnTo>
                  <a:pt x="5969" y="1867027"/>
                </a:lnTo>
                <a:lnTo>
                  <a:pt x="8978" y="1869427"/>
                </a:lnTo>
                <a:lnTo>
                  <a:pt x="10896" y="1872310"/>
                </a:lnTo>
                <a:lnTo>
                  <a:pt x="9144" y="1878330"/>
                </a:lnTo>
                <a:lnTo>
                  <a:pt x="1327315" y="2252294"/>
                </a:lnTo>
                <a:lnTo>
                  <a:pt x="1318641" y="2282825"/>
                </a:lnTo>
                <a:lnTo>
                  <a:pt x="1402461" y="2267077"/>
                </a:lnTo>
                <a:lnTo>
                  <a:pt x="1390078" y="2255774"/>
                </a:lnTo>
                <a:lnTo>
                  <a:pt x="1339469" y="2209546"/>
                </a:lnTo>
                <a:lnTo>
                  <a:pt x="1330782" y="2240115"/>
                </a:lnTo>
                <a:lnTo>
                  <a:pt x="37033" y="1873046"/>
                </a:lnTo>
                <a:lnTo>
                  <a:pt x="827125" y="1699983"/>
                </a:lnTo>
                <a:lnTo>
                  <a:pt x="1400644" y="2064550"/>
                </a:lnTo>
                <a:lnTo>
                  <a:pt x="1394079" y="2070227"/>
                </a:lnTo>
                <a:lnTo>
                  <a:pt x="1401343" y="2073249"/>
                </a:lnTo>
                <a:lnTo>
                  <a:pt x="1388110" y="2094103"/>
                </a:lnTo>
                <a:lnTo>
                  <a:pt x="1472819" y="2102866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654169" y="1744090"/>
            <a:ext cx="1449705" cy="2261235"/>
          </a:xfrm>
          <a:custGeom>
            <a:avLst/>
            <a:gdLst/>
            <a:ahLst/>
            <a:cxnLst/>
            <a:rect l="l" t="t" r="r" b="b"/>
            <a:pathLst>
              <a:path w="1449704" h="2261235">
                <a:moveTo>
                  <a:pt x="1449197" y="1556004"/>
                </a:moveTo>
                <a:lnTo>
                  <a:pt x="1436751" y="1513840"/>
                </a:lnTo>
                <a:lnTo>
                  <a:pt x="1425067" y="1474216"/>
                </a:lnTo>
                <a:lnTo>
                  <a:pt x="1403616" y="1494205"/>
                </a:lnTo>
                <a:lnTo>
                  <a:pt x="1398270" y="1486789"/>
                </a:lnTo>
                <a:lnTo>
                  <a:pt x="1396517" y="1490129"/>
                </a:lnTo>
                <a:lnTo>
                  <a:pt x="1390243" y="1483398"/>
                </a:lnTo>
                <a:lnTo>
                  <a:pt x="1390243" y="1502117"/>
                </a:lnTo>
                <a:lnTo>
                  <a:pt x="1385582" y="1510995"/>
                </a:lnTo>
                <a:lnTo>
                  <a:pt x="1382153" y="1514208"/>
                </a:lnTo>
                <a:lnTo>
                  <a:pt x="1371981" y="1508899"/>
                </a:lnTo>
                <a:lnTo>
                  <a:pt x="1371981" y="1523199"/>
                </a:lnTo>
                <a:lnTo>
                  <a:pt x="1371981" y="1523682"/>
                </a:lnTo>
                <a:lnTo>
                  <a:pt x="1369314" y="1526159"/>
                </a:lnTo>
                <a:lnTo>
                  <a:pt x="1371981" y="1527162"/>
                </a:lnTo>
                <a:lnTo>
                  <a:pt x="1371981" y="1537004"/>
                </a:lnTo>
                <a:lnTo>
                  <a:pt x="1371981" y="1573098"/>
                </a:lnTo>
                <a:lnTo>
                  <a:pt x="1371981" y="1585544"/>
                </a:lnTo>
                <a:lnTo>
                  <a:pt x="56413" y="2228608"/>
                </a:lnTo>
                <a:lnTo>
                  <a:pt x="799033" y="1561719"/>
                </a:lnTo>
                <a:lnTo>
                  <a:pt x="1366431" y="1561719"/>
                </a:lnTo>
                <a:lnTo>
                  <a:pt x="1371981" y="1573098"/>
                </a:lnTo>
                <a:lnTo>
                  <a:pt x="1371981" y="1537004"/>
                </a:lnTo>
                <a:lnTo>
                  <a:pt x="1365681" y="1549019"/>
                </a:lnTo>
                <a:lnTo>
                  <a:pt x="813181" y="1549019"/>
                </a:lnTo>
                <a:lnTo>
                  <a:pt x="1037056" y="1347978"/>
                </a:lnTo>
                <a:lnTo>
                  <a:pt x="1371981" y="1523199"/>
                </a:lnTo>
                <a:lnTo>
                  <a:pt x="1371981" y="1508899"/>
                </a:lnTo>
                <a:lnTo>
                  <a:pt x="1047102" y="1338948"/>
                </a:lnTo>
                <a:lnTo>
                  <a:pt x="1151166" y="1245501"/>
                </a:lnTo>
                <a:lnTo>
                  <a:pt x="1390243" y="1502117"/>
                </a:lnTo>
                <a:lnTo>
                  <a:pt x="1390243" y="1483398"/>
                </a:lnTo>
                <a:lnTo>
                  <a:pt x="1160653" y="1236980"/>
                </a:lnTo>
                <a:lnTo>
                  <a:pt x="1388999" y="1031925"/>
                </a:lnTo>
                <a:lnTo>
                  <a:pt x="1410208" y="1055497"/>
                </a:lnTo>
                <a:lnTo>
                  <a:pt x="1426578" y="1013968"/>
                </a:lnTo>
                <a:lnTo>
                  <a:pt x="1441450" y="976249"/>
                </a:lnTo>
                <a:lnTo>
                  <a:pt x="1359281" y="998855"/>
                </a:lnTo>
                <a:lnTo>
                  <a:pt x="1380528" y="1022489"/>
                </a:lnTo>
                <a:lnTo>
                  <a:pt x="1152017" y="1227709"/>
                </a:lnTo>
                <a:lnTo>
                  <a:pt x="1142530" y="1217536"/>
                </a:lnTo>
                <a:lnTo>
                  <a:pt x="1142530" y="1236230"/>
                </a:lnTo>
                <a:lnTo>
                  <a:pt x="1035138" y="1332687"/>
                </a:lnTo>
                <a:lnTo>
                  <a:pt x="1025080" y="1327429"/>
                </a:lnTo>
                <a:lnTo>
                  <a:pt x="1025080" y="1341716"/>
                </a:lnTo>
                <a:lnTo>
                  <a:pt x="794258" y="1549019"/>
                </a:lnTo>
                <a:lnTo>
                  <a:pt x="43637" y="1549019"/>
                </a:lnTo>
                <a:lnTo>
                  <a:pt x="752970" y="1199337"/>
                </a:lnTo>
                <a:lnTo>
                  <a:pt x="1025080" y="1341716"/>
                </a:lnTo>
                <a:lnTo>
                  <a:pt x="1025080" y="1327429"/>
                </a:lnTo>
                <a:lnTo>
                  <a:pt x="767003" y="1192415"/>
                </a:lnTo>
                <a:lnTo>
                  <a:pt x="996378" y="1079334"/>
                </a:lnTo>
                <a:lnTo>
                  <a:pt x="1142530" y="1236230"/>
                </a:lnTo>
                <a:lnTo>
                  <a:pt x="1142530" y="1217536"/>
                </a:lnTo>
                <a:lnTo>
                  <a:pt x="1008316" y="1073454"/>
                </a:lnTo>
                <a:lnTo>
                  <a:pt x="1375994" y="892187"/>
                </a:lnTo>
                <a:lnTo>
                  <a:pt x="1390015" y="920623"/>
                </a:lnTo>
                <a:lnTo>
                  <a:pt x="1424495" y="875157"/>
                </a:lnTo>
                <a:lnTo>
                  <a:pt x="1440700" y="853795"/>
                </a:lnTo>
                <a:lnTo>
                  <a:pt x="1441348" y="853490"/>
                </a:lnTo>
                <a:lnTo>
                  <a:pt x="1442593" y="853567"/>
                </a:lnTo>
                <a:lnTo>
                  <a:pt x="1425219" y="826770"/>
                </a:lnTo>
                <a:lnTo>
                  <a:pt x="1396238" y="782066"/>
                </a:lnTo>
                <a:lnTo>
                  <a:pt x="1380109" y="809409"/>
                </a:lnTo>
                <a:lnTo>
                  <a:pt x="1366418" y="801344"/>
                </a:lnTo>
                <a:lnTo>
                  <a:pt x="1366418" y="816013"/>
                </a:lnTo>
                <a:lnTo>
                  <a:pt x="1365846" y="833564"/>
                </a:lnTo>
                <a:lnTo>
                  <a:pt x="1364729" y="835469"/>
                </a:lnTo>
                <a:lnTo>
                  <a:pt x="1364729" y="869302"/>
                </a:lnTo>
                <a:lnTo>
                  <a:pt x="1364272" y="883793"/>
                </a:lnTo>
                <a:lnTo>
                  <a:pt x="999286" y="1063752"/>
                </a:lnTo>
                <a:lnTo>
                  <a:pt x="987336" y="1050925"/>
                </a:lnTo>
                <a:lnTo>
                  <a:pt x="987336" y="1069644"/>
                </a:lnTo>
                <a:lnTo>
                  <a:pt x="753110" y="1185138"/>
                </a:lnTo>
                <a:lnTo>
                  <a:pt x="44348" y="814349"/>
                </a:lnTo>
                <a:lnTo>
                  <a:pt x="771575" y="838022"/>
                </a:lnTo>
                <a:lnTo>
                  <a:pt x="987336" y="1069644"/>
                </a:lnTo>
                <a:lnTo>
                  <a:pt x="987336" y="1050925"/>
                </a:lnTo>
                <a:lnTo>
                  <a:pt x="789559" y="838619"/>
                </a:lnTo>
                <a:lnTo>
                  <a:pt x="1358734" y="857148"/>
                </a:lnTo>
                <a:lnTo>
                  <a:pt x="1364729" y="869302"/>
                </a:lnTo>
                <a:lnTo>
                  <a:pt x="1364729" y="835469"/>
                </a:lnTo>
                <a:lnTo>
                  <a:pt x="1359420" y="844461"/>
                </a:lnTo>
                <a:lnTo>
                  <a:pt x="777341" y="825500"/>
                </a:lnTo>
                <a:lnTo>
                  <a:pt x="39217" y="33172"/>
                </a:lnTo>
                <a:lnTo>
                  <a:pt x="1366418" y="816013"/>
                </a:lnTo>
                <a:lnTo>
                  <a:pt x="1366418" y="801344"/>
                </a:lnTo>
                <a:lnTo>
                  <a:pt x="7874" y="0"/>
                </a:lnTo>
                <a:lnTo>
                  <a:pt x="4699" y="5461"/>
                </a:lnTo>
                <a:lnTo>
                  <a:pt x="0" y="9779"/>
                </a:lnTo>
                <a:lnTo>
                  <a:pt x="759371" y="824915"/>
                </a:lnTo>
                <a:lnTo>
                  <a:pt x="17145" y="800735"/>
                </a:lnTo>
                <a:lnTo>
                  <a:pt x="16891" y="807085"/>
                </a:lnTo>
                <a:lnTo>
                  <a:pt x="13970" y="812673"/>
                </a:lnTo>
                <a:lnTo>
                  <a:pt x="739076" y="1192060"/>
                </a:lnTo>
                <a:lnTo>
                  <a:pt x="14097" y="1549527"/>
                </a:lnTo>
                <a:lnTo>
                  <a:pt x="16891" y="1555178"/>
                </a:lnTo>
                <a:lnTo>
                  <a:pt x="16891" y="1561719"/>
                </a:lnTo>
                <a:lnTo>
                  <a:pt x="780110" y="1561719"/>
                </a:lnTo>
                <a:lnTo>
                  <a:pt x="15062" y="2248827"/>
                </a:lnTo>
                <a:lnTo>
                  <a:pt x="14097" y="2249297"/>
                </a:lnTo>
                <a:lnTo>
                  <a:pt x="14224" y="2249576"/>
                </a:lnTo>
                <a:lnTo>
                  <a:pt x="12700" y="2250948"/>
                </a:lnTo>
                <a:lnTo>
                  <a:pt x="17576" y="2256421"/>
                </a:lnTo>
                <a:lnTo>
                  <a:pt x="19685" y="2260727"/>
                </a:lnTo>
                <a:lnTo>
                  <a:pt x="20891" y="2260142"/>
                </a:lnTo>
                <a:lnTo>
                  <a:pt x="21082" y="2260346"/>
                </a:lnTo>
                <a:lnTo>
                  <a:pt x="21818" y="2259685"/>
                </a:lnTo>
                <a:lnTo>
                  <a:pt x="1382407" y="1594485"/>
                </a:lnTo>
                <a:lnTo>
                  <a:pt x="1396365" y="1623060"/>
                </a:lnTo>
                <a:lnTo>
                  <a:pt x="1431163" y="1577594"/>
                </a:lnTo>
                <a:lnTo>
                  <a:pt x="1447787" y="1555877"/>
                </a:lnTo>
                <a:lnTo>
                  <a:pt x="1448181" y="1555877"/>
                </a:lnTo>
                <a:lnTo>
                  <a:pt x="1447977" y="1555623"/>
                </a:lnTo>
                <a:lnTo>
                  <a:pt x="1449197" y="1556004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854580" y="2126995"/>
            <a:ext cx="464184" cy="76200"/>
          </a:xfrm>
          <a:custGeom>
            <a:avLst/>
            <a:gdLst/>
            <a:ahLst/>
            <a:cxnLst/>
            <a:rect l="l" t="t" r="r" b="b"/>
            <a:pathLst>
              <a:path w="464185" h="76200">
                <a:moveTo>
                  <a:pt x="388238" y="0"/>
                </a:moveTo>
                <a:lnTo>
                  <a:pt x="387816" y="31695"/>
                </a:lnTo>
                <a:lnTo>
                  <a:pt x="400557" y="31876"/>
                </a:lnTo>
                <a:lnTo>
                  <a:pt x="400304" y="44576"/>
                </a:lnTo>
                <a:lnTo>
                  <a:pt x="387644" y="44576"/>
                </a:lnTo>
                <a:lnTo>
                  <a:pt x="387223" y="76200"/>
                </a:lnTo>
                <a:lnTo>
                  <a:pt x="452634" y="44576"/>
                </a:lnTo>
                <a:lnTo>
                  <a:pt x="400304" y="44576"/>
                </a:lnTo>
                <a:lnTo>
                  <a:pt x="387647" y="44396"/>
                </a:lnTo>
                <a:lnTo>
                  <a:pt x="453008" y="44396"/>
                </a:lnTo>
                <a:lnTo>
                  <a:pt x="463931" y="39115"/>
                </a:lnTo>
                <a:lnTo>
                  <a:pt x="388238" y="0"/>
                </a:lnTo>
                <a:close/>
              </a:path>
              <a:path w="464185" h="76200">
                <a:moveTo>
                  <a:pt x="387816" y="31695"/>
                </a:moveTo>
                <a:lnTo>
                  <a:pt x="387647" y="44396"/>
                </a:lnTo>
                <a:lnTo>
                  <a:pt x="400304" y="44576"/>
                </a:lnTo>
                <a:lnTo>
                  <a:pt x="400557" y="31876"/>
                </a:lnTo>
                <a:lnTo>
                  <a:pt x="387816" y="31695"/>
                </a:lnTo>
                <a:close/>
              </a:path>
              <a:path w="464185" h="76200">
                <a:moveTo>
                  <a:pt x="254" y="26162"/>
                </a:moveTo>
                <a:lnTo>
                  <a:pt x="0" y="38862"/>
                </a:lnTo>
                <a:lnTo>
                  <a:pt x="387647" y="44396"/>
                </a:lnTo>
                <a:lnTo>
                  <a:pt x="387816" y="31695"/>
                </a:lnTo>
                <a:lnTo>
                  <a:pt x="254" y="26162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828800" y="2891027"/>
            <a:ext cx="490855" cy="76200"/>
          </a:xfrm>
          <a:custGeom>
            <a:avLst/>
            <a:gdLst/>
            <a:ahLst/>
            <a:cxnLst/>
            <a:rect l="l" t="t" r="r" b="b"/>
            <a:pathLst>
              <a:path w="490855" h="76200">
                <a:moveTo>
                  <a:pt x="414147" y="0"/>
                </a:moveTo>
                <a:lnTo>
                  <a:pt x="414147" y="76200"/>
                </a:lnTo>
                <a:lnTo>
                  <a:pt x="477647" y="44450"/>
                </a:lnTo>
                <a:lnTo>
                  <a:pt x="426847" y="44450"/>
                </a:lnTo>
                <a:lnTo>
                  <a:pt x="426847" y="31750"/>
                </a:lnTo>
                <a:lnTo>
                  <a:pt x="477647" y="31750"/>
                </a:lnTo>
                <a:lnTo>
                  <a:pt x="414147" y="0"/>
                </a:lnTo>
                <a:close/>
              </a:path>
              <a:path w="490855" h="76200">
                <a:moveTo>
                  <a:pt x="414147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414147" y="44450"/>
                </a:lnTo>
                <a:lnTo>
                  <a:pt x="414147" y="31750"/>
                </a:lnTo>
                <a:close/>
              </a:path>
              <a:path w="490855" h="76200">
                <a:moveTo>
                  <a:pt x="477647" y="31750"/>
                </a:moveTo>
                <a:lnTo>
                  <a:pt x="426847" y="31750"/>
                </a:lnTo>
                <a:lnTo>
                  <a:pt x="426847" y="44450"/>
                </a:lnTo>
                <a:lnTo>
                  <a:pt x="477647" y="44450"/>
                </a:lnTo>
                <a:lnTo>
                  <a:pt x="490347" y="38100"/>
                </a:lnTo>
                <a:lnTo>
                  <a:pt x="477647" y="3175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854707" y="3593591"/>
            <a:ext cx="470534" cy="76200"/>
          </a:xfrm>
          <a:custGeom>
            <a:avLst/>
            <a:gdLst/>
            <a:ahLst/>
            <a:cxnLst/>
            <a:rect l="l" t="t" r="r" b="b"/>
            <a:pathLst>
              <a:path w="470535" h="76200">
                <a:moveTo>
                  <a:pt x="394208" y="0"/>
                </a:moveTo>
                <a:lnTo>
                  <a:pt x="394208" y="76200"/>
                </a:lnTo>
                <a:lnTo>
                  <a:pt x="457708" y="44450"/>
                </a:lnTo>
                <a:lnTo>
                  <a:pt x="406908" y="44450"/>
                </a:lnTo>
                <a:lnTo>
                  <a:pt x="406908" y="31750"/>
                </a:lnTo>
                <a:lnTo>
                  <a:pt x="457708" y="31750"/>
                </a:lnTo>
                <a:lnTo>
                  <a:pt x="394208" y="0"/>
                </a:lnTo>
                <a:close/>
              </a:path>
              <a:path w="470535" h="76200">
                <a:moveTo>
                  <a:pt x="394208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394208" y="44450"/>
                </a:lnTo>
                <a:lnTo>
                  <a:pt x="394208" y="31750"/>
                </a:lnTo>
                <a:close/>
              </a:path>
              <a:path w="470535" h="76200">
                <a:moveTo>
                  <a:pt x="457708" y="31750"/>
                </a:moveTo>
                <a:lnTo>
                  <a:pt x="406908" y="31750"/>
                </a:lnTo>
                <a:lnTo>
                  <a:pt x="406908" y="44450"/>
                </a:lnTo>
                <a:lnTo>
                  <a:pt x="457708" y="44450"/>
                </a:lnTo>
                <a:lnTo>
                  <a:pt x="470408" y="38100"/>
                </a:lnTo>
                <a:lnTo>
                  <a:pt x="457708" y="3175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573011" y="2586227"/>
            <a:ext cx="397510" cy="76200"/>
          </a:xfrm>
          <a:custGeom>
            <a:avLst/>
            <a:gdLst/>
            <a:ahLst/>
            <a:cxnLst/>
            <a:rect l="l" t="t" r="r" b="b"/>
            <a:pathLst>
              <a:path w="397509" h="76200">
                <a:moveTo>
                  <a:pt x="321310" y="0"/>
                </a:moveTo>
                <a:lnTo>
                  <a:pt x="321310" y="76200"/>
                </a:lnTo>
                <a:lnTo>
                  <a:pt x="384810" y="44450"/>
                </a:lnTo>
                <a:lnTo>
                  <a:pt x="334010" y="44450"/>
                </a:lnTo>
                <a:lnTo>
                  <a:pt x="334010" y="31750"/>
                </a:lnTo>
                <a:lnTo>
                  <a:pt x="384810" y="31750"/>
                </a:lnTo>
                <a:lnTo>
                  <a:pt x="321310" y="0"/>
                </a:lnTo>
                <a:close/>
              </a:path>
              <a:path w="397509" h="76200">
                <a:moveTo>
                  <a:pt x="321310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321310" y="44450"/>
                </a:lnTo>
                <a:lnTo>
                  <a:pt x="321310" y="31750"/>
                </a:lnTo>
                <a:close/>
              </a:path>
              <a:path w="397509" h="76200">
                <a:moveTo>
                  <a:pt x="384810" y="31750"/>
                </a:moveTo>
                <a:lnTo>
                  <a:pt x="334010" y="31750"/>
                </a:lnTo>
                <a:lnTo>
                  <a:pt x="334010" y="44450"/>
                </a:lnTo>
                <a:lnTo>
                  <a:pt x="384810" y="44450"/>
                </a:lnTo>
                <a:lnTo>
                  <a:pt x="397510" y="38100"/>
                </a:lnTo>
                <a:lnTo>
                  <a:pt x="384810" y="3175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579107" y="3288791"/>
            <a:ext cx="404495" cy="76200"/>
          </a:xfrm>
          <a:custGeom>
            <a:avLst/>
            <a:gdLst/>
            <a:ahLst/>
            <a:cxnLst/>
            <a:rect l="l" t="t" r="r" b="b"/>
            <a:pathLst>
              <a:path w="404495" h="76200">
                <a:moveTo>
                  <a:pt x="328041" y="0"/>
                </a:moveTo>
                <a:lnTo>
                  <a:pt x="328041" y="76200"/>
                </a:lnTo>
                <a:lnTo>
                  <a:pt x="391541" y="44450"/>
                </a:lnTo>
                <a:lnTo>
                  <a:pt x="340741" y="44450"/>
                </a:lnTo>
                <a:lnTo>
                  <a:pt x="340741" y="31750"/>
                </a:lnTo>
                <a:lnTo>
                  <a:pt x="391541" y="31750"/>
                </a:lnTo>
                <a:lnTo>
                  <a:pt x="328041" y="0"/>
                </a:lnTo>
                <a:close/>
              </a:path>
              <a:path w="404495" h="76200">
                <a:moveTo>
                  <a:pt x="328041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328041" y="44450"/>
                </a:lnTo>
                <a:lnTo>
                  <a:pt x="328041" y="31750"/>
                </a:lnTo>
                <a:close/>
              </a:path>
              <a:path w="404495" h="76200">
                <a:moveTo>
                  <a:pt x="391541" y="31750"/>
                </a:moveTo>
                <a:lnTo>
                  <a:pt x="340741" y="31750"/>
                </a:lnTo>
                <a:lnTo>
                  <a:pt x="340741" y="44450"/>
                </a:lnTo>
                <a:lnTo>
                  <a:pt x="391541" y="44450"/>
                </a:lnTo>
                <a:lnTo>
                  <a:pt x="404241" y="38100"/>
                </a:lnTo>
                <a:lnTo>
                  <a:pt x="391541" y="3175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xfrm>
            <a:off x="822452" y="437134"/>
            <a:ext cx="621347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30" dirty="0">
                <a:latin typeface="Calibri"/>
                <a:cs typeface="Calibri"/>
              </a:rPr>
              <a:t>Terminologies</a:t>
            </a:r>
            <a:r>
              <a:rPr sz="2800" b="1" spc="30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in</a:t>
            </a:r>
            <a:r>
              <a:rPr sz="2800" b="1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Artificial</a:t>
            </a:r>
            <a:r>
              <a:rPr sz="2800" b="1" spc="35" dirty="0">
                <a:latin typeface="Calibri"/>
                <a:cs typeface="Calibri"/>
              </a:rPr>
              <a:t> </a:t>
            </a:r>
            <a:r>
              <a:rPr sz="2800" b="1" spc="-15" dirty="0">
                <a:latin typeface="Calibri"/>
                <a:cs typeface="Calibri"/>
              </a:rPr>
              <a:t>Neural</a:t>
            </a:r>
            <a:r>
              <a:rPr sz="2800" b="1" spc="45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Network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3</a:t>
            </a:fld>
            <a:endParaRPr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Text Box 1">
            <a:extLst>
              <a:ext uri="{FF2B5EF4-FFF2-40B4-BE49-F238E27FC236}">
                <a16:creationId xmlns:a16="http://schemas.microsoft.com/office/drawing/2014/main" id="{42936701-F933-44DA-F6F6-EFADB25B3C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800" y="381000"/>
            <a:ext cx="7772400" cy="7551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91440" anchor="b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Perpetua" panose="02020502060401020303" pitchFamily="18" charset="0"/>
                <a:cs typeface="HG Mincho Light J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5pPr>
            <a:lvl6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Perpetua" panose="02020502060401020303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6pPr>
            <a:lvl7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Perpetua" panose="02020502060401020303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7pPr>
            <a:lvl8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Perpetua" panose="02020502060401020303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8pPr>
            <a:lvl9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Perpetua" panose="02020502060401020303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9pPr>
          </a:lstStyle>
          <a:p>
            <a:pPr>
              <a:lnSpc>
                <a:spcPct val="100000"/>
              </a:lnSpc>
              <a:buClr>
                <a:srgbClr val="696464"/>
              </a:buClr>
              <a:buFont typeface="Franklin Gothic Book" panose="020B0503020102020204" pitchFamily="34" charset="0"/>
              <a:buNone/>
            </a:pPr>
            <a:r>
              <a:rPr lang="en-GB" altLang="en-US" sz="4000" dirty="0">
                <a:solidFill>
                  <a:srgbClr val="4A32FC"/>
                </a:solidFill>
                <a:latin typeface="Franklin Gothic Book" panose="020B0503020102020204" pitchFamily="34" charset="0"/>
              </a:rPr>
              <a:t>Back Propagation</a:t>
            </a:r>
          </a:p>
        </p:txBody>
      </p:sp>
      <p:sp>
        <p:nvSpPr>
          <p:cNvPr id="49154" name="Text Box 2">
            <a:extLst>
              <a:ext uri="{FF2B5EF4-FFF2-40B4-BE49-F238E27FC236}">
                <a16:creationId xmlns:a16="http://schemas.microsoft.com/office/drawing/2014/main" id="{68E24874-FCDB-E9BE-95AD-542FB80593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38400" y="1447801"/>
            <a:ext cx="7772400" cy="3849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271463" indent="-271463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rgbClr val="000000"/>
                </a:solidFill>
                <a:latin typeface="Perpetua" panose="02020502060401020303" pitchFamily="18" charset="0"/>
                <a:cs typeface="HG Mincho Light J" charset="0"/>
              </a:defRPr>
            </a:lvl1pPr>
            <a:lvl2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2pPr>
            <a:lvl3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3pPr>
            <a:lvl4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4pPr>
            <a:lvl5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5pPr>
            <a:lvl6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Perpetua" panose="02020502060401020303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6pPr>
            <a:lvl7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Perpetua" panose="02020502060401020303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7pPr>
            <a:lvl8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Perpetua" panose="02020502060401020303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8pPr>
            <a:lvl9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Perpetua" panose="02020502060401020303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9pPr>
          </a:lstStyle>
          <a:p>
            <a:pPr algn="just">
              <a:spcBef>
                <a:spcPts val="575"/>
              </a:spcBef>
              <a:buClr>
                <a:srgbClr val="D34817"/>
              </a:buClr>
              <a:buSzPct val="85000"/>
              <a:buFont typeface="Wingdings 2" panose="05020102010507070707" pitchFamily="18" charset="2"/>
              <a:buChar char=""/>
            </a:pPr>
            <a:r>
              <a:rPr lang="en-GB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Back-propagation, an example of supervised learning, is used at each layer to minimise the error between the layer’s response and the actual data</a:t>
            </a:r>
          </a:p>
          <a:p>
            <a:pPr algn="just">
              <a:spcBef>
                <a:spcPts val="575"/>
              </a:spcBef>
              <a:buClr>
                <a:srgbClr val="D34817"/>
              </a:buClr>
              <a:buSzPct val="85000"/>
              <a:buFont typeface="Wingdings 2" panose="05020102010507070707" pitchFamily="18" charset="2"/>
              <a:buChar char=""/>
            </a:pPr>
            <a:endParaRPr lang="en-GB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spcBef>
                <a:spcPts val="575"/>
              </a:spcBef>
              <a:buClr>
                <a:srgbClr val="D34817"/>
              </a:buClr>
              <a:buSzPct val="85000"/>
              <a:buFont typeface="Wingdings 2" panose="05020102010507070707" pitchFamily="18" charset="2"/>
              <a:buChar char=""/>
            </a:pPr>
            <a:r>
              <a:rPr lang="en-GB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error at each hidden layer is an average of the evaluated error</a:t>
            </a:r>
          </a:p>
          <a:p>
            <a:pPr algn="just">
              <a:spcBef>
                <a:spcPts val="575"/>
              </a:spcBef>
              <a:buClr>
                <a:srgbClr val="D34817"/>
              </a:buClr>
              <a:buSzPct val="85000"/>
              <a:buFont typeface="Wingdings 2" panose="05020102010507070707" pitchFamily="18" charset="2"/>
              <a:buChar char=""/>
            </a:pPr>
            <a:endParaRPr lang="en-GB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spcBef>
                <a:spcPts val="575"/>
              </a:spcBef>
              <a:buClr>
                <a:srgbClr val="D34817"/>
              </a:buClr>
              <a:buSzPct val="85000"/>
              <a:buFont typeface="Wingdings 2" panose="05020102010507070707" pitchFamily="18" charset="2"/>
              <a:buChar char=""/>
            </a:pPr>
            <a:r>
              <a:rPr lang="en-GB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Hidden layer networks are trained in this way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A4F2CDD-24C8-6251-9724-6B171438AC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852678"/>
            <a:ext cx="10905066" cy="515264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746446F-BA35-D576-DFB1-CDD15DA7E4B1}"/>
              </a:ext>
            </a:extLst>
          </p:cNvPr>
          <p:cNvSpPr/>
          <p:nvPr/>
        </p:nvSpPr>
        <p:spPr>
          <a:xfrm>
            <a:off x="2463595" y="-70652"/>
            <a:ext cx="726480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Neural Networks in Practice</a:t>
            </a:r>
          </a:p>
        </p:txBody>
      </p:sp>
    </p:spTree>
    <p:extLst>
      <p:ext uri="{BB962C8B-B14F-4D97-AF65-F5344CB8AC3E}">
        <p14:creationId xmlns:p14="http://schemas.microsoft.com/office/powerpoint/2010/main" val="34362235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B8FCCEB-261D-26F9-7E5D-19265E6CA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chemeClr val="tx1"/>
                </a:solidFill>
              </a:rPr>
              <a:t>Regularization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69FB9AA-B69E-C829-1898-DAE47CD1FC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GB" dirty="0">
              <a:solidFill>
                <a:schemeClr val="tx1"/>
              </a:solidFill>
            </a:endParaRPr>
          </a:p>
          <a:p>
            <a:pPr marL="0" indent="0" algn="ctr">
              <a:buNone/>
            </a:pPr>
            <a:endParaRPr lang="en-GB" dirty="0">
              <a:solidFill>
                <a:schemeClr val="tx1"/>
              </a:solidFill>
            </a:endParaRPr>
          </a:p>
          <a:p>
            <a:pPr marL="0" indent="0" algn="ctr">
              <a:buNone/>
            </a:pPr>
            <a:r>
              <a:rPr lang="en-GB" dirty="0">
                <a:solidFill>
                  <a:schemeClr val="tx1"/>
                </a:solidFill>
              </a:rPr>
              <a:t>What is it?</a:t>
            </a:r>
          </a:p>
          <a:p>
            <a:pPr marL="0" indent="0" algn="ctr">
              <a:buNone/>
            </a:pPr>
            <a:r>
              <a:rPr lang="en-GB" dirty="0">
                <a:solidFill>
                  <a:schemeClr val="tx1"/>
                </a:solidFill>
              </a:rPr>
              <a:t>Technique that constrains our optimisation problem to discourage complex models</a:t>
            </a:r>
          </a:p>
          <a:p>
            <a:pPr marL="0" indent="0" algn="ctr">
              <a:buNone/>
            </a:pPr>
            <a:endParaRPr lang="en-GB" dirty="0">
              <a:solidFill>
                <a:schemeClr val="tx1"/>
              </a:solidFill>
            </a:endParaRPr>
          </a:p>
          <a:p>
            <a:pPr marL="0" indent="0" algn="ctr">
              <a:buNone/>
            </a:pPr>
            <a:r>
              <a:rPr lang="en-GB" dirty="0">
                <a:solidFill>
                  <a:schemeClr val="tx1"/>
                </a:solidFill>
              </a:rPr>
              <a:t>Why do we need it?</a:t>
            </a:r>
          </a:p>
          <a:p>
            <a:pPr marL="0" indent="0" algn="ctr">
              <a:buNone/>
            </a:pPr>
            <a:r>
              <a:rPr lang="en-GB" dirty="0">
                <a:solidFill>
                  <a:schemeClr val="tx1"/>
                </a:solidFill>
              </a:rPr>
              <a:t>Improve generalisation of our model on unseen data</a:t>
            </a:r>
          </a:p>
        </p:txBody>
      </p:sp>
    </p:spTree>
    <p:extLst>
      <p:ext uri="{BB962C8B-B14F-4D97-AF65-F5344CB8AC3E}">
        <p14:creationId xmlns:p14="http://schemas.microsoft.com/office/powerpoint/2010/main" val="1361944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A5A5A5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A5A5A5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6CFC5D0-0808-B346-327D-3371C18285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77343" y="643466"/>
            <a:ext cx="8637313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9053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C67349F-8F11-5AB4-8E77-56A351B282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77343" y="643466"/>
            <a:ext cx="8637313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680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5B6B706-E629-4EE0-1F03-3D6F8728A0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9333" y="643466"/>
            <a:ext cx="8773333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5907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C679EAC-FEBB-F374-AC7E-0D0D4ABD5D3E}"/>
              </a:ext>
            </a:extLst>
          </p:cNvPr>
          <p:cNvSpPr txBox="1"/>
          <p:nvPr/>
        </p:nvSpPr>
        <p:spPr>
          <a:xfrm>
            <a:off x="1066800" y="1371600"/>
            <a:ext cx="99060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200" dirty="0"/>
              <a:t>from </a:t>
            </a:r>
            <a:r>
              <a:rPr lang="en-GB" sz="3200" dirty="0" err="1"/>
              <a:t>keras.models</a:t>
            </a:r>
            <a:r>
              <a:rPr lang="en-GB" sz="3200" dirty="0"/>
              <a:t> import Sequential</a:t>
            </a:r>
          </a:p>
          <a:p>
            <a:r>
              <a:rPr lang="en-GB" sz="3200" dirty="0"/>
              <a:t>from </a:t>
            </a:r>
            <a:r>
              <a:rPr lang="en-GB" sz="3200" dirty="0" err="1"/>
              <a:t>keras.layers</a:t>
            </a:r>
            <a:r>
              <a:rPr lang="en-GB" sz="3200" dirty="0"/>
              <a:t> import Dense, Dropout</a:t>
            </a:r>
          </a:p>
          <a:p>
            <a:endParaRPr lang="en-GB" sz="3200" dirty="0"/>
          </a:p>
          <a:p>
            <a:r>
              <a:rPr lang="en-GB" sz="3200" dirty="0"/>
              <a:t>model = Sequential()</a:t>
            </a:r>
          </a:p>
          <a:p>
            <a:r>
              <a:rPr lang="en-GB" sz="3200" dirty="0" err="1"/>
              <a:t>model.add</a:t>
            </a:r>
            <a:r>
              <a:rPr lang="en-GB" sz="3200" dirty="0"/>
              <a:t>(Dense(64, activation='</a:t>
            </a:r>
            <a:r>
              <a:rPr lang="en-GB" sz="3200" dirty="0" err="1"/>
              <a:t>relu</a:t>
            </a:r>
            <a:r>
              <a:rPr lang="en-GB" sz="3200" dirty="0"/>
              <a:t>', </a:t>
            </a:r>
            <a:r>
              <a:rPr lang="en-GB" sz="3200" dirty="0" err="1"/>
              <a:t>input_dim</a:t>
            </a:r>
            <a:r>
              <a:rPr lang="en-GB" sz="3200" dirty="0"/>
              <a:t>=100))</a:t>
            </a:r>
          </a:p>
          <a:p>
            <a:r>
              <a:rPr lang="en-GB" sz="3200" dirty="0" err="1">
                <a:solidFill>
                  <a:srgbClr val="4A32FC"/>
                </a:solidFill>
              </a:rPr>
              <a:t>model.add</a:t>
            </a:r>
            <a:r>
              <a:rPr lang="en-GB" sz="3200" dirty="0">
                <a:solidFill>
                  <a:srgbClr val="4A32FC"/>
                </a:solidFill>
              </a:rPr>
              <a:t>(Dropout(0.5))  </a:t>
            </a:r>
            <a:r>
              <a:rPr lang="en-GB" sz="3200" dirty="0"/>
              <a:t># 50% dropout rate</a:t>
            </a:r>
          </a:p>
          <a:p>
            <a:r>
              <a:rPr lang="en-GB" sz="3200" dirty="0" err="1"/>
              <a:t>model.add</a:t>
            </a:r>
            <a:r>
              <a:rPr lang="en-GB" sz="3200" dirty="0"/>
              <a:t>(Dense(64, activation='</a:t>
            </a:r>
            <a:r>
              <a:rPr lang="en-GB" sz="3200" dirty="0" err="1"/>
              <a:t>relu</a:t>
            </a:r>
            <a:r>
              <a:rPr lang="en-GB" sz="3200" dirty="0"/>
              <a:t>'))</a:t>
            </a:r>
          </a:p>
          <a:p>
            <a:r>
              <a:rPr lang="en-GB" sz="3200" dirty="0" err="1">
                <a:solidFill>
                  <a:srgbClr val="4A32FC"/>
                </a:solidFill>
              </a:rPr>
              <a:t>model.add</a:t>
            </a:r>
            <a:r>
              <a:rPr lang="en-GB" sz="3200" dirty="0">
                <a:solidFill>
                  <a:srgbClr val="4A32FC"/>
                </a:solidFill>
              </a:rPr>
              <a:t>(Dropout(0.25))</a:t>
            </a:r>
          </a:p>
          <a:p>
            <a:r>
              <a:rPr lang="en-GB" sz="3200" dirty="0" err="1"/>
              <a:t>model.add</a:t>
            </a:r>
            <a:r>
              <a:rPr lang="en-GB" sz="3200" dirty="0"/>
              <a:t>(Dense(10, activation='</a:t>
            </a:r>
            <a:r>
              <a:rPr lang="en-GB" sz="3200" dirty="0" err="1"/>
              <a:t>softmax</a:t>
            </a:r>
            <a:r>
              <a:rPr lang="en-GB" sz="3200" dirty="0"/>
              <a:t>’))</a:t>
            </a: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256F03F1-B92F-7CEF-0D1D-36E3246EA27E}"/>
              </a:ext>
            </a:extLst>
          </p:cNvPr>
          <p:cNvSpPr txBox="1">
            <a:spLocks/>
          </p:cNvSpPr>
          <p:nvPr/>
        </p:nvSpPr>
        <p:spPr>
          <a:xfrm>
            <a:off x="749191" y="184211"/>
            <a:ext cx="10361084" cy="777874"/>
          </a:xfrm>
          <a:prstGeom prst="rect">
            <a:avLst/>
          </a:prstGeom>
        </p:spPr>
        <p:txBody>
          <a:bodyPr/>
          <a:lstStyle>
            <a:lvl1pPr algn="l" defTabSz="449263" rtl="0" fontAlgn="base">
              <a:lnSpc>
                <a:spcPct val="124000"/>
              </a:lnSpc>
              <a:spcBef>
                <a:spcPct val="0"/>
              </a:spcBef>
              <a:spcAft>
                <a:spcPct val="0"/>
              </a:spcAft>
              <a:buClr>
                <a:srgbClr val="696464"/>
              </a:buClr>
              <a:buSzPct val="100000"/>
              <a:buFont typeface="Franklin Gothic Book" panose="020B0503020102020204" pitchFamily="34" charset="0"/>
              <a:defRPr sz="4000" kern="1200">
                <a:solidFill>
                  <a:srgbClr val="696464"/>
                </a:solidFill>
                <a:latin typeface="+mj-lt"/>
                <a:ea typeface="+mj-ea"/>
                <a:cs typeface="+mj-cs"/>
              </a:defRPr>
            </a:lvl1pPr>
            <a:lvl2pPr algn="l" defTabSz="449263" rtl="0" fontAlgn="base">
              <a:spcBef>
                <a:spcPct val="0"/>
              </a:spcBef>
              <a:spcAft>
                <a:spcPct val="0"/>
              </a:spcAft>
              <a:buClr>
                <a:srgbClr val="696464"/>
              </a:buClr>
              <a:buSzPct val="100000"/>
              <a:buFont typeface="Franklin Gothic Book" panose="020B0503020102020204" pitchFamily="34" charset="0"/>
              <a:defRPr sz="4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2pPr>
            <a:lvl3pPr algn="l" defTabSz="449263" rtl="0" fontAlgn="base">
              <a:spcBef>
                <a:spcPct val="0"/>
              </a:spcBef>
              <a:spcAft>
                <a:spcPct val="0"/>
              </a:spcAft>
              <a:buClr>
                <a:srgbClr val="696464"/>
              </a:buClr>
              <a:buSzPct val="100000"/>
              <a:buFont typeface="Franklin Gothic Book" panose="020B0503020102020204" pitchFamily="34" charset="0"/>
              <a:defRPr sz="4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3pPr>
            <a:lvl4pPr algn="l" defTabSz="449263" rtl="0" fontAlgn="base">
              <a:spcBef>
                <a:spcPct val="0"/>
              </a:spcBef>
              <a:spcAft>
                <a:spcPct val="0"/>
              </a:spcAft>
              <a:buClr>
                <a:srgbClr val="696464"/>
              </a:buClr>
              <a:buSzPct val="100000"/>
              <a:buFont typeface="Franklin Gothic Book" panose="020B0503020102020204" pitchFamily="34" charset="0"/>
              <a:defRPr sz="4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4pPr>
            <a:lvl5pPr algn="l" defTabSz="449263" rtl="0" fontAlgn="base">
              <a:spcBef>
                <a:spcPct val="0"/>
              </a:spcBef>
              <a:spcAft>
                <a:spcPct val="0"/>
              </a:spcAft>
              <a:buClr>
                <a:srgbClr val="696464"/>
              </a:buClr>
              <a:buSzPct val="100000"/>
              <a:buFont typeface="Franklin Gothic Book" panose="020B0503020102020204" pitchFamily="34" charset="0"/>
              <a:defRPr sz="4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5pPr>
            <a:lvl6pPr marL="457200" algn="l" defTabSz="449263" rtl="0" fontAlgn="base">
              <a:spcBef>
                <a:spcPct val="0"/>
              </a:spcBef>
              <a:spcAft>
                <a:spcPct val="0"/>
              </a:spcAft>
              <a:buClr>
                <a:srgbClr val="696464"/>
              </a:buClr>
              <a:buSzPct val="100000"/>
              <a:buFont typeface="Franklin Gothic Book" panose="020B0503020102020204" pitchFamily="34" charset="0"/>
              <a:defRPr sz="4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6pPr>
            <a:lvl7pPr marL="914400" algn="l" defTabSz="449263" rtl="0" fontAlgn="base">
              <a:spcBef>
                <a:spcPct val="0"/>
              </a:spcBef>
              <a:spcAft>
                <a:spcPct val="0"/>
              </a:spcAft>
              <a:buClr>
                <a:srgbClr val="696464"/>
              </a:buClr>
              <a:buSzPct val="100000"/>
              <a:buFont typeface="Franklin Gothic Book" panose="020B0503020102020204" pitchFamily="34" charset="0"/>
              <a:defRPr sz="4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7pPr>
            <a:lvl8pPr marL="1371600" algn="l" defTabSz="449263" rtl="0" fontAlgn="base">
              <a:spcBef>
                <a:spcPct val="0"/>
              </a:spcBef>
              <a:spcAft>
                <a:spcPct val="0"/>
              </a:spcAft>
              <a:buClr>
                <a:srgbClr val="696464"/>
              </a:buClr>
              <a:buSzPct val="100000"/>
              <a:buFont typeface="Franklin Gothic Book" panose="020B0503020102020204" pitchFamily="34" charset="0"/>
              <a:defRPr sz="4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8pPr>
            <a:lvl9pPr marL="1828800" algn="l" defTabSz="449263" rtl="0" fontAlgn="base">
              <a:spcBef>
                <a:spcPct val="0"/>
              </a:spcBef>
              <a:spcAft>
                <a:spcPct val="0"/>
              </a:spcAft>
              <a:buClr>
                <a:srgbClr val="696464"/>
              </a:buClr>
              <a:buSzPct val="100000"/>
              <a:buFont typeface="Franklin Gothic Book" panose="020B0503020102020204" pitchFamily="34" charset="0"/>
              <a:defRPr sz="4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9pPr>
          </a:lstStyle>
          <a:p>
            <a:r>
              <a:rPr lang="en-GB" b="1" dirty="0">
                <a:solidFill>
                  <a:schemeClr val="tx1"/>
                </a:solidFill>
              </a:rPr>
              <a:t>Sample Code - Dropout</a:t>
            </a:r>
          </a:p>
        </p:txBody>
      </p:sp>
    </p:spTree>
    <p:extLst>
      <p:ext uri="{BB962C8B-B14F-4D97-AF65-F5344CB8AC3E}">
        <p14:creationId xmlns:p14="http://schemas.microsoft.com/office/powerpoint/2010/main" val="17490074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1D0FF4E-D12E-DBF3-92A9-C6166CBB43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7343" y="643466"/>
            <a:ext cx="8637313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0587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9363BF5-A6BB-AEC2-C6D1-0029A6ACFA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5851" y="643466"/>
            <a:ext cx="9860298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0617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F52E563-F110-B96F-AB42-2A38F2B7ED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930" y="643466"/>
            <a:ext cx="10222140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5141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791461" y="1232408"/>
            <a:ext cx="15297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C00000"/>
                </a:solidFill>
                <a:latin typeface="Calibri"/>
                <a:cs typeface="Calibri"/>
              </a:rPr>
              <a:t>Nodes/Neurons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4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822452" y="437134"/>
            <a:ext cx="621347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30" dirty="0">
                <a:latin typeface="Calibri"/>
                <a:cs typeface="Calibri"/>
              </a:rPr>
              <a:t>Terminologies</a:t>
            </a:r>
            <a:r>
              <a:rPr sz="2800" b="1" spc="30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in</a:t>
            </a:r>
            <a:r>
              <a:rPr sz="2800" b="1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Artificial</a:t>
            </a:r>
            <a:r>
              <a:rPr sz="2800" b="1" spc="35" dirty="0">
                <a:latin typeface="Calibri"/>
                <a:cs typeface="Calibri"/>
              </a:rPr>
              <a:t> </a:t>
            </a:r>
            <a:r>
              <a:rPr sz="2800" b="1" spc="-15" dirty="0">
                <a:latin typeface="Calibri"/>
                <a:cs typeface="Calibri"/>
              </a:rPr>
              <a:t>Neural</a:t>
            </a:r>
            <a:r>
              <a:rPr sz="2800" b="1" spc="45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Network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1B492E-4634-6A42-850E-96520B6F47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604" y="643466"/>
            <a:ext cx="10316792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8232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2C5D43E-7463-0A12-710E-61F1E51D49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930" y="643466"/>
            <a:ext cx="10222140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04077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9310F4D-A408-383B-6877-31D6976CB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604" y="643466"/>
            <a:ext cx="10316792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13552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CC16D42-D81D-599E-BE60-AFD77D797E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392" y="643466"/>
            <a:ext cx="10129215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19612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F3CC0A6-2BA5-EC2A-A339-B0A3DA72AB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267" y="643466"/>
            <a:ext cx="10175466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48272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C679EAC-FEBB-F374-AC7E-0D0D4ABD5D3E}"/>
              </a:ext>
            </a:extLst>
          </p:cNvPr>
          <p:cNvSpPr txBox="1"/>
          <p:nvPr/>
        </p:nvSpPr>
        <p:spPr>
          <a:xfrm>
            <a:off x="1066800" y="1371600"/>
            <a:ext cx="9906000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200" dirty="0"/>
              <a:t>from </a:t>
            </a:r>
            <a:r>
              <a:rPr lang="en-GB" sz="3200" dirty="0" err="1"/>
              <a:t>keras.callbacks</a:t>
            </a:r>
            <a:r>
              <a:rPr lang="en-GB" sz="3200" dirty="0"/>
              <a:t> import </a:t>
            </a:r>
            <a:r>
              <a:rPr lang="en-GB" sz="3200" dirty="0" err="1"/>
              <a:t>EarlyStopping</a:t>
            </a:r>
            <a:endParaRPr lang="en-GB" sz="3200" dirty="0"/>
          </a:p>
          <a:p>
            <a:endParaRPr lang="en-GB" sz="3200" dirty="0"/>
          </a:p>
          <a:p>
            <a:r>
              <a:rPr lang="en-GB" sz="3200" dirty="0" err="1"/>
              <a:t>early_stopping</a:t>
            </a:r>
            <a:r>
              <a:rPr lang="en-GB" sz="3200" dirty="0"/>
              <a:t> = </a:t>
            </a:r>
            <a:r>
              <a:rPr lang="en-GB" sz="3200" dirty="0" err="1">
                <a:solidFill>
                  <a:srgbClr val="4A32FC"/>
                </a:solidFill>
              </a:rPr>
              <a:t>EarlyStopping</a:t>
            </a:r>
            <a:r>
              <a:rPr lang="en-GB" sz="3200" dirty="0"/>
              <a:t>(monitor='</a:t>
            </a:r>
            <a:r>
              <a:rPr lang="en-GB" sz="3200" dirty="0" err="1"/>
              <a:t>val_loss</a:t>
            </a:r>
            <a:r>
              <a:rPr lang="en-GB" sz="3200" dirty="0"/>
              <a:t>', patience=5, </a:t>
            </a:r>
          </a:p>
          <a:p>
            <a:r>
              <a:rPr lang="en-GB" sz="3200" dirty="0"/>
              <a:t>                                                        </a:t>
            </a:r>
            <a:r>
              <a:rPr lang="en-GB" sz="3200" dirty="0" err="1"/>
              <a:t>restore_best_weights</a:t>
            </a:r>
            <a:r>
              <a:rPr lang="en-GB" sz="3200" dirty="0"/>
              <a:t>=True)</a:t>
            </a:r>
          </a:p>
          <a:p>
            <a:endParaRPr lang="en-GB" sz="3200" dirty="0"/>
          </a:p>
          <a:p>
            <a:r>
              <a:rPr lang="en-GB" sz="3200" dirty="0" err="1"/>
              <a:t>model.fit</a:t>
            </a:r>
            <a:r>
              <a:rPr lang="en-GB" sz="3200" dirty="0"/>
              <a:t>(</a:t>
            </a:r>
            <a:r>
              <a:rPr lang="en-GB" sz="3200" dirty="0" err="1"/>
              <a:t>x_train</a:t>
            </a:r>
            <a:r>
              <a:rPr lang="en-GB" sz="3200" dirty="0"/>
              <a:t>, </a:t>
            </a:r>
            <a:r>
              <a:rPr lang="en-GB" sz="3200" dirty="0" err="1"/>
              <a:t>y_train</a:t>
            </a:r>
            <a:r>
              <a:rPr lang="en-GB" sz="3200" dirty="0"/>
              <a:t>, epochs=100, </a:t>
            </a:r>
          </a:p>
          <a:p>
            <a:r>
              <a:rPr lang="en-GB" sz="3200" dirty="0"/>
              <a:t>          </a:t>
            </a:r>
            <a:r>
              <a:rPr lang="en-GB" sz="3200" dirty="0" err="1"/>
              <a:t>validation_data</a:t>
            </a:r>
            <a:r>
              <a:rPr lang="en-GB" sz="3200" dirty="0"/>
              <a:t>=(</a:t>
            </a:r>
            <a:r>
              <a:rPr lang="en-GB" sz="3200" dirty="0" err="1"/>
              <a:t>x_val,y_val</a:t>
            </a:r>
            <a:r>
              <a:rPr lang="en-GB" sz="3200" dirty="0"/>
              <a:t>), callbacks=[</a:t>
            </a:r>
            <a:r>
              <a:rPr lang="en-GB" sz="3200" dirty="0" err="1"/>
              <a:t>early_stopping</a:t>
            </a:r>
            <a:r>
              <a:rPr lang="en-GB" sz="3200" dirty="0"/>
              <a:t>])</a:t>
            </a: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256F03F1-B92F-7CEF-0D1D-36E3246EA27E}"/>
              </a:ext>
            </a:extLst>
          </p:cNvPr>
          <p:cNvSpPr txBox="1">
            <a:spLocks/>
          </p:cNvSpPr>
          <p:nvPr/>
        </p:nvSpPr>
        <p:spPr>
          <a:xfrm>
            <a:off x="749191" y="184211"/>
            <a:ext cx="10361084" cy="777874"/>
          </a:xfrm>
          <a:prstGeom prst="rect">
            <a:avLst/>
          </a:prstGeom>
        </p:spPr>
        <p:txBody>
          <a:bodyPr/>
          <a:lstStyle>
            <a:lvl1pPr algn="l" defTabSz="449263" rtl="0" fontAlgn="base">
              <a:lnSpc>
                <a:spcPct val="124000"/>
              </a:lnSpc>
              <a:spcBef>
                <a:spcPct val="0"/>
              </a:spcBef>
              <a:spcAft>
                <a:spcPct val="0"/>
              </a:spcAft>
              <a:buClr>
                <a:srgbClr val="696464"/>
              </a:buClr>
              <a:buSzPct val="100000"/>
              <a:buFont typeface="Franklin Gothic Book" panose="020B0503020102020204" pitchFamily="34" charset="0"/>
              <a:defRPr sz="4000" kern="1200">
                <a:solidFill>
                  <a:srgbClr val="696464"/>
                </a:solidFill>
                <a:latin typeface="+mj-lt"/>
                <a:ea typeface="+mj-ea"/>
                <a:cs typeface="+mj-cs"/>
              </a:defRPr>
            </a:lvl1pPr>
            <a:lvl2pPr algn="l" defTabSz="449263" rtl="0" fontAlgn="base">
              <a:spcBef>
                <a:spcPct val="0"/>
              </a:spcBef>
              <a:spcAft>
                <a:spcPct val="0"/>
              </a:spcAft>
              <a:buClr>
                <a:srgbClr val="696464"/>
              </a:buClr>
              <a:buSzPct val="100000"/>
              <a:buFont typeface="Franklin Gothic Book" panose="020B0503020102020204" pitchFamily="34" charset="0"/>
              <a:defRPr sz="4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2pPr>
            <a:lvl3pPr algn="l" defTabSz="449263" rtl="0" fontAlgn="base">
              <a:spcBef>
                <a:spcPct val="0"/>
              </a:spcBef>
              <a:spcAft>
                <a:spcPct val="0"/>
              </a:spcAft>
              <a:buClr>
                <a:srgbClr val="696464"/>
              </a:buClr>
              <a:buSzPct val="100000"/>
              <a:buFont typeface="Franklin Gothic Book" panose="020B0503020102020204" pitchFamily="34" charset="0"/>
              <a:defRPr sz="4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3pPr>
            <a:lvl4pPr algn="l" defTabSz="449263" rtl="0" fontAlgn="base">
              <a:spcBef>
                <a:spcPct val="0"/>
              </a:spcBef>
              <a:spcAft>
                <a:spcPct val="0"/>
              </a:spcAft>
              <a:buClr>
                <a:srgbClr val="696464"/>
              </a:buClr>
              <a:buSzPct val="100000"/>
              <a:buFont typeface="Franklin Gothic Book" panose="020B0503020102020204" pitchFamily="34" charset="0"/>
              <a:defRPr sz="4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4pPr>
            <a:lvl5pPr algn="l" defTabSz="449263" rtl="0" fontAlgn="base">
              <a:spcBef>
                <a:spcPct val="0"/>
              </a:spcBef>
              <a:spcAft>
                <a:spcPct val="0"/>
              </a:spcAft>
              <a:buClr>
                <a:srgbClr val="696464"/>
              </a:buClr>
              <a:buSzPct val="100000"/>
              <a:buFont typeface="Franklin Gothic Book" panose="020B0503020102020204" pitchFamily="34" charset="0"/>
              <a:defRPr sz="4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5pPr>
            <a:lvl6pPr marL="457200" algn="l" defTabSz="449263" rtl="0" fontAlgn="base">
              <a:spcBef>
                <a:spcPct val="0"/>
              </a:spcBef>
              <a:spcAft>
                <a:spcPct val="0"/>
              </a:spcAft>
              <a:buClr>
                <a:srgbClr val="696464"/>
              </a:buClr>
              <a:buSzPct val="100000"/>
              <a:buFont typeface="Franklin Gothic Book" panose="020B0503020102020204" pitchFamily="34" charset="0"/>
              <a:defRPr sz="4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6pPr>
            <a:lvl7pPr marL="914400" algn="l" defTabSz="449263" rtl="0" fontAlgn="base">
              <a:spcBef>
                <a:spcPct val="0"/>
              </a:spcBef>
              <a:spcAft>
                <a:spcPct val="0"/>
              </a:spcAft>
              <a:buClr>
                <a:srgbClr val="696464"/>
              </a:buClr>
              <a:buSzPct val="100000"/>
              <a:buFont typeface="Franklin Gothic Book" panose="020B0503020102020204" pitchFamily="34" charset="0"/>
              <a:defRPr sz="4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7pPr>
            <a:lvl8pPr marL="1371600" algn="l" defTabSz="449263" rtl="0" fontAlgn="base">
              <a:spcBef>
                <a:spcPct val="0"/>
              </a:spcBef>
              <a:spcAft>
                <a:spcPct val="0"/>
              </a:spcAft>
              <a:buClr>
                <a:srgbClr val="696464"/>
              </a:buClr>
              <a:buSzPct val="100000"/>
              <a:buFont typeface="Franklin Gothic Book" panose="020B0503020102020204" pitchFamily="34" charset="0"/>
              <a:defRPr sz="4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8pPr>
            <a:lvl9pPr marL="1828800" algn="l" defTabSz="449263" rtl="0" fontAlgn="base">
              <a:spcBef>
                <a:spcPct val="0"/>
              </a:spcBef>
              <a:spcAft>
                <a:spcPct val="0"/>
              </a:spcAft>
              <a:buClr>
                <a:srgbClr val="696464"/>
              </a:buClr>
              <a:buSzPct val="100000"/>
              <a:buFont typeface="Franklin Gothic Book" panose="020B0503020102020204" pitchFamily="34" charset="0"/>
              <a:defRPr sz="4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9pPr>
          </a:lstStyle>
          <a:p>
            <a:r>
              <a:rPr lang="en-GB" b="1" dirty="0">
                <a:solidFill>
                  <a:schemeClr val="tx1"/>
                </a:solidFill>
              </a:rPr>
              <a:t>Sample Code - </a:t>
            </a:r>
            <a:r>
              <a:rPr lang="en-GB" b="1" dirty="0" err="1">
                <a:solidFill>
                  <a:schemeClr val="tx1"/>
                </a:solidFill>
              </a:rPr>
              <a:t>Earlystopping</a:t>
            </a:r>
            <a:endParaRPr lang="en-GB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077497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256F03F1-B92F-7CEF-0D1D-36E3246EA27E}"/>
              </a:ext>
            </a:extLst>
          </p:cNvPr>
          <p:cNvSpPr txBox="1">
            <a:spLocks/>
          </p:cNvSpPr>
          <p:nvPr/>
        </p:nvSpPr>
        <p:spPr>
          <a:xfrm>
            <a:off x="13252" y="207554"/>
            <a:ext cx="9206287" cy="1159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49263" rtl="0" fontAlgn="base">
              <a:lnSpc>
                <a:spcPct val="124000"/>
              </a:lnSpc>
              <a:spcBef>
                <a:spcPct val="0"/>
              </a:spcBef>
              <a:spcAft>
                <a:spcPct val="0"/>
              </a:spcAft>
              <a:buClr>
                <a:srgbClr val="696464"/>
              </a:buClr>
              <a:buSzPct val="100000"/>
              <a:buFont typeface="Franklin Gothic Book" panose="020B0503020102020204" pitchFamily="34" charset="0"/>
              <a:defRPr sz="4000" kern="1200">
                <a:solidFill>
                  <a:srgbClr val="696464"/>
                </a:solidFill>
                <a:latin typeface="+mj-lt"/>
                <a:ea typeface="+mj-ea"/>
                <a:cs typeface="+mj-cs"/>
              </a:defRPr>
            </a:lvl1pPr>
            <a:lvl2pPr algn="l" defTabSz="449263" rtl="0" fontAlgn="base">
              <a:spcBef>
                <a:spcPct val="0"/>
              </a:spcBef>
              <a:spcAft>
                <a:spcPct val="0"/>
              </a:spcAft>
              <a:buClr>
                <a:srgbClr val="696464"/>
              </a:buClr>
              <a:buSzPct val="100000"/>
              <a:buFont typeface="Franklin Gothic Book" panose="020B0503020102020204" pitchFamily="34" charset="0"/>
              <a:defRPr sz="4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2pPr>
            <a:lvl3pPr algn="l" defTabSz="449263" rtl="0" fontAlgn="base">
              <a:spcBef>
                <a:spcPct val="0"/>
              </a:spcBef>
              <a:spcAft>
                <a:spcPct val="0"/>
              </a:spcAft>
              <a:buClr>
                <a:srgbClr val="696464"/>
              </a:buClr>
              <a:buSzPct val="100000"/>
              <a:buFont typeface="Franklin Gothic Book" panose="020B0503020102020204" pitchFamily="34" charset="0"/>
              <a:defRPr sz="4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3pPr>
            <a:lvl4pPr algn="l" defTabSz="449263" rtl="0" fontAlgn="base">
              <a:spcBef>
                <a:spcPct val="0"/>
              </a:spcBef>
              <a:spcAft>
                <a:spcPct val="0"/>
              </a:spcAft>
              <a:buClr>
                <a:srgbClr val="696464"/>
              </a:buClr>
              <a:buSzPct val="100000"/>
              <a:buFont typeface="Franklin Gothic Book" panose="020B0503020102020204" pitchFamily="34" charset="0"/>
              <a:defRPr sz="4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4pPr>
            <a:lvl5pPr algn="l" defTabSz="449263" rtl="0" fontAlgn="base">
              <a:spcBef>
                <a:spcPct val="0"/>
              </a:spcBef>
              <a:spcAft>
                <a:spcPct val="0"/>
              </a:spcAft>
              <a:buClr>
                <a:srgbClr val="696464"/>
              </a:buClr>
              <a:buSzPct val="100000"/>
              <a:buFont typeface="Franklin Gothic Book" panose="020B0503020102020204" pitchFamily="34" charset="0"/>
              <a:defRPr sz="4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5pPr>
            <a:lvl6pPr marL="457200" algn="l" defTabSz="449263" rtl="0" fontAlgn="base">
              <a:spcBef>
                <a:spcPct val="0"/>
              </a:spcBef>
              <a:spcAft>
                <a:spcPct val="0"/>
              </a:spcAft>
              <a:buClr>
                <a:srgbClr val="696464"/>
              </a:buClr>
              <a:buSzPct val="100000"/>
              <a:buFont typeface="Franklin Gothic Book" panose="020B0503020102020204" pitchFamily="34" charset="0"/>
              <a:defRPr sz="4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6pPr>
            <a:lvl7pPr marL="914400" algn="l" defTabSz="449263" rtl="0" fontAlgn="base">
              <a:spcBef>
                <a:spcPct val="0"/>
              </a:spcBef>
              <a:spcAft>
                <a:spcPct val="0"/>
              </a:spcAft>
              <a:buClr>
                <a:srgbClr val="696464"/>
              </a:buClr>
              <a:buSzPct val="100000"/>
              <a:buFont typeface="Franklin Gothic Book" panose="020B0503020102020204" pitchFamily="34" charset="0"/>
              <a:defRPr sz="4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7pPr>
            <a:lvl8pPr marL="1371600" algn="l" defTabSz="449263" rtl="0" fontAlgn="base">
              <a:spcBef>
                <a:spcPct val="0"/>
              </a:spcBef>
              <a:spcAft>
                <a:spcPct val="0"/>
              </a:spcAft>
              <a:buClr>
                <a:srgbClr val="696464"/>
              </a:buClr>
              <a:buSzPct val="100000"/>
              <a:buFont typeface="Franklin Gothic Book" panose="020B0503020102020204" pitchFamily="34" charset="0"/>
              <a:defRPr sz="4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8pPr>
            <a:lvl9pPr marL="1828800" algn="l" defTabSz="449263" rtl="0" fontAlgn="base">
              <a:spcBef>
                <a:spcPct val="0"/>
              </a:spcBef>
              <a:spcAft>
                <a:spcPct val="0"/>
              </a:spcAft>
              <a:buClr>
                <a:srgbClr val="696464"/>
              </a:buClr>
              <a:buSzPct val="100000"/>
              <a:buFont typeface="Franklin Gothic Book" panose="020B0503020102020204" pitchFamily="34" charset="0"/>
              <a:defRPr sz="4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9pPr>
          </a:lstStyle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When to choose which Regularisation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67DCB11-019B-928E-4943-0C5F3342BE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225" y="2238372"/>
            <a:ext cx="11327549" cy="3908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95939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62400" y="90200"/>
            <a:ext cx="541020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GB" sz="3200" i="0" spc="-5" dirty="0">
                <a:solidFill>
                  <a:srgbClr val="0000FF"/>
                </a:solidFill>
                <a:latin typeface="Arial MT"/>
                <a:cs typeface="Arial MT"/>
              </a:rPr>
              <a:t>Training</a:t>
            </a:r>
            <a:r>
              <a:rPr sz="3200" i="0" spc="25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3200" i="0" dirty="0">
                <a:solidFill>
                  <a:srgbClr val="0000FF"/>
                </a:solidFill>
                <a:latin typeface="Arial MT"/>
                <a:cs typeface="Arial MT"/>
              </a:rPr>
              <a:t>a</a:t>
            </a:r>
            <a:r>
              <a:rPr sz="3200" i="0" spc="5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lang="en-GB" sz="3200" i="0" spc="-5" dirty="0">
                <a:solidFill>
                  <a:srgbClr val="0000FF"/>
                </a:solidFill>
                <a:latin typeface="Arial MT"/>
                <a:cs typeface="Arial MT"/>
              </a:rPr>
              <a:t>N</a:t>
            </a:r>
            <a:r>
              <a:rPr sz="3200" i="0" spc="-5" dirty="0" err="1">
                <a:solidFill>
                  <a:srgbClr val="0000FF"/>
                </a:solidFill>
                <a:latin typeface="Arial MT"/>
                <a:cs typeface="Arial MT"/>
              </a:rPr>
              <a:t>eural</a:t>
            </a:r>
            <a:r>
              <a:rPr sz="3200" i="0" spc="30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lang="en-GB" sz="3200" i="0" spc="30" dirty="0">
                <a:solidFill>
                  <a:srgbClr val="0000FF"/>
                </a:solidFill>
                <a:latin typeface="Arial MT"/>
                <a:cs typeface="Arial MT"/>
              </a:rPr>
              <a:t>N</a:t>
            </a:r>
            <a:r>
              <a:rPr sz="3200" i="0" spc="-5" dirty="0" err="1">
                <a:solidFill>
                  <a:srgbClr val="0000FF"/>
                </a:solidFill>
                <a:latin typeface="Arial MT"/>
                <a:cs typeface="Arial MT"/>
              </a:rPr>
              <a:t>etwork</a:t>
            </a:r>
            <a:endParaRPr sz="32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828800" y="533400"/>
            <a:ext cx="9370060" cy="5981766"/>
          </a:xfrm>
          <a:prstGeom prst="rect">
            <a:avLst/>
          </a:prstGeom>
        </p:spPr>
        <p:txBody>
          <a:bodyPr vert="horz" wrap="square" lIns="0" tIns="158115" rIns="0" bIns="0" rtlCol="0">
            <a:spAutoFit/>
          </a:bodyPr>
          <a:lstStyle/>
          <a:p>
            <a:pPr marL="8890" algn="ctr">
              <a:spcBef>
                <a:spcPts val="1245"/>
              </a:spcBef>
            </a:pPr>
            <a:r>
              <a:rPr sz="2000" b="1" dirty="0">
                <a:solidFill>
                  <a:prstClr val="black"/>
                </a:solidFill>
                <a:latin typeface="Arial"/>
                <a:cs typeface="Arial"/>
              </a:rPr>
              <a:t>(“</a:t>
            </a:r>
            <a:r>
              <a:rPr sz="2000" b="1" u="heavy" dirty="0">
                <a:solidFill>
                  <a:prstClr val="black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Forward</a:t>
            </a:r>
            <a:r>
              <a:rPr sz="2000" b="1" u="heavy" spc="-60" dirty="0">
                <a:solidFill>
                  <a:prstClr val="black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2000" b="1" u="heavy" dirty="0">
                <a:solidFill>
                  <a:prstClr val="black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propagation</a:t>
            </a:r>
            <a:r>
              <a:rPr sz="2000" b="1" dirty="0">
                <a:solidFill>
                  <a:prstClr val="black"/>
                </a:solidFill>
                <a:latin typeface="Arial"/>
                <a:cs typeface="Arial"/>
              </a:rPr>
              <a:t>”)</a:t>
            </a:r>
            <a:endParaRPr sz="2000" dirty="0">
              <a:solidFill>
                <a:prstClr val="black"/>
              </a:solidFill>
              <a:latin typeface="Arial"/>
              <a:cs typeface="Arial"/>
            </a:endParaRPr>
          </a:p>
          <a:p>
            <a:pPr marL="12700">
              <a:spcBef>
                <a:spcPts val="1030"/>
              </a:spcBef>
            </a:pPr>
            <a:r>
              <a:rPr spc="-5" dirty="0">
                <a:solidFill>
                  <a:prstClr val="black"/>
                </a:solidFill>
                <a:latin typeface="Arial MT"/>
                <a:cs typeface="Arial MT"/>
              </a:rPr>
              <a:t>Assume</a:t>
            </a:r>
            <a:r>
              <a:rPr dirty="0">
                <a:solidFill>
                  <a:prstClr val="black"/>
                </a:solidFill>
                <a:latin typeface="Arial MT"/>
                <a:cs typeface="Arial MT"/>
              </a:rPr>
              <a:t> </a:t>
            </a:r>
            <a:r>
              <a:rPr lang="en-GB" dirty="0">
                <a:solidFill>
                  <a:prstClr val="black"/>
                </a:solidFill>
                <a:latin typeface="Arial MT"/>
                <a:cs typeface="Arial MT"/>
              </a:rPr>
              <a:t>a </a:t>
            </a:r>
            <a:r>
              <a:rPr spc="-10" dirty="0">
                <a:solidFill>
                  <a:prstClr val="black"/>
                </a:solidFill>
                <a:latin typeface="Arial MT"/>
                <a:cs typeface="Arial MT"/>
              </a:rPr>
              <a:t>two-layer</a:t>
            </a:r>
            <a:r>
              <a:rPr spc="50" dirty="0">
                <a:solidFill>
                  <a:prstClr val="black"/>
                </a:solidFill>
                <a:latin typeface="Arial MT"/>
                <a:cs typeface="Arial MT"/>
              </a:rPr>
              <a:t> </a:t>
            </a:r>
            <a:r>
              <a:rPr spc="-10" dirty="0">
                <a:solidFill>
                  <a:prstClr val="black"/>
                </a:solidFill>
                <a:latin typeface="Arial MT"/>
                <a:cs typeface="Arial MT"/>
              </a:rPr>
              <a:t>network</a:t>
            </a:r>
            <a:r>
              <a:rPr lang="en-GB" spc="-10" dirty="0">
                <a:solidFill>
                  <a:prstClr val="black"/>
                </a:solidFill>
                <a:latin typeface="Arial MT"/>
                <a:cs typeface="Arial MT"/>
              </a:rPr>
              <a:t>s</a:t>
            </a:r>
            <a:r>
              <a:rPr spc="50" dirty="0">
                <a:solidFill>
                  <a:prstClr val="black"/>
                </a:solidFill>
                <a:latin typeface="Arial MT"/>
                <a:cs typeface="Arial MT"/>
              </a:rPr>
              <a:t> </a:t>
            </a:r>
            <a:r>
              <a:rPr dirty="0">
                <a:solidFill>
                  <a:prstClr val="black"/>
                </a:solidFill>
                <a:latin typeface="Arial MT"/>
                <a:cs typeface="Arial MT"/>
              </a:rPr>
              <a:t>(i.e.,</a:t>
            </a:r>
            <a:r>
              <a:rPr spc="-5" dirty="0">
                <a:solidFill>
                  <a:prstClr val="black"/>
                </a:solidFill>
                <a:latin typeface="Arial MT"/>
                <a:cs typeface="Arial MT"/>
              </a:rPr>
              <a:t> one</a:t>
            </a:r>
            <a:r>
              <a:rPr spc="10" dirty="0">
                <a:solidFill>
                  <a:prstClr val="black"/>
                </a:solidFill>
                <a:latin typeface="Arial MT"/>
                <a:cs typeface="Arial MT"/>
              </a:rPr>
              <a:t> </a:t>
            </a:r>
            <a:r>
              <a:rPr spc="-5" dirty="0">
                <a:solidFill>
                  <a:prstClr val="black"/>
                </a:solidFill>
                <a:latin typeface="Arial MT"/>
                <a:cs typeface="Arial MT"/>
              </a:rPr>
              <a:t>hidden</a:t>
            </a:r>
            <a:r>
              <a:rPr spc="15" dirty="0">
                <a:solidFill>
                  <a:prstClr val="black"/>
                </a:solidFill>
                <a:latin typeface="Arial MT"/>
                <a:cs typeface="Arial MT"/>
              </a:rPr>
              <a:t> </a:t>
            </a:r>
            <a:r>
              <a:rPr spc="-10" dirty="0">
                <a:solidFill>
                  <a:prstClr val="black"/>
                </a:solidFill>
                <a:latin typeface="Arial MT"/>
                <a:cs typeface="Arial MT"/>
              </a:rPr>
              <a:t>layer):</a:t>
            </a:r>
            <a:endParaRPr dirty="0">
              <a:solidFill>
                <a:prstClr val="black"/>
              </a:solidFill>
              <a:latin typeface="Arial MT"/>
              <a:cs typeface="Arial MT"/>
            </a:endParaRPr>
          </a:p>
          <a:p>
            <a:pPr>
              <a:spcBef>
                <a:spcPts val="30"/>
              </a:spcBef>
            </a:pPr>
            <a:endParaRPr sz="2600" dirty="0">
              <a:solidFill>
                <a:prstClr val="black"/>
              </a:solidFill>
              <a:latin typeface="Arial MT"/>
              <a:cs typeface="Arial MT"/>
            </a:endParaRPr>
          </a:p>
          <a:p>
            <a:pPr marL="355600" indent="-355600">
              <a:spcBef>
                <a:spcPts val="5"/>
              </a:spcBef>
              <a:buFontTx/>
              <a:buAutoNum type="arabicPeriod"/>
              <a:tabLst>
                <a:tab pos="182563" algn="l"/>
                <a:tab pos="355600" algn="l"/>
              </a:tabLst>
            </a:pPr>
            <a:r>
              <a:rPr spc="-5" dirty="0">
                <a:solidFill>
                  <a:prstClr val="black"/>
                </a:solidFill>
                <a:latin typeface="Arial MT"/>
                <a:cs typeface="Arial MT"/>
              </a:rPr>
              <a:t>Present</a:t>
            </a:r>
            <a:r>
              <a:rPr spc="-10" dirty="0">
                <a:solidFill>
                  <a:prstClr val="black"/>
                </a:solidFill>
                <a:latin typeface="Arial MT"/>
                <a:cs typeface="Arial MT"/>
              </a:rPr>
              <a:t> </a:t>
            </a:r>
            <a:r>
              <a:rPr spc="-5" dirty="0">
                <a:solidFill>
                  <a:prstClr val="black"/>
                </a:solidFill>
                <a:latin typeface="Arial MT"/>
                <a:cs typeface="Arial MT"/>
              </a:rPr>
              <a:t>input</a:t>
            </a:r>
            <a:r>
              <a:rPr spc="10" dirty="0">
                <a:solidFill>
                  <a:prstClr val="black"/>
                </a:solidFill>
                <a:latin typeface="Arial MT"/>
                <a:cs typeface="Arial MT"/>
              </a:rPr>
              <a:t> </a:t>
            </a:r>
            <a:r>
              <a:rPr dirty="0">
                <a:solidFill>
                  <a:prstClr val="black"/>
                </a:solidFill>
                <a:latin typeface="Arial MT"/>
                <a:cs typeface="Arial MT"/>
              </a:rPr>
              <a:t>to</a:t>
            </a:r>
            <a:r>
              <a:rPr spc="-5" dirty="0">
                <a:solidFill>
                  <a:prstClr val="black"/>
                </a:solidFill>
                <a:latin typeface="Arial MT"/>
                <a:cs typeface="Arial MT"/>
              </a:rPr>
              <a:t> the</a:t>
            </a:r>
            <a:r>
              <a:rPr spc="-15" dirty="0">
                <a:solidFill>
                  <a:prstClr val="black"/>
                </a:solidFill>
                <a:latin typeface="Arial MT"/>
                <a:cs typeface="Arial MT"/>
              </a:rPr>
              <a:t> </a:t>
            </a:r>
            <a:r>
              <a:rPr spc="-5" dirty="0">
                <a:solidFill>
                  <a:prstClr val="black"/>
                </a:solidFill>
                <a:latin typeface="Arial MT"/>
                <a:cs typeface="Arial MT"/>
              </a:rPr>
              <a:t>input </a:t>
            </a:r>
            <a:r>
              <a:rPr spc="-25" dirty="0">
                <a:solidFill>
                  <a:prstClr val="black"/>
                </a:solidFill>
                <a:latin typeface="Arial MT"/>
                <a:cs typeface="Arial MT"/>
              </a:rPr>
              <a:t>layer.</a:t>
            </a:r>
            <a:endParaRPr dirty="0">
              <a:solidFill>
                <a:prstClr val="black"/>
              </a:solidFill>
              <a:latin typeface="Arial MT"/>
              <a:cs typeface="Arial MT"/>
            </a:endParaRPr>
          </a:p>
          <a:p>
            <a:pPr marL="927100" marR="5080" indent="-457200">
              <a:buFontTx/>
              <a:buAutoNum type="arabicPeriod"/>
              <a:tabLst>
                <a:tab pos="927100" algn="l"/>
                <a:tab pos="927735" algn="l"/>
              </a:tabLst>
            </a:pPr>
            <a:r>
              <a:rPr u="heavy" spc="-10" dirty="0">
                <a:solidFill>
                  <a:prstClr val="black"/>
                </a:solidFill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Forward</a:t>
            </a:r>
            <a:r>
              <a:rPr u="heavy" spc="40" dirty="0">
                <a:solidFill>
                  <a:prstClr val="black"/>
                </a:solidFill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 </a:t>
            </a:r>
            <a:r>
              <a:rPr u="heavy" spc="-5" dirty="0">
                <a:solidFill>
                  <a:prstClr val="black"/>
                </a:solidFill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propagate</a:t>
            </a:r>
            <a:r>
              <a:rPr spc="15" dirty="0">
                <a:solidFill>
                  <a:prstClr val="black"/>
                </a:solidFill>
                <a:latin typeface="Arial MT"/>
                <a:cs typeface="Arial MT"/>
              </a:rPr>
              <a:t> </a:t>
            </a:r>
            <a:r>
              <a:rPr spc="-5" dirty="0">
                <a:solidFill>
                  <a:prstClr val="black"/>
                </a:solidFill>
                <a:latin typeface="Arial MT"/>
                <a:cs typeface="Arial MT"/>
              </a:rPr>
              <a:t>the activations</a:t>
            </a:r>
            <a:r>
              <a:rPr spc="10" dirty="0">
                <a:solidFill>
                  <a:prstClr val="black"/>
                </a:solidFill>
                <a:latin typeface="Arial MT"/>
                <a:cs typeface="Arial MT"/>
              </a:rPr>
              <a:t> </a:t>
            </a:r>
            <a:r>
              <a:rPr dirty="0">
                <a:solidFill>
                  <a:prstClr val="black"/>
                </a:solidFill>
                <a:latin typeface="Arial MT"/>
                <a:cs typeface="Arial MT"/>
              </a:rPr>
              <a:t>times</a:t>
            </a:r>
            <a:r>
              <a:rPr spc="5" dirty="0">
                <a:solidFill>
                  <a:prstClr val="black"/>
                </a:solidFill>
                <a:latin typeface="Arial MT"/>
                <a:cs typeface="Arial MT"/>
              </a:rPr>
              <a:t> </a:t>
            </a:r>
            <a:r>
              <a:rPr dirty="0">
                <a:solidFill>
                  <a:prstClr val="black"/>
                </a:solidFill>
                <a:latin typeface="Arial MT"/>
                <a:cs typeface="Arial MT"/>
              </a:rPr>
              <a:t>the</a:t>
            </a:r>
            <a:r>
              <a:rPr spc="-10" dirty="0">
                <a:solidFill>
                  <a:prstClr val="black"/>
                </a:solidFill>
                <a:latin typeface="Arial MT"/>
                <a:cs typeface="Arial MT"/>
              </a:rPr>
              <a:t> weights</a:t>
            </a:r>
            <a:r>
              <a:rPr spc="50" dirty="0">
                <a:solidFill>
                  <a:prstClr val="black"/>
                </a:solidFill>
                <a:latin typeface="Arial MT"/>
                <a:cs typeface="Arial MT"/>
              </a:rPr>
              <a:t> </a:t>
            </a:r>
            <a:r>
              <a:rPr dirty="0">
                <a:solidFill>
                  <a:prstClr val="black"/>
                </a:solidFill>
                <a:latin typeface="Arial MT"/>
                <a:cs typeface="Arial MT"/>
              </a:rPr>
              <a:t>to</a:t>
            </a:r>
            <a:r>
              <a:rPr spc="5" dirty="0">
                <a:solidFill>
                  <a:prstClr val="black"/>
                </a:solidFill>
                <a:latin typeface="Arial MT"/>
                <a:cs typeface="Arial MT"/>
              </a:rPr>
              <a:t> </a:t>
            </a:r>
            <a:r>
              <a:rPr spc="-5" dirty="0">
                <a:solidFill>
                  <a:prstClr val="black"/>
                </a:solidFill>
                <a:latin typeface="Arial MT"/>
                <a:cs typeface="Arial MT"/>
              </a:rPr>
              <a:t>each</a:t>
            </a:r>
            <a:r>
              <a:rPr spc="5" dirty="0">
                <a:solidFill>
                  <a:prstClr val="black"/>
                </a:solidFill>
                <a:latin typeface="Arial MT"/>
                <a:cs typeface="Arial MT"/>
              </a:rPr>
              <a:t> </a:t>
            </a:r>
            <a:r>
              <a:rPr spc="-5" dirty="0">
                <a:solidFill>
                  <a:prstClr val="black"/>
                </a:solidFill>
                <a:latin typeface="Arial MT"/>
                <a:cs typeface="Arial MT"/>
              </a:rPr>
              <a:t>node </a:t>
            </a:r>
            <a:r>
              <a:rPr spc="-484" dirty="0">
                <a:solidFill>
                  <a:prstClr val="black"/>
                </a:solidFill>
                <a:latin typeface="Arial MT"/>
                <a:cs typeface="Arial MT"/>
              </a:rPr>
              <a:t> </a:t>
            </a:r>
            <a:r>
              <a:rPr spc="-5" dirty="0">
                <a:solidFill>
                  <a:prstClr val="black"/>
                </a:solidFill>
                <a:latin typeface="Arial MT"/>
                <a:cs typeface="Arial MT"/>
              </a:rPr>
              <a:t>in</a:t>
            </a:r>
            <a:r>
              <a:rPr spc="-15" dirty="0">
                <a:solidFill>
                  <a:prstClr val="black"/>
                </a:solidFill>
                <a:latin typeface="Arial MT"/>
                <a:cs typeface="Arial MT"/>
              </a:rPr>
              <a:t> </a:t>
            </a:r>
            <a:r>
              <a:rPr dirty="0">
                <a:solidFill>
                  <a:prstClr val="black"/>
                </a:solidFill>
                <a:latin typeface="Arial MT"/>
                <a:cs typeface="Arial MT"/>
              </a:rPr>
              <a:t>the</a:t>
            </a:r>
            <a:r>
              <a:rPr spc="-5" dirty="0">
                <a:solidFill>
                  <a:prstClr val="black"/>
                </a:solidFill>
                <a:latin typeface="Arial MT"/>
                <a:cs typeface="Arial MT"/>
              </a:rPr>
              <a:t> </a:t>
            </a:r>
            <a:r>
              <a:rPr u="heavy" spc="-5" dirty="0">
                <a:solidFill>
                  <a:prstClr val="black"/>
                </a:solidFill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hidden</a:t>
            </a:r>
            <a:r>
              <a:rPr u="heavy" spc="15" dirty="0">
                <a:solidFill>
                  <a:prstClr val="black"/>
                </a:solidFill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 </a:t>
            </a:r>
            <a:r>
              <a:rPr u="heavy" spc="-25" dirty="0">
                <a:solidFill>
                  <a:prstClr val="black"/>
                </a:solidFill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layer</a:t>
            </a:r>
            <a:r>
              <a:rPr spc="-25" dirty="0">
                <a:solidFill>
                  <a:prstClr val="black"/>
                </a:solidFill>
                <a:latin typeface="Arial MT"/>
                <a:cs typeface="Arial MT"/>
              </a:rPr>
              <a:t>.</a:t>
            </a:r>
            <a:endParaRPr dirty="0">
              <a:solidFill>
                <a:prstClr val="black"/>
              </a:solidFill>
              <a:latin typeface="Arial MT"/>
              <a:cs typeface="Arial MT"/>
            </a:endParaRPr>
          </a:p>
          <a:p>
            <a:pPr marL="927100" indent="-457834">
              <a:buFontTx/>
              <a:buAutoNum type="arabicPeriod"/>
              <a:tabLst>
                <a:tab pos="927100" algn="l"/>
                <a:tab pos="927735" algn="l"/>
              </a:tabLst>
            </a:pPr>
            <a:r>
              <a:rPr spc="-5" dirty="0">
                <a:solidFill>
                  <a:prstClr val="black"/>
                </a:solidFill>
                <a:latin typeface="Arial MT"/>
                <a:cs typeface="Arial MT"/>
              </a:rPr>
              <a:t>Apply</a:t>
            </a:r>
            <a:r>
              <a:rPr spc="10" dirty="0">
                <a:solidFill>
                  <a:prstClr val="black"/>
                </a:solidFill>
                <a:latin typeface="Arial MT"/>
                <a:cs typeface="Arial MT"/>
              </a:rPr>
              <a:t> </a:t>
            </a:r>
            <a:r>
              <a:rPr spc="-5" dirty="0">
                <a:solidFill>
                  <a:prstClr val="black"/>
                </a:solidFill>
                <a:latin typeface="Arial MT"/>
                <a:cs typeface="Arial MT"/>
              </a:rPr>
              <a:t>activation</a:t>
            </a:r>
            <a:r>
              <a:rPr spc="5" dirty="0">
                <a:solidFill>
                  <a:prstClr val="black"/>
                </a:solidFill>
                <a:latin typeface="Arial MT"/>
                <a:cs typeface="Arial MT"/>
              </a:rPr>
              <a:t> </a:t>
            </a:r>
            <a:r>
              <a:rPr spc="-5" dirty="0">
                <a:solidFill>
                  <a:prstClr val="black"/>
                </a:solidFill>
                <a:latin typeface="Arial MT"/>
                <a:cs typeface="Arial MT"/>
              </a:rPr>
              <a:t>function</a:t>
            </a:r>
            <a:r>
              <a:rPr spc="-10" dirty="0">
                <a:solidFill>
                  <a:prstClr val="black"/>
                </a:solidFill>
                <a:latin typeface="Arial MT"/>
                <a:cs typeface="Arial MT"/>
              </a:rPr>
              <a:t> </a:t>
            </a:r>
            <a:r>
              <a:rPr spc="-5" dirty="0">
                <a:solidFill>
                  <a:prstClr val="black"/>
                </a:solidFill>
                <a:latin typeface="Arial MT"/>
                <a:cs typeface="Arial MT"/>
              </a:rPr>
              <a:t>(sigmoid)</a:t>
            </a:r>
            <a:r>
              <a:rPr spc="30" dirty="0">
                <a:solidFill>
                  <a:prstClr val="black"/>
                </a:solidFill>
                <a:latin typeface="Arial MT"/>
                <a:cs typeface="Arial MT"/>
              </a:rPr>
              <a:t> </a:t>
            </a:r>
            <a:r>
              <a:rPr dirty="0">
                <a:solidFill>
                  <a:prstClr val="black"/>
                </a:solidFill>
                <a:latin typeface="Arial MT"/>
                <a:cs typeface="Arial MT"/>
              </a:rPr>
              <a:t>to</a:t>
            </a:r>
            <a:r>
              <a:rPr spc="-10" dirty="0">
                <a:solidFill>
                  <a:prstClr val="black"/>
                </a:solidFill>
                <a:latin typeface="Arial MT"/>
                <a:cs typeface="Arial MT"/>
              </a:rPr>
              <a:t> </a:t>
            </a:r>
            <a:r>
              <a:rPr dirty="0">
                <a:solidFill>
                  <a:prstClr val="black"/>
                </a:solidFill>
                <a:latin typeface="Arial MT"/>
                <a:cs typeface="Arial MT"/>
              </a:rPr>
              <a:t>sum </a:t>
            </a:r>
            <a:r>
              <a:rPr spc="-5" dirty="0">
                <a:solidFill>
                  <a:prstClr val="black"/>
                </a:solidFill>
                <a:latin typeface="Arial MT"/>
                <a:cs typeface="Arial MT"/>
              </a:rPr>
              <a:t>of</a:t>
            </a:r>
            <a:r>
              <a:rPr spc="5" dirty="0">
                <a:solidFill>
                  <a:prstClr val="black"/>
                </a:solidFill>
                <a:latin typeface="Arial MT"/>
                <a:cs typeface="Arial MT"/>
              </a:rPr>
              <a:t> </a:t>
            </a:r>
            <a:r>
              <a:rPr spc="-10" dirty="0">
                <a:solidFill>
                  <a:prstClr val="black"/>
                </a:solidFill>
                <a:latin typeface="Arial MT"/>
                <a:cs typeface="Arial MT"/>
              </a:rPr>
              <a:t>weights</a:t>
            </a:r>
            <a:r>
              <a:rPr spc="55" dirty="0">
                <a:solidFill>
                  <a:prstClr val="black"/>
                </a:solidFill>
                <a:latin typeface="Arial MT"/>
                <a:cs typeface="Arial MT"/>
              </a:rPr>
              <a:t> </a:t>
            </a:r>
            <a:r>
              <a:rPr dirty="0">
                <a:solidFill>
                  <a:prstClr val="black"/>
                </a:solidFill>
                <a:latin typeface="Arial MT"/>
                <a:cs typeface="Arial MT"/>
              </a:rPr>
              <a:t>times </a:t>
            </a:r>
            <a:r>
              <a:rPr spc="-5" dirty="0">
                <a:solidFill>
                  <a:prstClr val="black"/>
                </a:solidFill>
                <a:latin typeface="Arial MT"/>
                <a:cs typeface="Arial MT"/>
              </a:rPr>
              <a:t>inputs</a:t>
            </a:r>
            <a:endParaRPr dirty="0">
              <a:solidFill>
                <a:prstClr val="black"/>
              </a:solidFill>
              <a:latin typeface="Arial MT"/>
              <a:cs typeface="Arial MT"/>
            </a:endParaRPr>
          </a:p>
          <a:p>
            <a:pPr marL="927100"/>
            <a:r>
              <a:rPr dirty="0">
                <a:solidFill>
                  <a:prstClr val="black"/>
                </a:solidFill>
                <a:latin typeface="Arial MT"/>
                <a:cs typeface="Arial MT"/>
              </a:rPr>
              <a:t>to</a:t>
            </a:r>
            <a:r>
              <a:rPr spc="-15" dirty="0">
                <a:solidFill>
                  <a:prstClr val="black"/>
                </a:solidFill>
                <a:latin typeface="Arial MT"/>
                <a:cs typeface="Arial MT"/>
              </a:rPr>
              <a:t> </a:t>
            </a:r>
            <a:r>
              <a:rPr spc="-5" dirty="0">
                <a:solidFill>
                  <a:prstClr val="black"/>
                </a:solidFill>
                <a:latin typeface="Arial MT"/>
                <a:cs typeface="Arial MT"/>
              </a:rPr>
              <a:t>each</a:t>
            </a:r>
            <a:r>
              <a:rPr spc="-25" dirty="0">
                <a:solidFill>
                  <a:prstClr val="black"/>
                </a:solidFill>
                <a:latin typeface="Arial MT"/>
                <a:cs typeface="Arial MT"/>
              </a:rPr>
              <a:t> </a:t>
            </a:r>
            <a:r>
              <a:rPr spc="-10" dirty="0">
                <a:solidFill>
                  <a:prstClr val="black"/>
                </a:solidFill>
                <a:latin typeface="Arial MT"/>
                <a:cs typeface="Arial MT"/>
              </a:rPr>
              <a:t>hidden</a:t>
            </a:r>
            <a:r>
              <a:rPr spc="5" dirty="0">
                <a:solidFill>
                  <a:prstClr val="black"/>
                </a:solidFill>
                <a:latin typeface="Arial MT"/>
                <a:cs typeface="Arial MT"/>
              </a:rPr>
              <a:t> </a:t>
            </a:r>
            <a:r>
              <a:rPr spc="-5" dirty="0">
                <a:solidFill>
                  <a:prstClr val="black"/>
                </a:solidFill>
                <a:latin typeface="Arial MT"/>
                <a:cs typeface="Arial MT"/>
              </a:rPr>
              <a:t>unit.</a:t>
            </a:r>
            <a:endParaRPr dirty="0">
              <a:solidFill>
                <a:prstClr val="black"/>
              </a:solidFill>
              <a:latin typeface="Arial MT"/>
              <a:cs typeface="Arial MT"/>
            </a:endParaRPr>
          </a:p>
          <a:p>
            <a:pPr marL="927100" marR="121285" indent="-457200">
              <a:buFontTx/>
              <a:buAutoNum type="arabicPeriod" startAt="4"/>
              <a:tabLst>
                <a:tab pos="927100" algn="l"/>
                <a:tab pos="927735" algn="l"/>
              </a:tabLst>
            </a:pPr>
            <a:r>
              <a:rPr spc="-10" dirty="0">
                <a:solidFill>
                  <a:prstClr val="black"/>
                </a:solidFill>
                <a:latin typeface="Arial MT"/>
                <a:cs typeface="Arial MT"/>
              </a:rPr>
              <a:t>Forward</a:t>
            </a:r>
            <a:r>
              <a:rPr spc="40" dirty="0">
                <a:solidFill>
                  <a:prstClr val="black"/>
                </a:solidFill>
                <a:latin typeface="Arial MT"/>
                <a:cs typeface="Arial MT"/>
              </a:rPr>
              <a:t> </a:t>
            </a:r>
            <a:r>
              <a:rPr spc="-5" dirty="0">
                <a:solidFill>
                  <a:prstClr val="black"/>
                </a:solidFill>
                <a:latin typeface="Arial MT"/>
                <a:cs typeface="Arial MT"/>
              </a:rPr>
              <a:t>propagate</a:t>
            </a:r>
            <a:r>
              <a:rPr spc="10" dirty="0">
                <a:solidFill>
                  <a:prstClr val="black"/>
                </a:solidFill>
                <a:latin typeface="Arial MT"/>
                <a:cs typeface="Arial MT"/>
              </a:rPr>
              <a:t> </a:t>
            </a:r>
            <a:r>
              <a:rPr spc="-5" dirty="0">
                <a:solidFill>
                  <a:prstClr val="black"/>
                </a:solidFill>
                <a:latin typeface="Arial MT"/>
                <a:cs typeface="Arial MT"/>
              </a:rPr>
              <a:t>the activations</a:t>
            </a:r>
            <a:r>
              <a:rPr spc="10" dirty="0">
                <a:solidFill>
                  <a:prstClr val="black"/>
                </a:solidFill>
                <a:latin typeface="Arial MT"/>
                <a:cs typeface="Arial MT"/>
              </a:rPr>
              <a:t> </a:t>
            </a:r>
            <a:r>
              <a:rPr dirty="0">
                <a:solidFill>
                  <a:prstClr val="black"/>
                </a:solidFill>
                <a:latin typeface="Arial MT"/>
                <a:cs typeface="Arial MT"/>
              </a:rPr>
              <a:t>times </a:t>
            </a:r>
            <a:r>
              <a:rPr spc="-10" dirty="0">
                <a:solidFill>
                  <a:prstClr val="black"/>
                </a:solidFill>
                <a:latin typeface="Arial MT"/>
                <a:cs typeface="Arial MT"/>
              </a:rPr>
              <a:t>weights</a:t>
            </a:r>
            <a:r>
              <a:rPr spc="55" dirty="0">
                <a:solidFill>
                  <a:prstClr val="black"/>
                </a:solidFill>
                <a:latin typeface="Arial MT"/>
                <a:cs typeface="Arial MT"/>
              </a:rPr>
              <a:t> </a:t>
            </a:r>
            <a:r>
              <a:rPr dirty="0">
                <a:solidFill>
                  <a:prstClr val="black"/>
                </a:solidFill>
                <a:latin typeface="Arial MT"/>
                <a:cs typeface="Arial MT"/>
              </a:rPr>
              <a:t>from the</a:t>
            </a:r>
            <a:r>
              <a:rPr spc="-10" dirty="0">
                <a:solidFill>
                  <a:prstClr val="black"/>
                </a:solidFill>
                <a:latin typeface="Arial MT"/>
                <a:cs typeface="Arial MT"/>
              </a:rPr>
              <a:t> </a:t>
            </a:r>
            <a:r>
              <a:rPr spc="-5" dirty="0">
                <a:solidFill>
                  <a:prstClr val="black"/>
                </a:solidFill>
                <a:latin typeface="Arial MT"/>
                <a:cs typeface="Arial MT"/>
              </a:rPr>
              <a:t>hidden </a:t>
            </a:r>
            <a:r>
              <a:rPr spc="-484" dirty="0">
                <a:solidFill>
                  <a:prstClr val="black"/>
                </a:solidFill>
                <a:latin typeface="Arial MT"/>
                <a:cs typeface="Arial MT"/>
              </a:rPr>
              <a:t> </a:t>
            </a:r>
            <a:r>
              <a:rPr spc="-10" dirty="0">
                <a:solidFill>
                  <a:prstClr val="black"/>
                </a:solidFill>
                <a:latin typeface="Arial MT"/>
                <a:cs typeface="Arial MT"/>
              </a:rPr>
              <a:t>layer</a:t>
            </a:r>
            <a:r>
              <a:rPr spc="25" dirty="0">
                <a:solidFill>
                  <a:prstClr val="black"/>
                </a:solidFill>
                <a:latin typeface="Arial MT"/>
                <a:cs typeface="Arial MT"/>
              </a:rPr>
              <a:t> </a:t>
            </a:r>
            <a:r>
              <a:rPr dirty="0">
                <a:solidFill>
                  <a:prstClr val="black"/>
                </a:solidFill>
                <a:latin typeface="Arial MT"/>
                <a:cs typeface="Arial MT"/>
              </a:rPr>
              <a:t>to</a:t>
            </a:r>
            <a:r>
              <a:rPr spc="-10" dirty="0">
                <a:solidFill>
                  <a:prstClr val="black"/>
                </a:solidFill>
                <a:latin typeface="Arial MT"/>
                <a:cs typeface="Arial MT"/>
              </a:rPr>
              <a:t> </a:t>
            </a:r>
            <a:r>
              <a:rPr dirty="0">
                <a:solidFill>
                  <a:prstClr val="black"/>
                </a:solidFill>
                <a:latin typeface="Arial MT"/>
                <a:cs typeface="Arial MT"/>
              </a:rPr>
              <a:t>the</a:t>
            </a:r>
            <a:r>
              <a:rPr spc="-5" dirty="0">
                <a:solidFill>
                  <a:prstClr val="black"/>
                </a:solidFill>
                <a:latin typeface="Arial MT"/>
                <a:cs typeface="Arial MT"/>
              </a:rPr>
              <a:t> </a:t>
            </a:r>
            <a:r>
              <a:rPr u="heavy" spc="-5" dirty="0">
                <a:solidFill>
                  <a:prstClr val="black"/>
                </a:solidFill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output</a:t>
            </a:r>
            <a:r>
              <a:rPr u="heavy" spc="15" dirty="0">
                <a:solidFill>
                  <a:prstClr val="black"/>
                </a:solidFill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 </a:t>
            </a:r>
            <a:r>
              <a:rPr u="heavy" spc="-25" dirty="0">
                <a:solidFill>
                  <a:prstClr val="black"/>
                </a:solidFill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layer</a:t>
            </a:r>
            <a:r>
              <a:rPr spc="-25" dirty="0">
                <a:solidFill>
                  <a:prstClr val="black"/>
                </a:solidFill>
                <a:latin typeface="Arial MT"/>
                <a:cs typeface="Arial MT"/>
              </a:rPr>
              <a:t>.</a:t>
            </a:r>
            <a:endParaRPr dirty="0">
              <a:solidFill>
                <a:prstClr val="black"/>
              </a:solidFill>
              <a:latin typeface="Arial MT"/>
              <a:cs typeface="Arial MT"/>
            </a:endParaRPr>
          </a:p>
          <a:p>
            <a:pPr marL="927100" indent="-457834">
              <a:buFontTx/>
              <a:buAutoNum type="arabicPeriod" startAt="4"/>
              <a:tabLst>
                <a:tab pos="927100" algn="l"/>
                <a:tab pos="927735" algn="l"/>
              </a:tabLst>
            </a:pPr>
            <a:r>
              <a:rPr spc="-5" dirty="0">
                <a:solidFill>
                  <a:prstClr val="black"/>
                </a:solidFill>
                <a:latin typeface="Arial MT"/>
                <a:cs typeface="Arial MT"/>
              </a:rPr>
              <a:t>Apply</a:t>
            </a:r>
            <a:r>
              <a:rPr spc="10" dirty="0">
                <a:solidFill>
                  <a:prstClr val="black"/>
                </a:solidFill>
                <a:latin typeface="Arial MT"/>
                <a:cs typeface="Arial MT"/>
              </a:rPr>
              <a:t> </a:t>
            </a:r>
            <a:r>
              <a:rPr spc="-5" dirty="0">
                <a:solidFill>
                  <a:prstClr val="black"/>
                </a:solidFill>
                <a:latin typeface="Arial MT"/>
                <a:cs typeface="Arial MT"/>
              </a:rPr>
              <a:t>activation</a:t>
            </a:r>
            <a:r>
              <a:rPr spc="10" dirty="0">
                <a:solidFill>
                  <a:prstClr val="black"/>
                </a:solidFill>
                <a:latin typeface="Arial MT"/>
                <a:cs typeface="Arial MT"/>
              </a:rPr>
              <a:t> </a:t>
            </a:r>
            <a:r>
              <a:rPr spc="-5" dirty="0">
                <a:solidFill>
                  <a:prstClr val="black"/>
                </a:solidFill>
                <a:latin typeface="Arial MT"/>
                <a:cs typeface="Arial MT"/>
              </a:rPr>
              <a:t>function (sigmoid)</a:t>
            </a:r>
            <a:r>
              <a:rPr spc="30" dirty="0">
                <a:solidFill>
                  <a:prstClr val="black"/>
                </a:solidFill>
                <a:latin typeface="Arial MT"/>
                <a:cs typeface="Arial MT"/>
              </a:rPr>
              <a:t> </a:t>
            </a:r>
            <a:r>
              <a:rPr dirty="0">
                <a:solidFill>
                  <a:prstClr val="black"/>
                </a:solidFill>
                <a:latin typeface="Arial MT"/>
                <a:cs typeface="Arial MT"/>
              </a:rPr>
              <a:t>to</a:t>
            </a:r>
            <a:r>
              <a:rPr spc="-15" dirty="0">
                <a:solidFill>
                  <a:prstClr val="black"/>
                </a:solidFill>
                <a:latin typeface="Arial MT"/>
                <a:cs typeface="Arial MT"/>
              </a:rPr>
              <a:t> </a:t>
            </a:r>
            <a:r>
              <a:rPr spc="-5" dirty="0">
                <a:solidFill>
                  <a:prstClr val="black"/>
                </a:solidFill>
                <a:latin typeface="Arial MT"/>
                <a:cs typeface="Arial MT"/>
              </a:rPr>
              <a:t>sum</a:t>
            </a:r>
            <a:r>
              <a:rPr spc="5" dirty="0">
                <a:solidFill>
                  <a:prstClr val="black"/>
                </a:solidFill>
                <a:latin typeface="Arial MT"/>
                <a:cs typeface="Arial MT"/>
              </a:rPr>
              <a:t> </a:t>
            </a:r>
            <a:r>
              <a:rPr dirty="0">
                <a:solidFill>
                  <a:prstClr val="black"/>
                </a:solidFill>
                <a:latin typeface="Arial MT"/>
                <a:cs typeface="Arial MT"/>
              </a:rPr>
              <a:t>of </a:t>
            </a:r>
            <a:r>
              <a:rPr spc="-10" dirty="0">
                <a:solidFill>
                  <a:prstClr val="black"/>
                </a:solidFill>
                <a:latin typeface="Arial MT"/>
                <a:cs typeface="Arial MT"/>
              </a:rPr>
              <a:t>weights</a:t>
            </a:r>
            <a:r>
              <a:rPr spc="55" dirty="0">
                <a:solidFill>
                  <a:prstClr val="black"/>
                </a:solidFill>
                <a:latin typeface="Arial MT"/>
                <a:cs typeface="Arial MT"/>
              </a:rPr>
              <a:t> </a:t>
            </a:r>
            <a:r>
              <a:rPr spc="-5" dirty="0">
                <a:solidFill>
                  <a:prstClr val="black"/>
                </a:solidFill>
                <a:latin typeface="Arial MT"/>
                <a:cs typeface="Arial MT"/>
              </a:rPr>
              <a:t>times</a:t>
            </a:r>
            <a:r>
              <a:rPr dirty="0">
                <a:solidFill>
                  <a:prstClr val="black"/>
                </a:solidFill>
                <a:latin typeface="Arial MT"/>
                <a:cs typeface="Arial MT"/>
              </a:rPr>
              <a:t> </a:t>
            </a:r>
            <a:r>
              <a:rPr spc="-5" dirty="0">
                <a:solidFill>
                  <a:prstClr val="black"/>
                </a:solidFill>
                <a:latin typeface="Arial MT"/>
                <a:cs typeface="Arial MT"/>
              </a:rPr>
              <a:t>inputs</a:t>
            </a:r>
            <a:endParaRPr dirty="0">
              <a:solidFill>
                <a:prstClr val="black"/>
              </a:solidFill>
              <a:latin typeface="Arial MT"/>
              <a:cs typeface="Arial MT"/>
            </a:endParaRPr>
          </a:p>
          <a:p>
            <a:pPr marL="927100">
              <a:spcBef>
                <a:spcPts val="5"/>
              </a:spcBef>
            </a:pPr>
            <a:r>
              <a:rPr dirty="0">
                <a:solidFill>
                  <a:prstClr val="black"/>
                </a:solidFill>
                <a:latin typeface="Arial MT"/>
                <a:cs typeface="Arial MT"/>
              </a:rPr>
              <a:t>to</a:t>
            </a:r>
            <a:r>
              <a:rPr spc="-20" dirty="0">
                <a:solidFill>
                  <a:prstClr val="black"/>
                </a:solidFill>
                <a:latin typeface="Arial MT"/>
                <a:cs typeface="Arial MT"/>
              </a:rPr>
              <a:t> </a:t>
            </a:r>
            <a:r>
              <a:rPr spc="-5" dirty="0">
                <a:solidFill>
                  <a:prstClr val="black"/>
                </a:solidFill>
                <a:latin typeface="Arial MT"/>
                <a:cs typeface="Arial MT"/>
              </a:rPr>
              <a:t>each</a:t>
            </a:r>
            <a:r>
              <a:rPr spc="-15" dirty="0">
                <a:solidFill>
                  <a:prstClr val="black"/>
                </a:solidFill>
                <a:latin typeface="Arial MT"/>
                <a:cs typeface="Arial MT"/>
              </a:rPr>
              <a:t> </a:t>
            </a:r>
            <a:r>
              <a:rPr spc="-5" dirty="0">
                <a:solidFill>
                  <a:prstClr val="black"/>
                </a:solidFill>
                <a:latin typeface="Arial MT"/>
                <a:cs typeface="Arial MT"/>
              </a:rPr>
              <a:t>output unit.</a:t>
            </a:r>
            <a:endParaRPr dirty="0">
              <a:solidFill>
                <a:prstClr val="black"/>
              </a:solidFill>
              <a:latin typeface="Arial MT"/>
              <a:cs typeface="Arial MT"/>
            </a:endParaRPr>
          </a:p>
          <a:p>
            <a:pPr marL="927100" indent="-457834">
              <a:buFontTx/>
              <a:buAutoNum type="arabicPeriod" startAt="6"/>
              <a:tabLst>
                <a:tab pos="927100" algn="l"/>
                <a:tab pos="927735" algn="l"/>
              </a:tabLst>
            </a:pPr>
            <a:r>
              <a:rPr spc="-5" dirty="0">
                <a:solidFill>
                  <a:prstClr val="black"/>
                </a:solidFill>
                <a:latin typeface="Arial MT"/>
                <a:cs typeface="Arial MT"/>
              </a:rPr>
              <a:t>Interpret</a:t>
            </a:r>
            <a:r>
              <a:rPr dirty="0">
                <a:solidFill>
                  <a:prstClr val="black"/>
                </a:solidFill>
                <a:latin typeface="Arial MT"/>
                <a:cs typeface="Arial MT"/>
              </a:rPr>
              <a:t> the</a:t>
            </a:r>
            <a:r>
              <a:rPr spc="-5" dirty="0">
                <a:solidFill>
                  <a:prstClr val="black"/>
                </a:solidFill>
                <a:latin typeface="Arial MT"/>
                <a:cs typeface="Arial MT"/>
              </a:rPr>
              <a:t> output</a:t>
            </a:r>
            <a:r>
              <a:rPr spc="10" dirty="0">
                <a:solidFill>
                  <a:prstClr val="black"/>
                </a:solidFill>
                <a:latin typeface="Arial MT"/>
                <a:cs typeface="Arial MT"/>
              </a:rPr>
              <a:t> </a:t>
            </a:r>
            <a:r>
              <a:rPr spc="-10" dirty="0">
                <a:solidFill>
                  <a:prstClr val="black"/>
                </a:solidFill>
                <a:latin typeface="Arial MT"/>
                <a:cs typeface="Arial MT"/>
              </a:rPr>
              <a:t>layer</a:t>
            </a:r>
            <a:r>
              <a:rPr spc="35" dirty="0">
                <a:solidFill>
                  <a:prstClr val="black"/>
                </a:solidFill>
                <a:latin typeface="Arial MT"/>
                <a:cs typeface="Arial MT"/>
              </a:rPr>
              <a:t> </a:t>
            </a:r>
            <a:r>
              <a:rPr spc="-5" dirty="0">
                <a:solidFill>
                  <a:prstClr val="black"/>
                </a:solidFill>
                <a:latin typeface="Arial MT"/>
                <a:cs typeface="Arial MT"/>
              </a:rPr>
              <a:t>as</a:t>
            </a:r>
            <a:r>
              <a:rPr spc="5" dirty="0">
                <a:solidFill>
                  <a:prstClr val="black"/>
                </a:solidFill>
                <a:latin typeface="Arial MT"/>
                <a:cs typeface="Arial MT"/>
              </a:rPr>
              <a:t> </a:t>
            </a:r>
            <a:r>
              <a:rPr spc="-5" dirty="0">
                <a:solidFill>
                  <a:prstClr val="black"/>
                </a:solidFill>
                <a:latin typeface="Arial MT"/>
                <a:cs typeface="Arial MT"/>
              </a:rPr>
              <a:t>a classification.</a:t>
            </a:r>
            <a:endParaRPr lang="en-GB" spc="-5" dirty="0">
              <a:solidFill>
                <a:prstClr val="black"/>
              </a:solidFill>
              <a:latin typeface="Arial MT"/>
              <a:cs typeface="Arial MT"/>
            </a:endParaRPr>
          </a:p>
          <a:p>
            <a:pPr marL="927100" indent="-457834">
              <a:buFontTx/>
              <a:buAutoNum type="arabicPeriod" startAt="6"/>
              <a:tabLst>
                <a:tab pos="927100" algn="l"/>
                <a:tab pos="927735" algn="l"/>
              </a:tabLst>
            </a:pPr>
            <a:r>
              <a:rPr lang="en-GB" spc="-5" dirty="0">
                <a:solidFill>
                  <a:prstClr val="black"/>
                </a:solidFill>
                <a:latin typeface="Arial MT"/>
              </a:rPr>
              <a:t>At each output unit, </a:t>
            </a:r>
            <a:r>
              <a:rPr lang="en-GB" b="1" spc="-5" dirty="0">
                <a:solidFill>
                  <a:prstClr val="black"/>
                </a:solidFill>
                <a:latin typeface="Arial MT"/>
              </a:rPr>
              <a:t>determine the error. </a:t>
            </a:r>
          </a:p>
          <a:p>
            <a:pPr marL="927100" indent="-457834">
              <a:buFontTx/>
              <a:buAutoNum type="arabicPeriod" startAt="6"/>
              <a:tabLst>
                <a:tab pos="927100" algn="l"/>
                <a:tab pos="927735" algn="l"/>
              </a:tabLst>
            </a:pPr>
            <a:r>
              <a:rPr lang="en-GB" spc="-5" dirty="0">
                <a:solidFill>
                  <a:prstClr val="black"/>
                </a:solidFill>
                <a:latin typeface="Arial MT"/>
              </a:rPr>
              <a:t>Run the </a:t>
            </a:r>
            <a:r>
              <a:rPr lang="en-GB" b="1" spc="-5" dirty="0">
                <a:solidFill>
                  <a:prstClr val="black"/>
                </a:solidFill>
                <a:latin typeface="Arial MT"/>
              </a:rPr>
              <a:t>back-propagation </a:t>
            </a:r>
            <a:r>
              <a:rPr lang="en-GB" spc="-5" dirty="0">
                <a:solidFill>
                  <a:prstClr val="black"/>
                </a:solidFill>
                <a:latin typeface="Arial MT"/>
              </a:rPr>
              <a:t>algorithm one layer at a time to update  all weights in the network.</a:t>
            </a:r>
          </a:p>
          <a:p>
            <a:pPr marL="355600" indent="-355600">
              <a:buFontTx/>
              <a:buAutoNum type="arabicPeriod" startAt="6"/>
              <a:tabLst>
                <a:tab pos="182563" algn="l"/>
                <a:tab pos="355600" algn="l"/>
              </a:tabLst>
            </a:pPr>
            <a:r>
              <a:rPr lang="en-GB" spc="-5" dirty="0">
                <a:solidFill>
                  <a:prstClr val="black"/>
                </a:solidFill>
                <a:latin typeface="Arial MT"/>
              </a:rPr>
              <a:t>Repeat steps 2 to 8 for a given number of </a:t>
            </a:r>
            <a:r>
              <a:rPr lang="en-GB" b="1" spc="-5" dirty="0">
                <a:solidFill>
                  <a:prstClr val="black"/>
                </a:solidFill>
                <a:latin typeface="Arial MT"/>
              </a:rPr>
              <a:t>epochs</a:t>
            </a:r>
            <a:r>
              <a:rPr lang="en-GB" spc="-5" dirty="0">
                <a:solidFill>
                  <a:prstClr val="black"/>
                </a:solidFill>
                <a:latin typeface="Arial MT"/>
              </a:rPr>
              <a:t> or until </a:t>
            </a:r>
            <a:r>
              <a:rPr lang="en-GB" b="1" spc="-5" dirty="0">
                <a:solidFill>
                  <a:prstClr val="black"/>
                </a:solidFill>
                <a:latin typeface="Arial MT"/>
              </a:rPr>
              <a:t>accuracy</a:t>
            </a:r>
            <a:r>
              <a:rPr lang="en-GB" spc="-5" dirty="0">
                <a:solidFill>
                  <a:prstClr val="black"/>
                </a:solidFill>
                <a:latin typeface="Arial MT"/>
              </a:rPr>
              <a:t> on training data is  acceptable.</a:t>
            </a:r>
          </a:p>
          <a:p>
            <a:pPr marL="927100" indent="-457834">
              <a:buFontTx/>
              <a:buAutoNum type="arabicPeriod" startAt="6"/>
              <a:tabLst>
                <a:tab pos="927100" algn="l"/>
                <a:tab pos="927735" algn="l"/>
              </a:tabLst>
            </a:pPr>
            <a:endParaRPr lang="en-GB" sz="1800" dirty="0">
              <a:latin typeface="Times New Roman"/>
              <a:cs typeface="Times New Roman"/>
            </a:endParaRPr>
          </a:p>
          <a:p>
            <a:pPr marL="927100" indent="-457834">
              <a:buFontTx/>
              <a:buAutoNum type="arabicPeriod" startAt="6"/>
              <a:tabLst>
                <a:tab pos="927100" algn="l"/>
                <a:tab pos="927735" algn="l"/>
              </a:tabLst>
            </a:pPr>
            <a:endParaRPr dirty="0">
              <a:solidFill>
                <a:prstClr val="black"/>
              </a:solidFill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219449" y="143382"/>
            <a:ext cx="426275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2800" i="0" spc="-5" dirty="0">
                <a:solidFill>
                  <a:srgbClr val="0000FF"/>
                </a:solidFill>
                <a:latin typeface="Arial MT"/>
                <a:cs typeface="Arial MT"/>
              </a:rPr>
              <a:t>Backpropagation</a:t>
            </a:r>
            <a:r>
              <a:rPr sz="2800" i="0" spc="45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2800" i="0" spc="-5" dirty="0">
                <a:solidFill>
                  <a:srgbClr val="0000FF"/>
                </a:solidFill>
                <a:latin typeface="Arial MT"/>
                <a:cs typeface="Arial MT"/>
              </a:rPr>
              <a:t>algorithm</a:t>
            </a:r>
            <a:endParaRPr sz="28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356993" y="774747"/>
            <a:ext cx="7987665" cy="53085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0325" algn="ctr">
              <a:spcBef>
                <a:spcPts val="95"/>
              </a:spcBef>
            </a:pPr>
            <a:r>
              <a:rPr sz="2800" dirty="0">
                <a:solidFill>
                  <a:srgbClr val="0000FF"/>
                </a:solidFill>
                <a:latin typeface="Arial MT"/>
                <a:cs typeface="Arial MT"/>
              </a:rPr>
              <a:t>(Stochastic</a:t>
            </a:r>
            <a:r>
              <a:rPr sz="2800" spc="-25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0000FF"/>
                </a:solidFill>
                <a:latin typeface="Arial MT"/>
                <a:cs typeface="Arial MT"/>
              </a:rPr>
              <a:t>Gradient</a:t>
            </a:r>
            <a:r>
              <a:rPr sz="2800" spc="-30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0000FF"/>
                </a:solidFill>
                <a:latin typeface="Arial MT"/>
                <a:cs typeface="Arial MT"/>
              </a:rPr>
              <a:t>Descent)</a:t>
            </a:r>
            <a:endParaRPr sz="2800" dirty="0">
              <a:solidFill>
                <a:prstClr val="black"/>
              </a:solidFill>
              <a:latin typeface="Arial MT"/>
              <a:cs typeface="Arial MT"/>
            </a:endParaRPr>
          </a:p>
          <a:p>
            <a:pPr>
              <a:spcBef>
                <a:spcPts val="25"/>
              </a:spcBef>
            </a:pPr>
            <a:endParaRPr sz="3500" dirty="0">
              <a:solidFill>
                <a:prstClr val="black"/>
              </a:solidFill>
              <a:latin typeface="Arial MT"/>
              <a:cs typeface="Arial MT"/>
            </a:endParaRPr>
          </a:p>
          <a:p>
            <a:pPr marL="508000" indent="-457834">
              <a:buFontTx/>
              <a:buChar char="•"/>
              <a:tabLst>
                <a:tab pos="508000" algn="l"/>
                <a:tab pos="508634" algn="l"/>
              </a:tabLst>
            </a:pPr>
            <a:r>
              <a:rPr sz="2200" spc="-55" dirty="0">
                <a:solidFill>
                  <a:prstClr val="black"/>
                </a:solidFill>
                <a:latin typeface="Times New Roman"/>
                <a:cs typeface="Times New Roman"/>
              </a:rPr>
              <a:t>Initialize</a:t>
            </a:r>
            <a:r>
              <a:rPr sz="2200" spc="-2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200" spc="-10" dirty="0">
                <a:solidFill>
                  <a:prstClr val="black"/>
                </a:solidFill>
                <a:latin typeface="Times New Roman"/>
                <a:cs typeface="Times New Roman"/>
              </a:rPr>
              <a:t>the</a:t>
            </a:r>
            <a:r>
              <a:rPr sz="2200" spc="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200" spc="-40" dirty="0">
                <a:solidFill>
                  <a:prstClr val="black"/>
                </a:solidFill>
                <a:latin typeface="Times New Roman"/>
                <a:cs typeface="Times New Roman"/>
              </a:rPr>
              <a:t>network</a:t>
            </a:r>
            <a:r>
              <a:rPr sz="2200" spc="2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200" spc="-65" dirty="0">
                <a:solidFill>
                  <a:prstClr val="black"/>
                </a:solidFill>
                <a:latin typeface="Times New Roman"/>
                <a:cs typeface="Times New Roman"/>
              </a:rPr>
              <a:t>weights</a:t>
            </a:r>
            <a:r>
              <a:rPr sz="2200" spc="-1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200" b="1" spc="-35" dirty="0">
                <a:solidFill>
                  <a:prstClr val="black"/>
                </a:solidFill>
                <a:latin typeface="Times New Roman"/>
                <a:cs typeface="Times New Roman"/>
              </a:rPr>
              <a:t>w</a:t>
            </a:r>
            <a:r>
              <a:rPr sz="2200" b="1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200" spc="25" dirty="0">
                <a:solidFill>
                  <a:prstClr val="black"/>
                </a:solidFill>
                <a:latin typeface="Times New Roman"/>
                <a:cs typeface="Times New Roman"/>
              </a:rPr>
              <a:t>to</a:t>
            </a:r>
            <a:r>
              <a:rPr sz="2200" spc="-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200" spc="-75" dirty="0">
                <a:solidFill>
                  <a:prstClr val="black"/>
                </a:solidFill>
                <a:latin typeface="Times New Roman"/>
                <a:cs typeface="Times New Roman"/>
              </a:rPr>
              <a:t>small</a:t>
            </a:r>
            <a:r>
              <a:rPr sz="2200" spc="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200" spc="-15" dirty="0">
                <a:solidFill>
                  <a:prstClr val="black"/>
                </a:solidFill>
                <a:latin typeface="Times New Roman"/>
                <a:cs typeface="Times New Roman"/>
              </a:rPr>
              <a:t>random</a:t>
            </a:r>
            <a:r>
              <a:rPr sz="2200" spc="3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200" spc="-25" dirty="0">
                <a:solidFill>
                  <a:prstClr val="black"/>
                </a:solidFill>
                <a:latin typeface="Times New Roman"/>
                <a:cs typeface="Times New Roman"/>
              </a:rPr>
              <a:t>numbers</a:t>
            </a:r>
            <a:r>
              <a:rPr sz="2200" spc="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200" spc="-105" dirty="0">
                <a:solidFill>
                  <a:prstClr val="black"/>
                </a:solidFill>
                <a:latin typeface="Times New Roman"/>
                <a:cs typeface="Times New Roman"/>
              </a:rPr>
              <a:t>(e.g.,</a:t>
            </a:r>
            <a:endParaRPr sz="2200" dirty="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508000">
              <a:spcBef>
                <a:spcPts val="5"/>
              </a:spcBef>
            </a:pPr>
            <a:r>
              <a:rPr sz="2200" spc="-45" dirty="0">
                <a:solidFill>
                  <a:prstClr val="black"/>
                </a:solidFill>
                <a:latin typeface="Times New Roman"/>
                <a:cs typeface="Times New Roman"/>
              </a:rPr>
              <a:t>between</a:t>
            </a:r>
            <a:r>
              <a:rPr sz="2200" spc="-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200" spc="-15" dirty="0">
                <a:solidFill>
                  <a:prstClr val="black"/>
                </a:solidFill>
                <a:latin typeface="Times New Roman"/>
                <a:cs typeface="Times New Roman"/>
              </a:rPr>
              <a:t>−0.05</a:t>
            </a:r>
            <a:r>
              <a:rPr sz="2200" spc="1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200" spc="-30" dirty="0">
                <a:solidFill>
                  <a:prstClr val="black"/>
                </a:solidFill>
                <a:latin typeface="Times New Roman"/>
                <a:cs typeface="Times New Roman"/>
              </a:rPr>
              <a:t>and</a:t>
            </a:r>
            <a:r>
              <a:rPr sz="2200" spc="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200" spc="-75" dirty="0">
                <a:solidFill>
                  <a:prstClr val="black"/>
                </a:solidFill>
                <a:latin typeface="Times New Roman"/>
                <a:cs typeface="Times New Roman"/>
              </a:rPr>
              <a:t>0.05).</a:t>
            </a:r>
            <a:endParaRPr sz="2200" dirty="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>
              <a:spcBef>
                <a:spcPts val="15"/>
              </a:spcBef>
            </a:pPr>
            <a:endParaRPr sz="3200" dirty="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508000" indent="-457834">
              <a:buFontTx/>
              <a:buChar char="•"/>
              <a:tabLst>
                <a:tab pos="508000" algn="l"/>
                <a:tab pos="508634" algn="l"/>
              </a:tabLst>
            </a:pPr>
            <a:r>
              <a:rPr sz="2200" spc="-45" dirty="0">
                <a:solidFill>
                  <a:prstClr val="black"/>
                </a:solidFill>
                <a:latin typeface="Times New Roman"/>
                <a:cs typeface="Times New Roman"/>
              </a:rPr>
              <a:t>Until</a:t>
            </a:r>
            <a:r>
              <a:rPr sz="2200" spc="-1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200" spc="-10" dirty="0">
                <a:solidFill>
                  <a:prstClr val="black"/>
                </a:solidFill>
                <a:latin typeface="Times New Roman"/>
                <a:cs typeface="Times New Roman"/>
              </a:rPr>
              <a:t>the</a:t>
            </a:r>
            <a:r>
              <a:rPr sz="2200" spc="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200" spc="-20" dirty="0">
                <a:solidFill>
                  <a:prstClr val="black"/>
                </a:solidFill>
                <a:latin typeface="Times New Roman"/>
                <a:cs typeface="Times New Roman"/>
              </a:rPr>
              <a:t>termination</a:t>
            </a:r>
            <a:r>
              <a:rPr sz="2200" spc="3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200" spc="-25" dirty="0">
                <a:solidFill>
                  <a:prstClr val="black"/>
                </a:solidFill>
                <a:latin typeface="Times New Roman"/>
                <a:cs typeface="Times New Roman"/>
              </a:rPr>
              <a:t>condition</a:t>
            </a:r>
            <a:r>
              <a:rPr sz="2200" spc="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200" spc="-85" dirty="0">
                <a:solidFill>
                  <a:prstClr val="black"/>
                </a:solidFill>
                <a:latin typeface="Times New Roman"/>
                <a:cs typeface="Times New Roman"/>
              </a:rPr>
              <a:t>is</a:t>
            </a:r>
            <a:r>
              <a:rPr sz="2200" spc="-1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200" spc="-35" dirty="0">
                <a:solidFill>
                  <a:prstClr val="black"/>
                </a:solidFill>
                <a:latin typeface="Times New Roman"/>
                <a:cs typeface="Times New Roman"/>
              </a:rPr>
              <a:t>met,</a:t>
            </a:r>
            <a:r>
              <a:rPr sz="220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prstClr val="black"/>
                </a:solidFill>
                <a:latin typeface="Times New Roman"/>
                <a:cs typeface="Times New Roman"/>
              </a:rPr>
              <a:t>Do:</a:t>
            </a:r>
            <a:endParaRPr sz="2200" dirty="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965200" lvl="1" indent="-457834">
              <a:spcBef>
                <a:spcPts val="550"/>
              </a:spcBef>
              <a:buFontTx/>
              <a:buChar char="–"/>
              <a:tabLst>
                <a:tab pos="965200" algn="l"/>
                <a:tab pos="965835" algn="l"/>
              </a:tabLst>
            </a:pPr>
            <a:r>
              <a:rPr sz="2200" spc="-20" dirty="0">
                <a:solidFill>
                  <a:prstClr val="black"/>
                </a:solidFill>
                <a:latin typeface="Times New Roman"/>
                <a:cs typeface="Times New Roman"/>
              </a:rPr>
              <a:t>For</a:t>
            </a:r>
            <a:r>
              <a:rPr sz="220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200" spc="-60" dirty="0">
                <a:solidFill>
                  <a:prstClr val="black"/>
                </a:solidFill>
                <a:latin typeface="Times New Roman"/>
                <a:cs typeface="Times New Roman"/>
              </a:rPr>
              <a:t>each</a:t>
            </a:r>
            <a:r>
              <a:rPr sz="2200" spc="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200" spc="-65" dirty="0">
                <a:solidFill>
                  <a:prstClr val="black"/>
                </a:solidFill>
                <a:latin typeface="Times New Roman"/>
                <a:cs typeface="Times New Roman"/>
              </a:rPr>
              <a:t>(</a:t>
            </a:r>
            <a:r>
              <a:rPr sz="2200" b="1" spc="-65" dirty="0">
                <a:solidFill>
                  <a:prstClr val="black"/>
                </a:solidFill>
                <a:latin typeface="Times New Roman"/>
                <a:cs typeface="Times New Roman"/>
              </a:rPr>
              <a:t>x</a:t>
            </a:r>
            <a:r>
              <a:rPr sz="2200" spc="-65" dirty="0">
                <a:solidFill>
                  <a:prstClr val="black"/>
                </a:solidFill>
                <a:latin typeface="Times New Roman"/>
                <a:cs typeface="Times New Roman"/>
              </a:rPr>
              <a:t>,</a:t>
            </a:r>
            <a:r>
              <a:rPr sz="2200" b="1" spc="-65" dirty="0">
                <a:solidFill>
                  <a:prstClr val="black"/>
                </a:solidFill>
                <a:latin typeface="Times New Roman"/>
                <a:cs typeface="Times New Roman"/>
              </a:rPr>
              <a:t>t</a:t>
            </a:r>
            <a:r>
              <a:rPr sz="2200" spc="-65" dirty="0">
                <a:solidFill>
                  <a:prstClr val="black"/>
                </a:solidFill>
                <a:latin typeface="Times New Roman"/>
                <a:cs typeface="Times New Roman"/>
              </a:rPr>
              <a:t>)</a:t>
            </a:r>
            <a:r>
              <a:rPr sz="2200" spc="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prstClr val="black"/>
                </a:solidFill>
                <a:latin typeface="Symbol"/>
                <a:cs typeface="Symbol"/>
              </a:rPr>
              <a:t></a:t>
            </a:r>
            <a:r>
              <a:rPr sz="2200" spc="-1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200" spc="-50" dirty="0">
                <a:solidFill>
                  <a:prstClr val="black"/>
                </a:solidFill>
                <a:latin typeface="Times New Roman"/>
                <a:cs typeface="Times New Roman"/>
              </a:rPr>
              <a:t>training</a:t>
            </a:r>
            <a:r>
              <a:rPr sz="2200" spc="3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200" spc="-45" dirty="0">
                <a:solidFill>
                  <a:prstClr val="black"/>
                </a:solidFill>
                <a:latin typeface="Times New Roman"/>
                <a:cs typeface="Times New Roman"/>
              </a:rPr>
              <a:t>set,</a:t>
            </a:r>
            <a:r>
              <a:rPr sz="220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prstClr val="black"/>
                </a:solidFill>
                <a:latin typeface="Times New Roman"/>
                <a:cs typeface="Times New Roman"/>
              </a:rPr>
              <a:t>Do:</a:t>
            </a:r>
            <a:endParaRPr sz="2200" dirty="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1422400" lvl="2" indent="-457834">
              <a:spcBef>
                <a:spcPts val="509"/>
              </a:spcBef>
              <a:buFontTx/>
              <a:buAutoNum type="arabicPeriod"/>
              <a:tabLst>
                <a:tab pos="1422400" algn="l"/>
                <a:tab pos="1423035" algn="l"/>
              </a:tabLst>
            </a:pPr>
            <a:r>
              <a:rPr sz="2200" i="1" spc="-235" dirty="0">
                <a:solidFill>
                  <a:prstClr val="black"/>
                </a:solidFill>
                <a:latin typeface="Times New Roman"/>
                <a:cs typeface="Times New Roman"/>
              </a:rPr>
              <a:t>P</a:t>
            </a:r>
            <a:r>
              <a:rPr sz="2200" i="1" spc="-95" dirty="0">
                <a:solidFill>
                  <a:prstClr val="black"/>
                </a:solidFill>
                <a:latin typeface="Times New Roman"/>
                <a:cs typeface="Times New Roman"/>
              </a:rPr>
              <a:t>r</a:t>
            </a:r>
            <a:r>
              <a:rPr sz="2200" i="1" spc="-285" dirty="0">
                <a:solidFill>
                  <a:prstClr val="black"/>
                </a:solidFill>
                <a:latin typeface="Times New Roman"/>
                <a:cs typeface="Times New Roman"/>
              </a:rPr>
              <a:t>opa</a:t>
            </a:r>
            <a:r>
              <a:rPr sz="2200" i="1" spc="-320" dirty="0">
                <a:solidFill>
                  <a:prstClr val="black"/>
                </a:solidFill>
                <a:latin typeface="Times New Roman"/>
                <a:cs typeface="Times New Roman"/>
              </a:rPr>
              <a:t>g</a:t>
            </a:r>
            <a:r>
              <a:rPr sz="2200" i="1" spc="-200" dirty="0">
                <a:solidFill>
                  <a:prstClr val="black"/>
                </a:solidFill>
                <a:latin typeface="Times New Roman"/>
                <a:cs typeface="Times New Roman"/>
              </a:rPr>
              <a:t>at</a:t>
            </a:r>
            <a:r>
              <a:rPr sz="2200" i="1" spc="-225" dirty="0">
                <a:solidFill>
                  <a:prstClr val="black"/>
                </a:solidFill>
                <a:latin typeface="Times New Roman"/>
                <a:cs typeface="Times New Roman"/>
              </a:rPr>
              <a:t>e</a:t>
            </a:r>
            <a:r>
              <a:rPr sz="2200" i="1" spc="2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200" i="1" spc="-195" dirty="0">
                <a:solidFill>
                  <a:prstClr val="black"/>
                </a:solidFill>
                <a:latin typeface="Times New Roman"/>
                <a:cs typeface="Times New Roman"/>
              </a:rPr>
              <a:t>the</a:t>
            </a:r>
            <a:r>
              <a:rPr sz="2200" i="1" spc="-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200" i="1" spc="-150" dirty="0">
                <a:solidFill>
                  <a:prstClr val="black"/>
                </a:solidFill>
                <a:latin typeface="Times New Roman"/>
                <a:cs typeface="Times New Roman"/>
              </a:rPr>
              <a:t>in</a:t>
            </a:r>
            <a:r>
              <a:rPr sz="2200" i="1" spc="-200" dirty="0">
                <a:solidFill>
                  <a:prstClr val="black"/>
                </a:solidFill>
                <a:latin typeface="Times New Roman"/>
                <a:cs typeface="Times New Roman"/>
              </a:rPr>
              <a:t>p</a:t>
            </a:r>
            <a:r>
              <a:rPr sz="2200" i="1" spc="-150" dirty="0">
                <a:solidFill>
                  <a:prstClr val="black"/>
                </a:solidFill>
                <a:latin typeface="Times New Roman"/>
                <a:cs typeface="Times New Roman"/>
              </a:rPr>
              <a:t>u</a:t>
            </a:r>
            <a:r>
              <a:rPr sz="2200" i="1" spc="-80" dirty="0">
                <a:solidFill>
                  <a:prstClr val="black"/>
                </a:solidFill>
                <a:latin typeface="Times New Roman"/>
                <a:cs typeface="Times New Roman"/>
              </a:rPr>
              <a:t>t</a:t>
            </a:r>
            <a:r>
              <a:rPr sz="2200" i="1" spc="-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200" i="1" spc="-204" dirty="0">
                <a:solidFill>
                  <a:prstClr val="black"/>
                </a:solidFill>
                <a:latin typeface="Times New Roman"/>
                <a:cs typeface="Times New Roman"/>
              </a:rPr>
              <a:t>for</a:t>
            </a:r>
            <a:r>
              <a:rPr sz="2200" i="1" spc="-370" dirty="0">
                <a:solidFill>
                  <a:prstClr val="black"/>
                </a:solidFill>
                <a:latin typeface="Times New Roman"/>
                <a:cs typeface="Times New Roman"/>
              </a:rPr>
              <a:t>w</a:t>
            </a:r>
            <a:r>
              <a:rPr sz="2200" i="1" spc="-235" dirty="0">
                <a:solidFill>
                  <a:prstClr val="black"/>
                </a:solidFill>
                <a:latin typeface="Times New Roman"/>
                <a:cs typeface="Times New Roman"/>
              </a:rPr>
              <a:t>a</a:t>
            </a:r>
            <a:r>
              <a:rPr sz="2200" i="1" spc="-190" dirty="0">
                <a:solidFill>
                  <a:prstClr val="black"/>
                </a:solidFill>
                <a:latin typeface="Times New Roman"/>
                <a:cs typeface="Times New Roman"/>
              </a:rPr>
              <a:t>r</a:t>
            </a:r>
            <a:r>
              <a:rPr sz="2200" i="1" spc="-240" dirty="0">
                <a:solidFill>
                  <a:prstClr val="black"/>
                </a:solidFill>
                <a:latin typeface="Times New Roman"/>
                <a:cs typeface="Times New Roman"/>
              </a:rPr>
              <a:t>d:</a:t>
            </a:r>
            <a:endParaRPr sz="2200" dirty="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lvl="2">
              <a:spcBef>
                <a:spcPts val="15"/>
              </a:spcBef>
              <a:buFont typeface="Times New Roman"/>
              <a:buAutoNum type="arabicPeriod"/>
            </a:pPr>
            <a:endParaRPr sz="3200" dirty="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1879600" lvl="3" indent="-457834">
              <a:buFontTx/>
              <a:buChar char="–"/>
              <a:tabLst>
                <a:tab pos="1879600" algn="l"/>
                <a:tab pos="1880235" algn="l"/>
              </a:tabLst>
            </a:pPr>
            <a:r>
              <a:rPr sz="2200" spc="15" dirty="0">
                <a:solidFill>
                  <a:prstClr val="black"/>
                </a:solidFill>
                <a:latin typeface="Times New Roman"/>
                <a:cs typeface="Times New Roman"/>
              </a:rPr>
              <a:t>Input</a:t>
            </a:r>
            <a:r>
              <a:rPr sz="2200" spc="1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200" b="1" spc="-5" dirty="0">
                <a:solidFill>
                  <a:prstClr val="black"/>
                </a:solidFill>
                <a:latin typeface="Times New Roman"/>
                <a:cs typeface="Times New Roman"/>
              </a:rPr>
              <a:t>x</a:t>
            </a:r>
            <a:r>
              <a:rPr sz="2200" b="1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200" spc="20" dirty="0">
                <a:solidFill>
                  <a:prstClr val="black"/>
                </a:solidFill>
                <a:latin typeface="Times New Roman"/>
                <a:cs typeface="Times New Roman"/>
              </a:rPr>
              <a:t>to</a:t>
            </a:r>
            <a:r>
              <a:rPr sz="220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200" spc="-10" dirty="0">
                <a:solidFill>
                  <a:prstClr val="black"/>
                </a:solidFill>
                <a:latin typeface="Times New Roman"/>
                <a:cs typeface="Times New Roman"/>
              </a:rPr>
              <a:t>the</a:t>
            </a:r>
            <a:r>
              <a:rPr sz="2200" spc="1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200" spc="-40" dirty="0">
                <a:solidFill>
                  <a:prstClr val="black"/>
                </a:solidFill>
                <a:latin typeface="Times New Roman"/>
                <a:cs typeface="Times New Roman"/>
              </a:rPr>
              <a:t>network</a:t>
            </a:r>
            <a:r>
              <a:rPr sz="2200" spc="2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200" spc="-30" dirty="0">
                <a:solidFill>
                  <a:prstClr val="black"/>
                </a:solidFill>
                <a:latin typeface="Times New Roman"/>
                <a:cs typeface="Times New Roman"/>
              </a:rPr>
              <a:t>and</a:t>
            </a:r>
            <a:r>
              <a:rPr sz="2200" spc="3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200" spc="-20" dirty="0">
                <a:solidFill>
                  <a:prstClr val="black"/>
                </a:solidFill>
                <a:latin typeface="Times New Roman"/>
                <a:cs typeface="Times New Roman"/>
              </a:rPr>
              <a:t>compute</a:t>
            </a:r>
            <a:r>
              <a:rPr sz="220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200" spc="-10" dirty="0">
                <a:solidFill>
                  <a:prstClr val="black"/>
                </a:solidFill>
                <a:latin typeface="Times New Roman"/>
                <a:cs typeface="Times New Roman"/>
              </a:rPr>
              <a:t>the</a:t>
            </a:r>
            <a:r>
              <a:rPr sz="2200" spc="1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200" spc="-55" dirty="0">
                <a:solidFill>
                  <a:prstClr val="black"/>
                </a:solidFill>
                <a:latin typeface="Times New Roman"/>
                <a:cs typeface="Times New Roman"/>
              </a:rPr>
              <a:t>activation</a:t>
            </a:r>
            <a:r>
              <a:rPr sz="2200" spc="5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200" i="1" spc="-145" dirty="0">
                <a:solidFill>
                  <a:prstClr val="black"/>
                </a:solidFill>
                <a:latin typeface="Times New Roman"/>
                <a:cs typeface="Times New Roman"/>
              </a:rPr>
              <a:t>h</a:t>
            </a:r>
            <a:r>
              <a:rPr sz="2175" i="1" spc="-217" baseline="-21072" dirty="0">
                <a:solidFill>
                  <a:prstClr val="black"/>
                </a:solidFill>
                <a:latin typeface="Times New Roman"/>
                <a:cs typeface="Times New Roman"/>
              </a:rPr>
              <a:t>j</a:t>
            </a:r>
            <a:r>
              <a:rPr sz="2175" i="1" spc="254" baseline="-21072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200" spc="-10" dirty="0">
                <a:solidFill>
                  <a:prstClr val="black"/>
                </a:solidFill>
                <a:latin typeface="Times New Roman"/>
                <a:cs typeface="Times New Roman"/>
              </a:rPr>
              <a:t>of</a:t>
            </a:r>
            <a:endParaRPr sz="2200" dirty="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1879600"/>
            <a:r>
              <a:rPr sz="2200" spc="-60" dirty="0">
                <a:solidFill>
                  <a:prstClr val="black"/>
                </a:solidFill>
                <a:latin typeface="Times New Roman"/>
                <a:cs typeface="Times New Roman"/>
              </a:rPr>
              <a:t>each</a:t>
            </a:r>
            <a:r>
              <a:rPr sz="2200" spc="-1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200" spc="-30" dirty="0">
                <a:solidFill>
                  <a:prstClr val="black"/>
                </a:solidFill>
                <a:latin typeface="Times New Roman"/>
                <a:cs typeface="Times New Roman"/>
              </a:rPr>
              <a:t>hidden</a:t>
            </a:r>
            <a:r>
              <a:rPr sz="2200" spc="-1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200" spc="-20" dirty="0">
                <a:solidFill>
                  <a:prstClr val="black"/>
                </a:solidFill>
                <a:latin typeface="Times New Roman"/>
                <a:cs typeface="Times New Roman"/>
              </a:rPr>
              <a:t>unit</a:t>
            </a:r>
            <a:r>
              <a:rPr sz="2200" spc="-1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200" i="1" spc="-114" dirty="0">
                <a:solidFill>
                  <a:prstClr val="black"/>
                </a:solidFill>
                <a:latin typeface="Times New Roman"/>
                <a:cs typeface="Times New Roman"/>
              </a:rPr>
              <a:t>j</a:t>
            </a:r>
            <a:r>
              <a:rPr sz="2200" spc="-114" dirty="0">
                <a:solidFill>
                  <a:prstClr val="black"/>
                </a:solidFill>
                <a:latin typeface="Times New Roman"/>
                <a:cs typeface="Times New Roman"/>
              </a:rPr>
              <a:t>.</a:t>
            </a:r>
            <a:endParaRPr sz="2200" dirty="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>
              <a:spcBef>
                <a:spcPts val="15"/>
              </a:spcBef>
            </a:pPr>
            <a:endParaRPr sz="3200" dirty="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1879600" lvl="3" indent="-457834">
              <a:spcBef>
                <a:spcPts val="5"/>
              </a:spcBef>
              <a:buFontTx/>
              <a:buChar char="–"/>
              <a:tabLst>
                <a:tab pos="1879600" algn="l"/>
                <a:tab pos="1880235" algn="l"/>
              </a:tabLst>
            </a:pPr>
            <a:r>
              <a:rPr sz="2200" spc="-25" dirty="0">
                <a:solidFill>
                  <a:prstClr val="black"/>
                </a:solidFill>
                <a:latin typeface="Times New Roman"/>
                <a:cs typeface="Times New Roman"/>
              </a:rPr>
              <a:t>Compute</a:t>
            </a:r>
            <a:r>
              <a:rPr sz="2200" spc="1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200" spc="-10" dirty="0">
                <a:solidFill>
                  <a:prstClr val="black"/>
                </a:solidFill>
                <a:latin typeface="Times New Roman"/>
                <a:cs typeface="Times New Roman"/>
              </a:rPr>
              <a:t>the</a:t>
            </a:r>
            <a:r>
              <a:rPr sz="2200" spc="1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200" spc="-55" dirty="0">
                <a:solidFill>
                  <a:prstClr val="black"/>
                </a:solidFill>
                <a:latin typeface="Times New Roman"/>
                <a:cs typeface="Times New Roman"/>
              </a:rPr>
              <a:t>activation</a:t>
            </a:r>
            <a:r>
              <a:rPr sz="2200" spc="5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200" i="1" spc="-105" dirty="0">
                <a:solidFill>
                  <a:prstClr val="black"/>
                </a:solidFill>
                <a:latin typeface="Times New Roman"/>
                <a:cs typeface="Times New Roman"/>
              </a:rPr>
              <a:t>o</a:t>
            </a:r>
            <a:r>
              <a:rPr sz="2175" i="1" spc="-157" baseline="-21072" dirty="0">
                <a:solidFill>
                  <a:prstClr val="black"/>
                </a:solidFill>
                <a:latin typeface="Times New Roman"/>
                <a:cs typeface="Times New Roman"/>
              </a:rPr>
              <a:t>k</a:t>
            </a:r>
            <a:r>
              <a:rPr sz="2175" i="1" spc="-15" baseline="-21072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prstClr val="black"/>
                </a:solidFill>
                <a:latin typeface="Times New Roman"/>
                <a:cs typeface="Times New Roman"/>
              </a:rPr>
              <a:t>of</a:t>
            </a:r>
            <a:r>
              <a:rPr sz="2200" spc="30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200" spc="-60" dirty="0">
                <a:solidFill>
                  <a:prstClr val="black"/>
                </a:solidFill>
                <a:latin typeface="Times New Roman"/>
                <a:cs typeface="Times New Roman"/>
              </a:rPr>
              <a:t>each</a:t>
            </a:r>
            <a:r>
              <a:rPr sz="2200" spc="1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prstClr val="black"/>
                </a:solidFill>
                <a:latin typeface="Times New Roman"/>
                <a:cs typeface="Times New Roman"/>
              </a:rPr>
              <a:t>output</a:t>
            </a:r>
            <a:r>
              <a:rPr sz="2200" spc="1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200" spc="-25" dirty="0">
                <a:solidFill>
                  <a:prstClr val="black"/>
                </a:solidFill>
                <a:latin typeface="Times New Roman"/>
                <a:cs typeface="Times New Roman"/>
              </a:rPr>
              <a:t>unit</a:t>
            </a:r>
            <a:r>
              <a:rPr sz="2200" spc="1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200" i="1" spc="40" dirty="0">
                <a:solidFill>
                  <a:prstClr val="black"/>
                </a:solidFill>
                <a:latin typeface="Times New Roman"/>
                <a:cs typeface="Times New Roman"/>
              </a:rPr>
              <a:t>k.</a:t>
            </a:r>
            <a:endParaRPr sz="2200" dirty="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101595" y="474624"/>
            <a:ext cx="5739765" cy="836294"/>
          </a:xfrm>
          <a:prstGeom prst="rect">
            <a:avLst/>
          </a:prstGeom>
        </p:spPr>
        <p:txBody>
          <a:bodyPr vert="horz" wrap="square" lIns="0" tIns="82550" rIns="0" bIns="0" rtlCol="0">
            <a:spAutoFit/>
          </a:bodyPr>
          <a:lstStyle/>
          <a:p>
            <a:pPr marL="38100">
              <a:spcBef>
                <a:spcPts val="650"/>
              </a:spcBef>
              <a:tabLst>
                <a:tab pos="494665" algn="l"/>
              </a:tabLst>
            </a:pPr>
            <a:r>
              <a:rPr sz="2200" i="1" spc="-75" dirty="0">
                <a:solidFill>
                  <a:prstClr val="black"/>
                </a:solidFill>
                <a:latin typeface="Times New Roman"/>
                <a:cs typeface="Times New Roman"/>
              </a:rPr>
              <a:t>2.	</a:t>
            </a:r>
            <a:r>
              <a:rPr sz="2200" i="1" spc="-175" dirty="0">
                <a:solidFill>
                  <a:prstClr val="black"/>
                </a:solidFill>
                <a:latin typeface="Times New Roman"/>
                <a:cs typeface="Times New Roman"/>
              </a:rPr>
              <a:t>C</a:t>
            </a:r>
            <a:r>
              <a:rPr sz="2200" i="1" spc="-140" dirty="0">
                <a:solidFill>
                  <a:prstClr val="black"/>
                </a:solidFill>
                <a:latin typeface="Times New Roman"/>
                <a:cs typeface="Times New Roman"/>
              </a:rPr>
              <a:t>a</a:t>
            </a:r>
            <a:r>
              <a:rPr sz="2200" i="1" spc="-204" dirty="0">
                <a:solidFill>
                  <a:prstClr val="black"/>
                </a:solidFill>
                <a:latin typeface="Times New Roman"/>
                <a:cs typeface="Times New Roman"/>
              </a:rPr>
              <a:t>lculate</a:t>
            </a:r>
            <a:r>
              <a:rPr sz="2200" i="1" spc="4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200" i="1" spc="-285" dirty="0">
                <a:solidFill>
                  <a:prstClr val="black"/>
                </a:solidFill>
                <a:latin typeface="Times New Roman"/>
                <a:cs typeface="Times New Roman"/>
              </a:rPr>
              <a:t>e</a:t>
            </a:r>
            <a:r>
              <a:rPr sz="2200" i="1" spc="-180" dirty="0">
                <a:solidFill>
                  <a:prstClr val="black"/>
                </a:solidFill>
                <a:latin typeface="Times New Roman"/>
                <a:cs typeface="Times New Roman"/>
              </a:rPr>
              <a:t>r</a:t>
            </a:r>
            <a:r>
              <a:rPr sz="2200" i="1" spc="-145" dirty="0">
                <a:solidFill>
                  <a:prstClr val="black"/>
                </a:solidFill>
                <a:latin typeface="Times New Roman"/>
                <a:cs typeface="Times New Roman"/>
              </a:rPr>
              <a:t>r</a:t>
            </a:r>
            <a:r>
              <a:rPr sz="2200" i="1" spc="-260" dirty="0">
                <a:solidFill>
                  <a:prstClr val="black"/>
                </a:solidFill>
                <a:latin typeface="Times New Roman"/>
                <a:cs typeface="Times New Roman"/>
              </a:rPr>
              <a:t>or</a:t>
            </a:r>
            <a:r>
              <a:rPr sz="2200" i="1" spc="-1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200" i="1" spc="-195" dirty="0">
                <a:solidFill>
                  <a:prstClr val="black"/>
                </a:solidFill>
                <a:latin typeface="Times New Roman"/>
                <a:cs typeface="Times New Roman"/>
              </a:rPr>
              <a:t>te</a:t>
            </a:r>
            <a:r>
              <a:rPr sz="2200" i="1" spc="-160" dirty="0">
                <a:solidFill>
                  <a:prstClr val="black"/>
                </a:solidFill>
                <a:latin typeface="Times New Roman"/>
                <a:cs typeface="Times New Roman"/>
              </a:rPr>
              <a:t>r</a:t>
            </a:r>
            <a:r>
              <a:rPr sz="2200" i="1" spc="-220" dirty="0">
                <a:solidFill>
                  <a:prstClr val="black"/>
                </a:solidFill>
                <a:latin typeface="Times New Roman"/>
                <a:cs typeface="Times New Roman"/>
              </a:rPr>
              <a:t>ms</a:t>
            </a:r>
            <a:endParaRPr sz="220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495300">
              <a:spcBef>
                <a:spcPts val="555"/>
              </a:spcBef>
            </a:pPr>
            <a:r>
              <a:rPr sz="2200" spc="-20" dirty="0">
                <a:solidFill>
                  <a:prstClr val="black"/>
                </a:solidFill>
                <a:latin typeface="Times New Roman"/>
                <a:cs typeface="Times New Roman"/>
              </a:rPr>
              <a:t>For</a:t>
            </a:r>
            <a:r>
              <a:rPr sz="220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200" spc="-60" dirty="0">
                <a:solidFill>
                  <a:prstClr val="black"/>
                </a:solidFill>
                <a:latin typeface="Times New Roman"/>
                <a:cs typeface="Times New Roman"/>
              </a:rPr>
              <a:t>each</a:t>
            </a:r>
            <a:r>
              <a:rPr sz="2200" spc="1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200" b="1" spc="-20" dirty="0">
                <a:solidFill>
                  <a:prstClr val="black"/>
                </a:solidFill>
                <a:latin typeface="Times New Roman"/>
                <a:cs typeface="Times New Roman"/>
              </a:rPr>
              <a:t>output</a:t>
            </a:r>
            <a:r>
              <a:rPr sz="2200" b="1" spc="2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200" spc="-25" dirty="0">
                <a:solidFill>
                  <a:prstClr val="black"/>
                </a:solidFill>
                <a:latin typeface="Times New Roman"/>
                <a:cs typeface="Times New Roman"/>
              </a:rPr>
              <a:t>unit</a:t>
            </a:r>
            <a:r>
              <a:rPr sz="2200" spc="-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200" i="1" spc="45" dirty="0">
                <a:solidFill>
                  <a:prstClr val="black"/>
                </a:solidFill>
                <a:latin typeface="Times New Roman"/>
                <a:cs typeface="Times New Roman"/>
              </a:rPr>
              <a:t>k</a:t>
            </a:r>
            <a:r>
              <a:rPr sz="2200" spc="45" dirty="0">
                <a:solidFill>
                  <a:prstClr val="black"/>
                </a:solidFill>
                <a:latin typeface="Times New Roman"/>
                <a:cs typeface="Times New Roman"/>
              </a:rPr>
              <a:t>,</a:t>
            </a:r>
            <a:r>
              <a:rPr sz="2200" spc="1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200" spc="-65" dirty="0">
                <a:solidFill>
                  <a:prstClr val="black"/>
                </a:solidFill>
                <a:latin typeface="Times New Roman"/>
                <a:cs typeface="Times New Roman"/>
              </a:rPr>
              <a:t>calculate</a:t>
            </a:r>
            <a:r>
              <a:rPr sz="2200" dirty="0">
                <a:solidFill>
                  <a:prstClr val="black"/>
                </a:solidFill>
                <a:latin typeface="Times New Roman"/>
                <a:cs typeface="Times New Roman"/>
              </a:rPr>
              <a:t> error</a:t>
            </a:r>
            <a:r>
              <a:rPr sz="2200" spc="1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prstClr val="black"/>
                </a:solidFill>
                <a:latin typeface="Times New Roman"/>
                <a:cs typeface="Times New Roman"/>
              </a:rPr>
              <a:t>term</a:t>
            </a:r>
            <a:r>
              <a:rPr sz="2200" spc="2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200" spc="45" dirty="0">
                <a:solidFill>
                  <a:prstClr val="black"/>
                </a:solidFill>
                <a:latin typeface="Symbol"/>
                <a:cs typeface="Symbol"/>
              </a:rPr>
              <a:t></a:t>
            </a:r>
            <a:r>
              <a:rPr sz="2175" i="1" spc="67" baseline="-21072" dirty="0">
                <a:solidFill>
                  <a:prstClr val="black"/>
                </a:solidFill>
                <a:latin typeface="Times New Roman"/>
                <a:cs typeface="Times New Roman"/>
              </a:rPr>
              <a:t>k</a:t>
            </a:r>
            <a:r>
              <a:rPr sz="2175" i="1" spc="307" baseline="-21072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200" spc="-135" dirty="0">
                <a:solidFill>
                  <a:prstClr val="black"/>
                </a:solidFill>
                <a:latin typeface="Times New Roman"/>
                <a:cs typeface="Times New Roman"/>
              </a:rPr>
              <a:t>:</a:t>
            </a:r>
            <a:endParaRPr sz="22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558795" y="2158111"/>
            <a:ext cx="514286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spcBef>
                <a:spcPts val="95"/>
              </a:spcBef>
            </a:pPr>
            <a:r>
              <a:rPr sz="2200" spc="-20" dirty="0">
                <a:solidFill>
                  <a:prstClr val="black"/>
                </a:solidFill>
                <a:latin typeface="Times New Roman"/>
                <a:cs typeface="Times New Roman"/>
              </a:rPr>
              <a:t>For</a:t>
            </a:r>
            <a:r>
              <a:rPr sz="220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200" spc="-60" dirty="0">
                <a:solidFill>
                  <a:prstClr val="black"/>
                </a:solidFill>
                <a:latin typeface="Times New Roman"/>
                <a:cs typeface="Times New Roman"/>
              </a:rPr>
              <a:t>each</a:t>
            </a:r>
            <a:r>
              <a:rPr sz="2200" spc="1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200" b="1" spc="-5" dirty="0">
                <a:solidFill>
                  <a:prstClr val="black"/>
                </a:solidFill>
                <a:latin typeface="Times New Roman"/>
                <a:cs typeface="Times New Roman"/>
              </a:rPr>
              <a:t>hidden</a:t>
            </a:r>
            <a:r>
              <a:rPr sz="2200" b="1" spc="2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200" spc="-25" dirty="0">
                <a:solidFill>
                  <a:prstClr val="black"/>
                </a:solidFill>
                <a:latin typeface="Times New Roman"/>
                <a:cs typeface="Times New Roman"/>
              </a:rPr>
              <a:t>unit</a:t>
            </a:r>
            <a:r>
              <a:rPr sz="2200" spc="-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200" i="1" spc="-114" dirty="0">
                <a:solidFill>
                  <a:prstClr val="black"/>
                </a:solidFill>
                <a:latin typeface="Times New Roman"/>
                <a:cs typeface="Times New Roman"/>
              </a:rPr>
              <a:t>j</a:t>
            </a:r>
            <a:r>
              <a:rPr sz="2200" spc="-114" dirty="0">
                <a:solidFill>
                  <a:prstClr val="black"/>
                </a:solidFill>
                <a:latin typeface="Times New Roman"/>
                <a:cs typeface="Times New Roman"/>
              </a:rPr>
              <a:t>,</a:t>
            </a:r>
            <a:r>
              <a:rPr sz="2200" spc="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200" spc="-65" dirty="0">
                <a:solidFill>
                  <a:prstClr val="black"/>
                </a:solidFill>
                <a:latin typeface="Times New Roman"/>
                <a:cs typeface="Times New Roman"/>
              </a:rPr>
              <a:t>calculate</a:t>
            </a:r>
            <a:r>
              <a:rPr sz="2200" dirty="0">
                <a:solidFill>
                  <a:prstClr val="black"/>
                </a:solidFill>
                <a:latin typeface="Times New Roman"/>
                <a:cs typeface="Times New Roman"/>
              </a:rPr>
              <a:t> error</a:t>
            </a:r>
            <a:r>
              <a:rPr sz="2200" spc="1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prstClr val="black"/>
                </a:solidFill>
                <a:latin typeface="Times New Roman"/>
                <a:cs typeface="Times New Roman"/>
              </a:rPr>
              <a:t>term</a:t>
            </a:r>
            <a:r>
              <a:rPr sz="2200" spc="1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200" spc="-60" dirty="0">
                <a:solidFill>
                  <a:prstClr val="black"/>
                </a:solidFill>
                <a:latin typeface="Symbol"/>
                <a:cs typeface="Symbol"/>
              </a:rPr>
              <a:t></a:t>
            </a:r>
            <a:r>
              <a:rPr sz="2175" i="1" spc="-89" baseline="-21072" dirty="0">
                <a:solidFill>
                  <a:prstClr val="black"/>
                </a:solidFill>
                <a:latin typeface="Times New Roman"/>
                <a:cs typeface="Times New Roman"/>
              </a:rPr>
              <a:t>j</a:t>
            </a:r>
            <a:r>
              <a:rPr sz="2175" i="1" spc="15" baseline="-21072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200" spc="-135" dirty="0">
                <a:solidFill>
                  <a:prstClr val="black"/>
                </a:solidFill>
                <a:latin typeface="Times New Roman"/>
                <a:cs typeface="Times New Roman"/>
              </a:rPr>
              <a:t>:</a:t>
            </a:r>
            <a:endParaRPr sz="22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507992" y="1577616"/>
            <a:ext cx="3176270" cy="5116195"/>
            <a:chOff x="2983992" y="1577615"/>
            <a:chExt cx="3176270" cy="511619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32274" y="1577615"/>
              <a:ext cx="235754" cy="326688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3480784" y="1662673"/>
              <a:ext cx="285115" cy="107314"/>
            </a:xfrm>
            <a:custGeom>
              <a:avLst/>
              <a:gdLst/>
              <a:ahLst/>
              <a:cxnLst/>
              <a:rect l="l" t="t" r="r" b="b"/>
              <a:pathLst>
                <a:path w="285114" h="107314">
                  <a:moveTo>
                    <a:pt x="96359" y="0"/>
                  </a:moveTo>
                  <a:lnTo>
                    <a:pt x="0" y="39916"/>
                  </a:lnTo>
                  <a:lnTo>
                    <a:pt x="0" y="65136"/>
                  </a:lnTo>
                  <a:lnTo>
                    <a:pt x="96359" y="107159"/>
                  </a:lnTo>
                  <a:lnTo>
                    <a:pt x="102507" y="90350"/>
                  </a:lnTo>
                  <a:lnTo>
                    <a:pt x="36893" y="63034"/>
                  </a:lnTo>
                  <a:lnTo>
                    <a:pt x="284923" y="63034"/>
                  </a:lnTo>
                  <a:lnTo>
                    <a:pt x="284923" y="44125"/>
                  </a:lnTo>
                  <a:lnTo>
                    <a:pt x="36893" y="44125"/>
                  </a:lnTo>
                  <a:lnTo>
                    <a:pt x="102507" y="16803"/>
                  </a:lnTo>
                  <a:lnTo>
                    <a:pt x="9635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55917" y="1668981"/>
              <a:ext cx="235732" cy="235321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4144940" y="1591242"/>
              <a:ext cx="84455" cy="285750"/>
            </a:xfrm>
            <a:custGeom>
              <a:avLst/>
              <a:gdLst/>
              <a:ahLst/>
              <a:cxnLst/>
              <a:rect l="l" t="t" r="r" b="b"/>
              <a:pathLst>
                <a:path w="84454" h="285750">
                  <a:moveTo>
                    <a:pt x="79962" y="0"/>
                  </a:moveTo>
                  <a:lnTo>
                    <a:pt x="42780" y="29832"/>
                  </a:lnTo>
                  <a:lnTo>
                    <a:pt x="18169" y="64861"/>
                  </a:lnTo>
                  <a:lnTo>
                    <a:pt x="1953" y="115287"/>
                  </a:lnTo>
                  <a:lnTo>
                    <a:pt x="0" y="142869"/>
                  </a:lnTo>
                  <a:lnTo>
                    <a:pt x="2306" y="170808"/>
                  </a:lnTo>
                  <a:lnTo>
                    <a:pt x="20763" y="223534"/>
                  </a:lnTo>
                  <a:lnTo>
                    <a:pt x="47680" y="260927"/>
                  </a:lnTo>
                  <a:lnTo>
                    <a:pt x="79962" y="285747"/>
                  </a:lnTo>
                  <a:lnTo>
                    <a:pt x="84061" y="279444"/>
                  </a:lnTo>
                  <a:lnTo>
                    <a:pt x="67152" y="266509"/>
                  </a:lnTo>
                  <a:lnTo>
                    <a:pt x="53317" y="250028"/>
                  </a:lnTo>
                  <a:lnTo>
                    <a:pt x="34870" y="208005"/>
                  </a:lnTo>
                  <a:lnTo>
                    <a:pt x="27353" y="158365"/>
                  </a:lnTo>
                  <a:lnTo>
                    <a:pt x="26644" y="138668"/>
                  </a:lnTo>
                  <a:lnTo>
                    <a:pt x="27834" y="110637"/>
                  </a:lnTo>
                  <a:lnTo>
                    <a:pt x="37908" y="64807"/>
                  </a:lnTo>
                  <a:lnTo>
                    <a:pt x="61003" y="26256"/>
                  </a:lnTo>
                  <a:lnTo>
                    <a:pt x="84061" y="6308"/>
                  </a:lnTo>
                  <a:lnTo>
                    <a:pt x="7996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47448" y="1593336"/>
              <a:ext cx="92232" cy="224820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4413494" y="1727809"/>
              <a:ext cx="151765" cy="21590"/>
            </a:xfrm>
            <a:custGeom>
              <a:avLst/>
              <a:gdLst/>
              <a:ahLst/>
              <a:cxnLst/>
              <a:rect l="l" t="t" r="r" b="b"/>
              <a:pathLst>
                <a:path w="151764" h="21589">
                  <a:moveTo>
                    <a:pt x="151671" y="0"/>
                  </a:moveTo>
                  <a:lnTo>
                    <a:pt x="0" y="0"/>
                  </a:lnTo>
                  <a:lnTo>
                    <a:pt x="0" y="21010"/>
                  </a:lnTo>
                  <a:lnTo>
                    <a:pt x="151671" y="21010"/>
                  </a:lnTo>
                  <a:lnTo>
                    <a:pt x="15167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636929" y="1668981"/>
              <a:ext cx="235732" cy="235321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4923891" y="1591246"/>
              <a:ext cx="196850" cy="285750"/>
            </a:xfrm>
            <a:custGeom>
              <a:avLst/>
              <a:gdLst/>
              <a:ahLst/>
              <a:cxnLst/>
              <a:rect l="l" t="t" r="r" b="b"/>
              <a:pathLst>
                <a:path w="196850" h="285750">
                  <a:moveTo>
                    <a:pt x="84061" y="142875"/>
                  </a:moveTo>
                  <a:lnTo>
                    <a:pt x="76123" y="91135"/>
                  </a:lnTo>
                  <a:lnTo>
                    <a:pt x="51269" y="44132"/>
                  </a:lnTo>
                  <a:lnTo>
                    <a:pt x="16370" y="8369"/>
                  </a:lnTo>
                  <a:lnTo>
                    <a:pt x="4102" y="0"/>
                  </a:lnTo>
                  <a:lnTo>
                    <a:pt x="0" y="6311"/>
                  </a:lnTo>
                  <a:lnTo>
                    <a:pt x="15722" y="18859"/>
                  </a:lnTo>
                  <a:lnTo>
                    <a:pt x="28956" y="34150"/>
                  </a:lnTo>
                  <a:lnTo>
                    <a:pt x="47142" y="71437"/>
                  </a:lnTo>
                  <a:lnTo>
                    <a:pt x="54952" y="125514"/>
                  </a:lnTo>
                  <a:lnTo>
                    <a:pt x="55372" y="147078"/>
                  </a:lnTo>
                  <a:lnTo>
                    <a:pt x="54216" y="175437"/>
                  </a:lnTo>
                  <a:lnTo>
                    <a:pt x="44983" y="222719"/>
                  </a:lnTo>
                  <a:lnTo>
                    <a:pt x="21526" y="260540"/>
                  </a:lnTo>
                  <a:lnTo>
                    <a:pt x="0" y="279450"/>
                  </a:lnTo>
                  <a:lnTo>
                    <a:pt x="4102" y="285750"/>
                  </a:lnTo>
                  <a:lnTo>
                    <a:pt x="36677" y="259486"/>
                  </a:lnTo>
                  <a:lnTo>
                    <a:pt x="65239" y="221297"/>
                  </a:lnTo>
                  <a:lnTo>
                    <a:pt x="80606" y="178028"/>
                  </a:lnTo>
                  <a:lnTo>
                    <a:pt x="83680" y="155117"/>
                  </a:lnTo>
                  <a:lnTo>
                    <a:pt x="84061" y="142875"/>
                  </a:lnTo>
                  <a:close/>
                </a:path>
                <a:path w="196850" h="285750">
                  <a:moveTo>
                    <a:pt x="196799" y="6311"/>
                  </a:moveTo>
                  <a:lnTo>
                    <a:pt x="157568" y="29832"/>
                  </a:lnTo>
                  <a:lnTo>
                    <a:pt x="132651" y="64858"/>
                  </a:lnTo>
                  <a:lnTo>
                    <a:pt x="115036" y="115290"/>
                  </a:lnTo>
                  <a:lnTo>
                    <a:pt x="112763" y="142875"/>
                  </a:lnTo>
                  <a:lnTo>
                    <a:pt x="115392" y="170815"/>
                  </a:lnTo>
                  <a:lnTo>
                    <a:pt x="135242" y="223532"/>
                  </a:lnTo>
                  <a:lnTo>
                    <a:pt x="162433" y="260934"/>
                  </a:lnTo>
                  <a:lnTo>
                    <a:pt x="192697" y="285750"/>
                  </a:lnTo>
                  <a:lnTo>
                    <a:pt x="196799" y="279450"/>
                  </a:lnTo>
                  <a:lnTo>
                    <a:pt x="181063" y="266509"/>
                  </a:lnTo>
                  <a:lnTo>
                    <a:pt x="167843" y="250037"/>
                  </a:lnTo>
                  <a:lnTo>
                    <a:pt x="149656" y="208013"/>
                  </a:lnTo>
                  <a:lnTo>
                    <a:pt x="141871" y="158369"/>
                  </a:lnTo>
                  <a:lnTo>
                    <a:pt x="141452" y="138671"/>
                  </a:lnTo>
                  <a:lnTo>
                    <a:pt x="142633" y="110642"/>
                  </a:lnTo>
                  <a:lnTo>
                    <a:pt x="152692" y="64808"/>
                  </a:lnTo>
                  <a:lnTo>
                    <a:pt x="175526" y="26263"/>
                  </a:lnTo>
                  <a:lnTo>
                    <a:pt x="185293" y="16090"/>
                  </a:lnTo>
                  <a:lnTo>
                    <a:pt x="196799" y="631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145287" y="1635374"/>
              <a:ext cx="172194" cy="268929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5413841" y="1727809"/>
              <a:ext cx="151765" cy="21590"/>
            </a:xfrm>
            <a:custGeom>
              <a:avLst/>
              <a:gdLst/>
              <a:ahLst/>
              <a:cxnLst/>
              <a:rect l="l" t="t" r="r" b="b"/>
              <a:pathLst>
                <a:path w="151764" h="21589">
                  <a:moveTo>
                    <a:pt x="151671" y="0"/>
                  </a:moveTo>
                  <a:lnTo>
                    <a:pt x="0" y="0"/>
                  </a:lnTo>
                  <a:lnTo>
                    <a:pt x="0" y="21010"/>
                  </a:lnTo>
                  <a:lnTo>
                    <a:pt x="151671" y="21010"/>
                  </a:lnTo>
                  <a:lnTo>
                    <a:pt x="15167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637276" y="1668981"/>
              <a:ext cx="235623" cy="235321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5924276" y="1591242"/>
              <a:ext cx="84455" cy="285750"/>
            </a:xfrm>
            <a:custGeom>
              <a:avLst/>
              <a:gdLst/>
              <a:ahLst/>
              <a:cxnLst/>
              <a:rect l="l" t="t" r="r" b="b"/>
              <a:pathLst>
                <a:path w="84454" h="285750">
                  <a:moveTo>
                    <a:pt x="4099" y="0"/>
                  </a:moveTo>
                  <a:lnTo>
                    <a:pt x="0" y="6308"/>
                  </a:lnTo>
                  <a:lnTo>
                    <a:pt x="15645" y="18850"/>
                  </a:lnTo>
                  <a:lnTo>
                    <a:pt x="28831" y="34148"/>
                  </a:lnTo>
                  <a:lnTo>
                    <a:pt x="47004" y="71430"/>
                  </a:lnTo>
                  <a:lnTo>
                    <a:pt x="54805" y="125505"/>
                  </a:lnTo>
                  <a:lnTo>
                    <a:pt x="55202" y="147073"/>
                  </a:lnTo>
                  <a:lnTo>
                    <a:pt x="54071" y="175438"/>
                  </a:lnTo>
                  <a:lnTo>
                    <a:pt x="44942" y="222713"/>
                  </a:lnTo>
                  <a:lnTo>
                    <a:pt x="21520" y="260533"/>
                  </a:lnTo>
                  <a:lnTo>
                    <a:pt x="0" y="279444"/>
                  </a:lnTo>
                  <a:lnTo>
                    <a:pt x="4099" y="285747"/>
                  </a:lnTo>
                  <a:lnTo>
                    <a:pt x="36589" y="259483"/>
                  </a:lnTo>
                  <a:lnTo>
                    <a:pt x="65087" y="221300"/>
                  </a:lnTo>
                  <a:lnTo>
                    <a:pt x="80554" y="178030"/>
                  </a:lnTo>
                  <a:lnTo>
                    <a:pt x="83897" y="142869"/>
                  </a:lnTo>
                  <a:lnTo>
                    <a:pt x="81963" y="116510"/>
                  </a:lnTo>
                  <a:lnTo>
                    <a:pt x="65796" y="66937"/>
                  </a:lnTo>
                  <a:lnTo>
                    <a:pt x="40069" y="29844"/>
                  </a:lnTo>
                  <a:lnTo>
                    <a:pt x="16362" y="8367"/>
                  </a:lnTo>
                  <a:lnTo>
                    <a:pt x="409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983992" y="3822191"/>
              <a:ext cx="3176016" cy="2871216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6205843" y="2715184"/>
            <a:ext cx="381635" cy="62293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spcBef>
                <a:spcPts val="114"/>
              </a:spcBef>
            </a:pPr>
            <a:r>
              <a:rPr sz="3900" spc="20" dirty="0">
                <a:solidFill>
                  <a:prstClr val="black"/>
                </a:solidFill>
                <a:latin typeface="Symbol"/>
                <a:cs typeface="Symbol"/>
              </a:rPr>
              <a:t></a:t>
            </a:r>
            <a:endParaRPr sz="3900" dirty="0">
              <a:solidFill>
                <a:prstClr val="black"/>
              </a:solidFill>
              <a:latin typeface="Symbol"/>
              <a:cs typeface="Symbo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875836" y="3218244"/>
            <a:ext cx="1323975" cy="42418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2600" spc="40" dirty="0">
                <a:solidFill>
                  <a:prstClr val="black"/>
                </a:solidFill>
                <a:latin typeface="Symbol"/>
                <a:cs typeface="Symbol"/>
              </a:rPr>
              <a:t></a:t>
            </a:r>
            <a:r>
              <a:rPr sz="1500" i="1" spc="40" dirty="0">
                <a:solidFill>
                  <a:prstClr val="black"/>
                </a:solidFill>
                <a:latin typeface="Times New Roman"/>
                <a:cs typeface="Times New Roman"/>
              </a:rPr>
              <a:t>k</a:t>
            </a:r>
            <a:r>
              <a:rPr sz="1500" spc="40" dirty="0">
                <a:solidFill>
                  <a:prstClr val="black"/>
                </a:solidFill>
                <a:latin typeface="Symbol"/>
                <a:cs typeface="Symbol"/>
              </a:rPr>
              <a:t></a:t>
            </a:r>
            <a:r>
              <a:rPr sz="1500" spc="40" dirty="0">
                <a:solidFill>
                  <a:prstClr val="black"/>
                </a:solidFill>
                <a:latin typeface="Times New Roman"/>
                <a:cs typeface="Times New Roman"/>
              </a:rPr>
              <a:t>output</a:t>
            </a:r>
            <a:r>
              <a:rPr sz="1500" spc="-6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500" spc="-10" dirty="0">
                <a:solidFill>
                  <a:prstClr val="black"/>
                </a:solidFill>
                <a:latin typeface="Times New Roman"/>
                <a:cs typeface="Times New Roman"/>
              </a:rPr>
              <a:t>units</a:t>
            </a:r>
            <a:endParaRPr sz="15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966798" y="2747074"/>
            <a:ext cx="2099310" cy="4457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spcBef>
                <a:spcPts val="105"/>
              </a:spcBef>
            </a:pPr>
            <a:r>
              <a:rPr sz="2750" spc="120" dirty="0">
                <a:solidFill>
                  <a:prstClr val="black"/>
                </a:solidFill>
                <a:latin typeface="Symbol"/>
                <a:cs typeface="Symbol"/>
              </a:rPr>
              <a:t></a:t>
            </a:r>
            <a:r>
              <a:rPr sz="2250" i="1" baseline="-24074" dirty="0">
                <a:solidFill>
                  <a:prstClr val="black"/>
                </a:solidFill>
                <a:latin typeface="Times New Roman"/>
                <a:cs typeface="Times New Roman"/>
              </a:rPr>
              <a:t>j </a:t>
            </a:r>
            <a:r>
              <a:rPr sz="2250" i="1" spc="-7" baseline="-24074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600" spc="20" dirty="0">
                <a:solidFill>
                  <a:prstClr val="black"/>
                </a:solidFill>
                <a:latin typeface="Symbol"/>
                <a:cs typeface="Symbol"/>
              </a:rPr>
              <a:t></a:t>
            </a:r>
            <a:r>
              <a:rPr sz="2600" spc="-18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600" i="1" spc="114" dirty="0">
                <a:solidFill>
                  <a:prstClr val="black"/>
                </a:solidFill>
                <a:latin typeface="Times New Roman"/>
                <a:cs typeface="Times New Roman"/>
              </a:rPr>
              <a:t>h</a:t>
            </a:r>
            <a:r>
              <a:rPr sz="2250" i="1" baseline="-24074" dirty="0">
                <a:solidFill>
                  <a:prstClr val="black"/>
                </a:solidFill>
                <a:latin typeface="Times New Roman"/>
                <a:cs typeface="Times New Roman"/>
              </a:rPr>
              <a:t>j</a:t>
            </a:r>
            <a:r>
              <a:rPr sz="2250" i="1" spc="-127" baseline="-24074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600" spc="-210" dirty="0">
                <a:solidFill>
                  <a:prstClr val="black"/>
                </a:solidFill>
                <a:latin typeface="Times New Roman"/>
                <a:cs typeface="Times New Roman"/>
              </a:rPr>
              <a:t>(</a:t>
            </a:r>
            <a:r>
              <a:rPr sz="2600" spc="170" dirty="0">
                <a:solidFill>
                  <a:prstClr val="black"/>
                </a:solidFill>
                <a:latin typeface="Times New Roman"/>
                <a:cs typeface="Times New Roman"/>
              </a:rPr>
              <a:t>1</a:t>
            </a:r>
            <a:r>
              <a:rPr sz="2600" spc="10" dirty="0">
                <a:solidFill>
                  <a:prstClr val="black"/>
                </a:solidFill>
                <a:latin typeface="Symbol"/>
                <a:cs typeface="Symbol"/>
              </a:rPr>
              <a:t></a:t>
            </a:r>
            <a:r>
              <a:rPr sz="2600" spc="-26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600" i="1" spc="100" dirty="0">
                <a:solidFill>
                  <a:prstClr val="black"/>
                </a:solidFill>
                <a:latin typeface="Times New Roman"/>
                <a:cs typeface="Times New Roman"/>
              </a:rPr>
              <a:t>h</a:t>
            </a:r>
            <a:r>
              <a:rPr sz="2250" i="1" baseline="-24074" dirty="0">
                <a:solidFill>
                  <a:prstClr val="black"/>
                </a:solidFill>
                <a:latin typeface="Times New Roman"/>
                <a:cs typeface="Times New Roman"/>
              </a:rPr>
              <a:t>j</a:t>
            </a:r>
            <a:r>
              <a:rPr sz="2250" i="1" spc="-30" baseline="-24074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600" spc="65" dirty="0">
                <a:solidFill>
                  <a:prstClr val="black"/>
                </a:solidFill>
                <a:latin typeface="Times New Roman"/>
                <a:cs typeface="Times New Roman"/>
              </a:rPr>
              <a:t>)</a:t>
            </a:r>
            <a:r>
              <a:rPr sz="3900" spc="7" baseline="-23504" dirty="0">
                <a:solidFill>
                  <a:prstClr val="black"/>
                </a:solidFill>
                <a:latin typeface="Symbol"/>
                <a:cs typeface="Symbol"/>
              </a:rPr>
              <a:t></a:t>
            </a:r>
            <a:endParaRPr sz="3900" baseline="-23504" dirty="0">
              <a:solidFill>
                <a:prstClr val="black"/>
              </a:solidFill>
              <a:latin typeface="Symbol"/>
              <a:cs typeface="Symbo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864676" y="2567306"/>
            <a:ext cx="1668055" cy="414216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  <a:tabLst>
                <a:tab pos="2096770" algn="l"/>
              </a:tabLst>
            </a:pPr>
            <a:r>
              <a:rPr sz="2600" spc="5" dirty="0">
                <a:solidFill>
                  <a:prstClr val="black"/>
                </a:solidFill>
                <a:latin typeface="Symbol"/>
                <a:cs typeface="Symbol"/>
              </a:rPr>
              <a:t></a:t>
            </a:r>
            <a:r>
              <a:rPr lang="en-GB" sz="2600" spc="5" dirty="0">
                <a:solidFill>
                  <a:prstClr val="black"/>
                </a:solidFill>
                <a:latin typeface="Times New Roman"/>
                <a:cs typeface="Times New Roman"/>
              </a:rPr>
              <a:t>                </a:t>
            </a:r>
            <a:r>
              <a:rPr sz="2600" spc="5" dirty="0">
                <a:solidFill>
                  <a:prstClr val="black"/>
                </a:solidFill>
                <a:latin typeface="Symbol"/>
                <a:cs typeface="Symbol"/>
              </a:rPr>
              <a:t></a:t>
            </a:r>
            <a:endParaRPr sz="2600" dirty="0">
              <a:solidFill>
                <a:prstClr val="black"/>
              </a:solidFill>
              <a:latin typeface="Symbol"/>
              <a:cs typeface="Symbo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329386" y="3218244"/>
            <a:ext cx="153670" cy="42418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2600" spc="5" dirty="0">
                <a:solidFill>
                  <a:prstClr val="black"/>
                </a:solidFill>
                <a:latin typeface="Symbol"/>
                <a:cs typeface="Symbol"/>
              </a:rPr>
              <a:t></a:t>
            </a:r>
            <a:endParaRPr sz="2600" dirty="0">
              <a:solidFill>
                <a:prstClr val="black"/>
              </a:solidFill>
              <a:latin typeface="Symbol"/>
              <a:cs typeface="Symbo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578383" y="2829916"/>
            <a:ext cx="949960" cy="4457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spcBef>
                <a:spcPts val="105"/>
              </a:spcBef>
            </a:pPr>
            <a:r>
              <a:rPr sz="3900" i="1" spc="-22" baseline="13888" dirty="0">
                <a:solidFill>
                  <a:prstClr val="black"/>
                </a:solidFill>
                <a:latin typeface="Times New Roman"/>
                <a:cs typeface="Times New Roman"/>
              </a:rPr>
              <a:t>w</a:t>
            </a:r>
            <a:r>
              <a:rPr sz="1500" i="1" spc="-15" dirty="0">
                <a:solidFill>
                  <a:prstClr val="black"/>
                </a:solidFill>
                <a:latin typeface="Times New Roman"/>
                <a:cs typeface="Times New Roman"/>
              </a:rPr>
              <a:t>kj</a:t>
            </a:r>
            <a:r>
              <a:rPr sz="1500" i="1" spc="28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4125" spc="-52" baseline="13131" dirty="0">
                <a:solidFill>
                  <a:prstClr val="black"/>
                </a:solidFill>
                <a:latin typeface="Symbol"/>
                <a:cs typeface="Symbol"/>
              </a:rPr>
              <a:t></a:t>
            </a:r>
            <a:r>
              <a:rPr sz="1500" i="1" spc="-35" dirty="0">
                <a:solidFill>
                  <a:prstClr val="black"/>
                </a:solidFill>
                <a:latin typeface="Times New Roman"/>
                <a:cs typeface="Times New Roman"/>
              </a:rPr>
              <a:t>k</a:t>
            </a:r>
            <a:r>
              <a:rPr sz="1500" i="1" spc="1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lang="en-GB" sz="3900" spc="7" baseline="-9615" dirty="0">
                <a:solidFill>
                  <a:prstClr val="black"/>
                </a:solidFill>
                <a:latin typeface="Symbol"/>
                <a:cs typeface="Symbol"/>
              </a:rPr>
              <a:t></a:t>
            </a:r>
            <a:endParaRPr sz="3900" baseline="-9615" dirty="0">
              <a:solidFill>
                <a:prstClr val="black"/>
              </a:solidFill>
              <a:latin typeface="Symbol"/>
              <a:cs typeface="Symbo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91714" y="1759457"/>
            <a:ext cx="1473200" cy="2282825"/>
          </a:xfrm>
          <a:custGeom>
            <a:avLst/>
            <a:gdLst/>
            <a:ahLst/>
            <a:cxnLst/>
            <a:rect l="l" t="t" r="r" b="b"/>
            <a:pathLst>
              <a:path w="1473200" h="2282825">
                <a:moveTo>
                  <a:pt x="1472819" y="2102866"/>
                </a:moveTo>
                <a:lnTo>
                  <a:pt x="1461617" y="2059051"/>
                </a:lnTo>
                <a:lnTo>
                  <a:pt x="1451737" y="2020316"/>
                </a:lnTo>
                <a:lnTo>
                  <a:pt x="1432928" y="2036597"/>
                </a:lnTo>
                <a:lnTo>
                  <a:pt x="1428877" y="2029841"/>
                </a:lnTo>
                <a:lnTo>
                  <a:pt x="1424241" y="2037130"/>
                </a:lnTo>
                <a:lnTo>
                  <a:pt x="1417154" y="2028952"/>
                </a:lnTo>
                <a:lnTo>
                  <a:pt x="1417154" y="2048319"/>
                </a:lnTo>
                <a:lnTo>
                  <a:pt x="1414411" y="2052637"/>
                </a:lnTo>
                <a:lnTo>
                  <a:pt x="1410728" y="2055812"/>
                </a:lnTo>
                <a:lnTo>
                  <a:pt x="844804" y="1696110"/>
                </a:lnTo>
                <a:lnTo>
                  <a:pt x="1069492" y="1646885"/>
                </a:lnTo>
                <a:lnTo>
                  <a:pt x="1417154" y="2048319"/>
                </a:lnTo>
                <a:lnTo>
                  <a:pt x="1417154" y="2028952"/>
                </a:lnTo>
                <a:lnTo>
                  <a:pt x="1083627" y="1643799"/>
                </a:lnTo>
                <a:lnTo>
                  <a:pt x="1329347" y="1589963"/>
                </a:lnTo>
                <a:lnTo>
                  <a:pt x="1336167" y="1620901"/>
                </a:lnTo>
                <a:lnTo>
                  <a:pt x="1393317" y="1574800"/>
                </a:lnTo>
                <a:lnTo>
                  <a:pt x="1402461" y="1567434"/>
                </a:lnTo>
                <a:lnTo>
                  <a:pt x="1402092" y="1567345"/>
                </a:lnTo>
                <a:lnTo>
                  <a:pt x="1402969" y="1567180"/>
                </a:lnTo>
                <a:lnTo>
                  <a:pt x="1387271" y="1531620"/>
                </a:lnTo>
                <a:lnTo>
                  <a:pt x="1368552" y="1489202"/>
                </a:lnTo>
                <a:lnTo>
                  <a:pt x="1348270" y="1513662"/>
                </a:lnTo>
                <a:lnTo>
                  <a:pt x="1336954" y="1504289"/>
                </a:lnTo>
                <a:lnTo>
                  <a:pt x="1336954" y="1520812"/>
                </a:lnTo>
                <a:lnTo>
                  <a:pt x="1334147" y="1530692"/>
                </a:lnTo>
                <a:lnTo>
                  <a:pt x="1327137" y="1539163"/>
                </a:lnTo>
                <a:lnTo>
                  <a:pt x="1324089" y="1538300"/>
                </a:lnTo>
                <a:lnTo>
                  <a:pt x="1324089" y="1566087"/>
                </a:lnTo>
                <a:lnTo>
                  <a:pt x="1320469" y="1578851"/>
                </a:lnTo>
                <a:lnTo>
                  <a:pt x="1074115" y="1632813"/>
                </a:lnTo>
                <a:lnTo>
                  <a:pt x="1059992" y="1616506"/>
                </a:lnTo>
                <a:lnTo>
                  <a:pt x="1059992" y="1635912"/>
                </a:lnTo>
                <a:lnTo>
                  <a:pt x="829525" y="1686394"/>
                </a:lnTo>
                <a:lnTo>
                  <a:pt x="811847" y="1675168"/>
                </a:lnTo>
                <a:lnTo>
                  <a:pt x="811847" y="1690268"/>
                </a:lnTo>
                <a:lnTo>
                  <a:pt x="42024" y="1858899"/>
                </a:lnTo>
                <a:lnTo>
                  <a:pt x="542950" y="1519313"/>
                </a:lnTo>
                <a:lnTo>
                  <a:pt x="811847" y="1690268"/>
                </a:lnTo>
                <a:lnTo>
                  <a:pt x="811847" y="1675168"/>
                </a:lnTo>
                <a:lnTo>
                  <a:pt x="554431" y="1511528"/>
                </a:lnTo>
                <a:lnTo>
                  <a:pt x="740371" y="1385481"/>
                </a:lnTo>
                <a:lnTo>
                  <a:pt x="876681" y="1424228"/>
                </a:lnTo>
                <a:lnTo>
                  <a:pt x="1059992" y="1635912"/>
                </a:lnTo>
                <a:lnTo>
                  <a:pt x="1059992" y="1616506"/>
                </a:lnTo>
                <a:lnTo>
                  <a:pt x="899007" y="1430578"/>
                </a:lnTo>
                <a:lnTo>
                  <a:pt x="1320660" y="1550492"/>
                </a:lnTo>
                <a:lnTo>
                  <a:pt x="1324089" y="1566087"/>
                </a:lnTo>
                <a:lnTo>
                  <a:pt x="1324089" y="1538300"/>
                </a:lnTo>
                <a:lnTo>
                  <a:pt x="883869" y="1413090"/>
                </a:lnTo>
                <a:lnTo>
                  <a:pt x="861529" y="1387297"/>
                </a:lnTo>
                <a:lnTo>
                  <a:pt x="861529" y="1406740"/>
                </a:lnTo>
                <a:lnTo>
                  <a:pt x="754075" y="1376184"/>
                </a:lnTo>
                <a:lnTo>
                  <a:pt x="805103" y="1341602"/>
                </a:lnTo>
                <a:lnTo>
                  <a:pt x="861529" y="1406740"/>
                </a:lnTo>
                <a:lnTo>
                  <a:pt x="861529" y="1387297"/>
                </a:lnTo>
                <a:lnTo>
                  <a:pt x="815721" y="1334401"/>
                </a:lnTo>
                <a:lnTo>
                  <a:pt x="978852" y="1223810"/>
                </a:lnTo>
                <a:lnTo>
                  <a:pt x="1336954" y="1520812"/>
                </a:lnTo>
                <a:lnTo>
                  <a:pt x="1336954" y="1504289"/>
                </a:lnTo>
                <a:lnTo>
                  <a:pt x="989799" y="1216393"/>
                </a:lnTo>
                <a:lnTo>
                  <a:pt x="1329626" y="986015"/>
                </a:lnTo>
                <a:lnTo>
                  <a:pt x="1347470" y="1012317"/>
                </a:lnTo>
                <a:lnTo>
                  <a:pt x="1372095" y="968375"/>
                </a:lnTo>
                <a:lnTo>
                  <a:pt x="1389126" y="938022"/>
                </a:lnTo>
                <a:lnTo>
                  <a:pt x="1304671" y="949198"/>
                </a:lnTo>
                <a:lnTo>
                  <a:pt x="1322489" y="975499"/>
                </a:lnTo>
                <a:lnTo>
                  <a:pt x="979614" y="1207935"/>
                </a:lnTo>
                <a:lnTo>
                  <a:pt x="968667" y="1198867"/>
                </a:lnTo>
                <a:lnTo>
                  <a:pt x="968667" y="1215364"/>
                </a:lnTo>
                <a:lnTo>
                  <a:pt x="807339" y="1324724"/>
                </a:lnTo>
                <a:lnTo>
                  <a:pt x="796721" y="1312468"/>
                </a:lnTo>
                <a:lnTo>
                  <a:pt x="796721" y="1331925"/>
                </a:lnTo>
                <a:lnTo>
                  <a:pt x="738111" y="1371650"/>
                </a:lnTo>
                <a:lnTo>
                  <a:pt x="724420" y="1367764"/>
                </a:lnTo>
                <a:lnTo>
                  <a:pt x="724420" y="1380934"/>
                </a:lnTo>
                <a:lnTo>
                  <a:pt x="542734" y="1504099"/>
                </a:lnTo>
                <a:lnTo>
                  <a:pt x="531266" y="1496809"/>
                </a:lnTo>
                <a:lnTo>
                  <a:pt x="531266" y="1511884"/>
                </a:lnTo>
                <a:lnTo>
                  <a:pt x="39408" y="1845310"/>
                </a:lnTo>
                <a:lnTo>
                  <a:pt x="380695" y="1416151"/>
                </a:lnTo>
                <a:lnTo>
                  <a:pt x="531266" y="1511884"/>
                </a:lnTo>
                <a:lnTo>
                  <a:pt x="531266" y="1496809"/>
                </a:lnTo>
                <a:lnTo>
                  <a:pt x="388645" y="1406144"/>
                </a:lnTo>
                <a:lnTo>
                  <a:pt x="466928" y="1307706"/>
                </a:lnTo>
                <a:lnTo>
                  <a:pt x="724420" y="1380934"/>
                </a:lnTo>
                <a:lnTo>
                  <a:pt x="724420" y="1367764"/>
                </a:lnTo>
                <a:lnTo>
                  <a:pt x="475488" y="1296949"/>
                </a:lnTo>
                <a:lnTo>
                  <a:pt x="614768" y="1121803"/>
                </a:lnTo>
                <a:lnTo>
                  <a:pt x="796721" y="1331925"/>
                </a:lnTo>
                <a:lnTo>
                  <a:pt x="796721" y="1312468"/>
                </a:lnTo>
                <a:lnTo>
                  <a:pt x="622846" y="1111656"/>
                </a:lnTo>
                <a:lnTo>
                  <a:pt x="710603" y="1001306"/>
                </a:lnTo>
                <a:lnTo>
                  <a:pt x="968667" y="1215364"/>
                </a:lnTo>
                <a:lnTo>
                  <a:pt x="968667" y="1198867"/>
                </a:lnTo>
                <a:lnTo>
                  <a:pt x="722858" y="994994"/>
                </a:lnTo>
                <a:lnTo>
                  <a:pt x="1330591" y="842314"/>
                </a:lnTo>
                <a:lnTo>
                  <a:pt x="1338326" y="873125"/>
                </a:lnTo>
                <a:lnTo>
                  <a:pt x="1392161" y="826897"/>
                </a:lnTo>
                <a:lnTo>
                  <a:pt x="1401648" y="818756"/>
                </a:lnTo>
                <a:lnTo>
                  <a:pt x="1402969" y="818515"/>
                </a:lnTo>
                <a:lnTo>
                  <a:pt x="1402461" y="818057"/>
                </a:lnTo>
                <a:lnTo>
                  <a:pt x="1402969" y="817626"/>
                </a:lnTo>
                <a:lnTo>
                  <a:pt x="1401711" y="817359"/>
                </a:lnTo>
                <a:lnTo>
                  <a:pt x="1390269" y="806704"/>
                </a:lnTo>
                <a:lnTo>
                  <a:pt x="1340612" y="760476"/>
                </a:lnTo>
                <a:lnTo>
                  <a:pt x="1331595" y="790943"/>
                </a:lnTo>
                <a:lnTo>
                  <a:pt x="1324076" y="788746"/>
                </a:lnTo>
                <a:lnTo>
                  <a:pt x="1324076" y="816368"/>
                </a:lnTo>
                <a:lnTo>
                  <a:pt x="1319453" y="832040"/>
                </a:lnTo>
                <a:lnTo>
                  <a:pt x="726795" y="980935"/>
                </a:lnTo>
                <a:lnTo>
                  <a:pt x="955281" y="693610"/>
                </a:lnTo>
                <a:lnTo>
                  <a:pt x="1320177" y="800836"/>
                </a:lnTo>
                <a:lnTo>
                  <a:pt x="1324076" y="816368"/>
                </a:lnTo>
                <a:lnTo>
                  <a:pt x="1324076" y="788746"/>
                </a:lnTo>
                <a:lnTo>
                  <a:pt x="963815" y="682891"/>
                </a:lnTo>
                <a:lnTo>
                  <a:pt x="1346644" y="201498"/>
                </a:lnTo>
                <a:lnTo>
                  <a:pt x="1371473" y="221234"/>
                </a:lnTo>
                <a:lnTo>
                  <a:pt x="1379435" y="183642"/>
                </a:lnTo>
                <a:lnTo>
                  <a:pt x="1389126" y="137922"/>
                </a:lnTo>
                <a:lnTo>
                  <a:pt x="1311910" y="173863"/>
                </a:lnTo>
                <a:lnTo>
                  <a:pt x="1336738" y="193624"/>
                </a:lnTo>
                <a:lnTo>
                  <a:pt x="950709" y="679030"/>
                </a:lnTo>
                <a:lnTo>
                  <a:pt x="942187" y="676529"/>
                </a:lnTo>
                <a:lnTo>
                  <a:pt x="942187" y="689762"/>
                </a:lnTo>
                <a:lnTo>
                  <a:pt x="708748" y="983310"/>
                </a:lnTo>
                <a:lnTo>
                  <a:pt x="695515" y="972337"/>
                </a:lnTo>
                <a:lnTo>
                  <a:pt x="695515" y="988783"/>
                </a:lnTo>
                <a:lnTo>
                  <a:pt x="693585" y="989279"/>
                </a:lnTo>
                <a:lnTo>
                  <a:pt x="693585" y="1002360"/>
                </a:lnTo>
                <a:lnTo>
                  <a:pt x="614413" y="1101928"/>
                </a:lnTo>
                <a:lnTo>
                  <a:pt x="606348" y="1092619"/>
                </a:lnTo>
                <a:lnTo>
                  <a:pt x="606348" y="1112075"/>
                </a:lnTo>
                <a:lnTo>
                  <a:pt x="462305" y="1293202"/>
                </a:lnTo>
                <a:lnTo>
                  <a:pt x="453745" y="1290777"/>
                </a:lnTo>
                <a:lnTo>
                  <a:pt x="453745" y="1303959"/>
                </a:lnTo>
                <a:lnTo>
                  <a:pt x="377913" y="1399324"/>
                </a:lnTo>
                <a:lnTo>
                  <a:pt x="45008" y="1187704"/>
                </a:lnTo>
                <a:lnTo>
                  <a:pt x="453745" y="1303959"/>
                </a:lnTo>
                <a:lnTo>
                  <a:pt x="453745" y="1290777"/>
                </a:lnTo>
                <a:lnTo>
                  <a:pt x="27813" y="1169619"/>
                </a:lnTo>
                <a:lnTo>
                  <a:pt x="543902" y="1039952"/>
                </a:lnTo>
                <a:lnTo>
                  <a:pt x="606348" y="1112075"/>
                </a:lnTo>
                <a:lnTo>
                  <a:pt x="606348" y="1092619"/>
                </a:lnTo>
                <a:lnTo>
                  <a:pt x="557758" y="1036485"/>
                </a:lnTo>
                <a:lnTo>
                  <a:pt x="693585" y="1002360"/>
                </a:lnTo>
                <a:lnTo>
                  <a:pt x="693585" y="989279"/>
                </a:lnTo>
                <a:lnTo>
                  <a:pt x="548449" y="1025728"/>
                </a:lnTo>
                <a:lnTo>
                  <a:pt x="534606" y="1009751"/>
                </a:lnTo>
                <a:lnTo>
                  <a:pt x="534606" y="1029208"/>
                </a:lnTo>
                <a:lnTo>
                  <a:pt x="30518" y="1155852"/>
                </a:lnTo>
                <a:lnTo>
                  <a:pt x="387146" y="858926"/>
                </a:lnTo>
                <a:lnTo>
                  <a:pt x="534606" y="1029208"/>
                </a:lnTo>
                <a:lnTo>
                  <a:pt x="534606" y="1009751"/>
                </a:lnTo>
                <a:lnTo>
                  <a:pt x="396951" y="850760"/>
                </a:lnTo>
                <a:lnTo>
                  <a:pt x="462915" y="795845"/>
                </a:lnTo>
                <a:lnTo>
                  <a:pt x="695515" y="988783"/>
                </a:lnTo>
                <a:lnTo>
                  <a:pt x="695515" y="972337"/>
                </a:lnTo>
                <a:lnTo>
                  <a:pt x="472795" y="787603"/>
                </a:lnTo>
                <a:lnTo>
                  <a:pt x="682117" y="613333"/>
                </a:lnTo>
                <a:lnTo>
                  <a:pt x="942187" y="689762"/>
                </a:lnTo>
                <a:lnTo>
                  <a:pt x="942187" y="676529"/>
                </a:lnTo>
                <a:lnTo>
                  <a:pt x="693864" y="603554"/>
                </a:lnTo>
                <a:lnTo>
                  <a:pt x="1335151" y="69608"/>
                </a:lnTo>
                <a:lnTo>
                  <a:pt x="1355471" y="93980"/>
                </a:lnTo>
                <a:lnTo>
                  <a:pt x="1373987" y="51689"/>
                </a:lnTo>
                <a:lnTo>
                  <a:pt x="1389634" y="16002"/>
                </a:lnTo>
                <a:lnTo>
                  <a:pt x="1323606" y="3378"/>
                </a:lnTo>
                <a:lnTo>
                  <a:pt x="1323606" y="62674"/>
                </a:lnTo>
                <a:lnTo>
                  <a:pt x="679170" y="599236"/>
                </a:lnTo>
                <a:lnTo>
                  <a:pt x="667423" y="595795"/>
                </a:lnTo>
                <a:lnTo>
                  <a:pt x="667423" y="609015"/>
                </a:lnTo>
                <a:lnTo>
                  <a:pt x="462838" y="779348"/>
                </a:lnTo>
                <a:lnTo>
                  <a:pt x="452958" y="771156"/>
                </a:lnTo>
                <a:lnTo>
                  <a:pt x="452958" y="787590"/>
                </a:lnTo>
                <a:lnTo>
                  <a:pt x="388620" y="841146"/>
                </a:lnTo>
                <a:lnTo>
                  <a:pt x="60020" y="461657"/>
                </a:lnTo>
                <a:lnTo>
                  <a:pt x="452958" y="787590"/>
                </a:lnTo>
                <a:lnTo>
                  <a:pt x="452958" y="771156"/>
                </a:lnTo>
                <a:lnTo>
                  <a:pt x="32486" y="422427"/>
                </a:lnTo>
                <a:lnTo>
                  <a:pt x="667423" y="609015"/>
                </a:lnTo>
                <a:lnTo>
                  <a:pt x="667423" y="595795"/>
                </a:lnTo>
                <a:lnTo>
                  <a:pt x="26441" y="407416"/>
                </a:lnTo>
                <a:lnTo>
                  <a:pt x="1313853" y="44030"/>
                </a:lnTo>
                <a:lnTo>
                  <a:pt x="1320647" y="52184"/>
                </a:lnTo>
                <a:lnTo>
                  <a:pt x="1323606" y="62674"/>
                </a:lnTo>
                <a:lnTo>
                  <a:pt x="1323606" y="3378"/>
                </a:lnTo>
                <a:lnTo>
                  <a:pt x="1305941" y="0"/>
                </a:lnTo>
                <a:lnTo>
                  <a:pt x="1314577" y="30657"/>
                </a:lnTo>
                <a:lnTo>
                  <a:pt x="3048" y="400812"/>
                </a:lnTo>
                <a:lnTo>
                  <a:pt x="4927" y="407289"/>
                </a:lnTo>
                <a:lnTo>
                  <a:pt x="4800" y="407695"/>
                </a:lnTo>
                <a:lnTo>
                  <a:pt x="0" y="411861"/>
                </a:lnTo>
                <a:lnTo>
                  <a:pt x="378815" y="849312"/>
                </a:lnTo>
                <a:lnTo>
                  <a:pt x="762" y="1164082"/>
                </a:lnTo>
                <a:lnTo>
                  <a:pt x="4864" y="1169035"/>
                </a:lnTo>
                <a:lnTo>
                  <a:pt x="4927" y="1169314"/>
                </a:lnTo>
                <a:lnTo>
                  <a:pt x="4813" y="1169682"/>
                </a:lnTo>
                <a:lnTo>
                  <a:pt x="1397" y="1175004"/>
                </a:lnTo>
                <a:lnTo>
                  <a:pt x="369963" y="1409319"/>
                </a:lnTo>
                <a:lnTo>
                  <a:pt x="5969" y="1867027"/>
                </a:lnTo>
                <a:lnTo>
                  <a:pt x="8978" y="1869427"/>
                </a:lnTo>
                <a:lnTo>
                  <a:pt x="10896" y="1872310"/>
                </a:lnTo>
                <a:lnTo>
                  <a:pt x="9144" y="1878330"/>
                </a:lnTo>
                <a:lnTo>
                  <a:pt x="1327315" y="2252294"/>
                </a:lnTo>
                <a:lnTo>
                  <a:pt x="1318641" y="2282825"/>
                </a:lnTo>
                <a:lnTo>
                  <a:pt x="1402461" y="2267077"/>
                </a:lnTo>
                <a:lnTo>
                  <a:pt x="1390078" y="2255774"/>
                </a:lnTo>
                <a:lnTo>
                  <a:pt x="1339469" y="2209546"/>
                </a:lnTo>
                <a:lnTo>
                  <a:pt x="1330782" y="2240115"/>
                </a:lnTo>
                <a:lnTo>
                  <a:pt x="37033" y="1873046"/>
                </a:lnTo>
                <a:lnTo>
                  <a:pt x="827125" y="1699983"/>
                </a:lnTo>
                <a:lnTo>
                  <a:pt x="1400644" y="2064550"/>
                </a:lnTo>
                <a:lnTo>
                  <a:pt x="1394079" y="2070227"/>
                </a:lnTo>
                <a:lnTo>
                  <a:pt x="1401343" y="2073249"/>
                </a:lnTo>
                <a:lnTo>
                  <a:pt x="1388110" y="2094103"/>
                </a:lnTo>
                <a:lnTo>
                  <a:pt x="1472819" y="2102866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654169" y="1744090"/>
            <a:ext cx="1449705" cy="2261235"/>
          </a:xfrm>
          <a:custGeom>
            <a:avLst/>
            <a:gdLst/>
            <a:ahLst/>
            <a:cxnLst/>
            <a:rect l="l" t="t" r="r" b="b"/>
            <a:pathLst>
              <a:path w="1449704" h="2261235">
                <a:moveTo>
                  <a:pt x="1449197" y="1556004"/>
                </a:moveTo>
                <a:lnTo>
                  <a:pt x="1436751" y="1513840"/>
                </a:lnTo>
                <a:lnTo>
                  <a:pt x="1425067" y="1474216"/>
                </a:lnTo>
                <a:lnTo>
                  <a:pt x="1403616" y="1494205"/>
                </a:lnTo>
                <a:lnTo>
                  <a:pt x="1398270" y="1486789"/>
                </a:lnTo>
                <a:lnTo>
                  <a:pt x="1396517" y="1490129"/>
                </a:lnTo>
                <a:lnTo>
                  <a:pt x="1390243" y="1483398"/>
                </a:lnTo>
                <a:lnTo>
                  <a:pt x="1390243" y="1502117"/>
                </a:lnTo>
                <a:lnTo>
                  <a:pt x="1385582" y="1510995"/>
                </a:lnTo>
                <a:lnTo>
                  <a:pt x="1382153" y="1514208"/>
                </a:lnTo>
                <a:lnTo>
                  <a:pt x="1371981" y="1508899"/>
                </a:lnTo>
                <a:lnTo>
                  <a:pt x="1371981" y="1523199"/>
                </a:lnTo>
                <a:lnTo>
                  <a:pt x="1371981" y="1523682"/>
                </a:lnTo>
                <a:lnTo>
                  <a:pt x="1369314" y="1526159"/>
                </a:lnTo>
                <a:lnTo>
                  <a:pt x="1371981" y="1527162"/>
                </a:lnTo>
                <a:lnTo>
                  <a:pt x="1371981" y="1537004"/>
                </a:lnTo>
                <a:lnTo>
                  <a:pt x="1371981" y="1573098"/>
                </a:lnTo>
                <a:lnTo>
                  <a:pt x="1371981" y="1585544"/>
                </a:lnTo>
                <a:lnTo>
                  <a:pt x="56413" y="2228608"/>
                </a:lnTo>
                <a:lnTo>
                  <a:pt x="799033" y="1561719"/>
                </a:lnTo>
                <a:lnTo>
                  <a:pt x="1366431" y="1561719"/>
                </a:lnTo>
                <a:lnTo>
                  <a:pt x="1371981" y="1573098"/>
                </a:lnTo>
                <a:lnTo>
                  <a:pt x="1371981" y="1537004"/>
                </a:lnTo>
                <a:lnTo>
                  <a:pt x="1365681" y="1549019"/>
                </a:lnTo>
                <a:lnTo>
                  <a:pt x="813181" y="1549019"/>
                </a:lnTo>
                <a:lnTo>
                  <a:pt x="1037056" y="1347978"/>
                </a:lnTo>
                <a:lnTo>
                  <a:pt x="1371981" y="1523199"/>
                </a:lnTo>
                <a:lnTo>
                  <a:pt x="1371981" y="1508899"/>
                </a:lnTo>
                <a:lnTo>
                  <a:pt x="1047102" y="1338948"/>
                </a:lnTo>
                <a:lnTo>
                  <a:pt x="1151166" y="1245501"/>
                </a:lnTo>
                <a:lnTo>
                  <a:pt x="1390243" y="1502117"/>
                </a:lnTo>
                <a:lnTo>
                  <a:pt x="1390243" y="1483398"/>
                </a:lnTo>
                <a:lnTo>
                  <a:pt x="1160653" y="1236980"/>
                </a:lnTo>
                <a:lnTo>
                  <a:pt x="1388999" y="1031925"/>
                </a:lnTo>
                <a:lnTo>
                  <a:pt x="1410208" y="1055497"/>
                </a:lnTo>
                <a:lnTo>
                  <a:pt x="1426578" y="1013968"/>
                </a:lnTo>
                <a:lnTo>
                  <a:pt x="1441450" y="976249"/>
                </a:lnTo>
                <a:lnTo>
                  <a:pt x="1359281" y="998855"/>
                </a:lnTo>
                <a:lnTo>
                  <a:pt x="1380528" y="1022489"/>
                </a:lnTo>
                <a:lnTo>
                  <a:pt x="1152017" y="1227709"/>
                </a:lnTo>
                <a:lnTo>
                  <a:pt x="1142530" y="1217536"/>
                </a:lnTo>
                <a:lnTo>
                  <a:pt x="1142530" y="1236230"/>
                </a:lnTo>
                <a:lnTo>
                  <a:pt x="1035138" y="1332687"/>
                </a:lnTo>
                <a:lnTo>
                  <a:pt x="1025080" y="1327429"/>
                </a:lnTo>
                <a:lnTo>
                  <a:pt x="1025080" y="1341716"/>
                </a:lnTo>
                <a:lnTo>
                  <a:pt x="794258" y="1549019"/>
                </a:lnTo>
                <a:lnTo>
                  <a:pt x="43637" y="1549019"/>
                </a:lnTo>
                <a:lnTo>
                  <a:pt x="752970" y="1199337"/>
                </a:lnTo>
                <a:lnTo>
                  <a:pt x="1025080" y="1341716"/>
                </a:lnTo>
                <a:lnTo>
                  <a:pt x="1025080" y="1327429"/>
                </a:lnTo>
                <a:lnTo>
                  <a:pt x="767003" y="1192415"/>
                </a:lnTo>
                <a:lnTo>
                  <a:pt x="996378" y="1079334"/>
                </a:lnTo>
                <a:lnTo>
                  <a:pt x="1142530" y="1236230"/>
                </a:lnTo>
                <a:lnTo>
                  <a:pt x="1142530" y="1217536"/>
                </a:lnTo>
                <a:lnTo>
                  <a:pt x="1008316" y="1073454"/>
                </a:lnTo>
                <a:lnTo>
                  <a:pt x="1375994" y="892187"/>
                </a:lnTo>
                <a:lnTo>
                  <a:pt x="1390015" y="920623"/>
                </a:lnTo>
                <a:lnTo>
                  <a:pt x="1424495" y="875157"/>
                </a:lnTo>
                <a:lnTo>
                  <a:pt x="1440700" y="853795"/>
                </a:lnTo>
                <a:lnTo>
                  <a:pt x="1441348" y="853490"/>
                </a:lnTo>
                <a:lnTo>
                  <a:pt x="1442593" y="853567"/>
                </a:lnTo>
                <a:lnTo>
                  <a:pt x="1425219" y="826770"/>
                </a:lnTo>
                <a:lnTo>
                  <a:pt x="1396238" y="782066"/>
                </a:lnTo>
                <a:lnTo>
                  <a:pt x="1380109" y="809409"/>
                </a:lnTo>
                <a:lnTo>
                  <a:pt x="1366418" y="801344"/>
                </a:lnTo>
                <a:lnTo>
                  <a:pt x="1366418" y="816013"/>
                </a:lnTo>
                <a:lnTo>
                  <a:pt x="1365846" y="833564"/>
                </a:lnTo>
                <a:lnTo>
                  <a:pt x="1364729" y="835469"/>
                </a:lnTo>
                <a:lnTo>
                  <a:pt x="1364729" y="869302"/>
                </a:lnTo>
                <a:lnTo>
                  <a:pt x="1364272" y="883793"/>
                </a:lnTo>
                <a:lnTo>
                  <a:pt x="999286" y="1063752"/>
                </a:lnTo>
                <a:lnTo>
                  <a:pt x="987336" y="1050925"/>
                </a:lnTo>
                <a:lnTo>
                  <a:pt x="987336" y="1069644"/>
                </a:lnTo>
                <a:lnTo>
                  <a:pt x="753110" y="1185138"/>
                </a:lnTo>
                <a:lnTo>
                  <a:pt x="44348" y="814349"/>
                </a:lnTo>
                <a:lnTo>
                  <a:pt x="771575" y="838022"/>
                </a:lnTo>
                <a:lnTo>
                  <a:pt x="987336" y="1069644"/>
                </a:lnTo>
                <a:lnTo>
                  <a:pt x="987336" y="1050925"/>
                </a:lnTo>
                <a:lnTo>
                  <a:pt x="789559" y="838619"/>
                </a:lnTo>
                <a:lnTo>
                  <a:pt x="1358734" y="857148"/>
                </a:lnTo>
                <a:lnTo>
                  <a:pt x="1364729" y="869302"/>
                </a:lnTo>
                <a:lnTo>
                  <a:pt x="1364729" y="835469"/>
                </a:lnTo>
                <a:lnTo>
                  <a:pt x="1359420" y="844461"/>
                </a:lnTo>
                <a:lnTo>
                  <a:pt x="777341" y="825500"/>
                </a:lnTo>
                <a:lnTo>
                  <a:pt x="39217" y="33172"/>
                </a:lnTo>
                <a:lnTo>
                  <a:pt x="1366418" y="816013"/>
                </a:lnTo>
                <a:lnTo>
                  <a:pt x="1366418" y="801344"/>
                </a:lnTo>
                <a:lnTo>
                  <a:pt x="7874" y="0"/>
                </a:lnTo>
                <a:lnTo>
                  <a:pt x="4699" y="5461"/>
                </a:lnTo>
                <a:lnTo>
                  <a:pt x="0" y="9779"/>
                </a:lnTo>
                <a:lnTo>
                  <a:pt x="759371" y="824915"/>
                </a:lnTo>
                <a:lnTo>
                  <a:pt x="17145" y="800735"/>
                </a:lnTo>
                <a:lnTo>
                  <a:pt x="16891" y="807085"/>
                </a:lnTo>
                <a:lnTo>
                  <a:pt x="13970" y="812673"/>
                </a:lnTo>
                <a:lnTo>
                  <a:pt x="739076" y="1192060"/>
                </a:lnTo>
                <a:lnTo>
                  <a:pt x="14097" y="1549527"/>
                </a:lnTo>
                <a:lnTo>
                  <a:pt x="16891" y="1555178"/>
                </a:lnTo>
                <a:lnTo>
                  <a:pt x="16891" y="1561719"/>
                </a:lnTo>
                <a:lnTo>
                  <a:pt x="780110" y="1561719"/>
                </a:lnTo>
                <a:lnTo>
                  <a:pt x="15062" y="2248827"/>
                </a:lnTo>
                <a:lnTo>
                  <a:pt x="14097" y="2249297"/>
                </a:lnTo>
                <a:lnTo>
                  <a:pt x="14224" y="2249576"/>
                </a:lnTo>
                <a:lnTo>
                  <a:pt x="12700" y="2250948"/>
                </a:lnTo>
                <a:lnTo>
                  <a:pt x="17576" y="2256421"/>
                </a:lnTo>
                <a:lnTo>
                  <a:pt x="19685" y="2260727"/>
                </a:lnTo>
                <a:lnTo>
                  <a:pt x="20891" y="2260142"/>
                </a:lnTo>
                <a:lnTo>
                  <a:pt x="21082" y="2260346"/>
                </a:lnTo>
                <a:lnTo>
                  <a:pt x="21818" y="2259685"/>
                </a:lnTo>
                <a:lnTo>
                  <a:pt x="1382407" y="1594485"/>
                </a:lnTo>
                <a:lnTo>
                  <a:pt x="1396365" y="1623060"/>
                </a:lnTo>
                <a:lnTo>
                  <a:pt x="1431163" y="1577594"/>
                </a:lnTo>
                <a:lnTo>
                  <a:pt x="1447787" y="1555877"/>
                </a:lnTo>
                <a:lnTo>
                  <a:pt x="1448181" y="1555877"/>
                </a:lnTo>
                <a:lnTo>
                  <a:pt x="1447977" y="1555623"/>
                </a:lnTo>
                <a:lnTo>
                  <a:pt x="1449197" y="1556004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854580" y="2126995"/>
            <a:ext cx="464184" cy="76200"/>
          </a:xfrm>
          <a:custGeom>
            <a:avLst/>
            <a:gdLst/>
            <a:ahLst/>
            <a:cxnLst/>
            <a:rect l="l" t="t" r="r" b="b"/>
            <a:pathLst>
              <a:path w="464185" h="76200">
                <a:moveTo>
                  <a:pt x="388238" y="0"/>
                </a:moveTo>
                <a:lnTo>
                  <a:pt x="387816" y="31695"/>
                </a:lnTo>
                <a:lnTo>
                  <a:pt x="400557" y="31876"/>
                </a:lnTo>
                <a:lnTo>
                  <a:pt x="400304" y="44576"/>
                </a:lnTo>
                <a:lnTo>
                  <a:pt x="387644" y="44576"/>
                </a:lnTo>
                <a:lnTo>
                  <a:pt x="387223" y="76200"/>
                </a:lnTo>
                <a:lnTo>
                  <a:pt x="452634" y="44576"/>
                </a:lnTo>
                <a:lnTo>
                  <a:pt x="400304" y="44576"/>
                </a:lnTo>
                <a:lnTo>
                  <a:pt x="387647" y="44396"/>
                </a:lnTo>
                <a:lnTo>
                  <a:pt x="453008" y="44396"/>
                </a:lnTo>
                <a:lnTo>
                  <a:pt x="463931" y="39115"/>
                </a:lnTo>
                <a:lnTo>
                  <a:pt x="388238" y="0"/>
                </a:lnTo>
                <a:close/>
              </a:path>
              <a:path w="464185" h="76200">
                <a:moveTo>
                  <a:pt x="387816" y="31695"/>
                </a:moveTo>
                <a:lnTo>
                  <a:pt x="387647" y="44396"/>
                </a:lnTo>
                <a:lnTo>
                  <a:pt x="400304" y="44576"/>
                </a:lnTo>
                <a:lnTo>
                  <a:pt x="400557" y="31876"/>
                </a:lnTo>
                <a:lnTo>
                  <a:pt x="387816" y="31695"/>
                </a:lnTo>
                <a:close/>
              </a:path>
              <a:path w="464185" h="76200">
                <a:moveTo>
                  <a:pt x="254" y="26162"/>
                </a:moveTo>
                <a:lnTo>
                  <a:pt x="0" y="38862"/>
                </a:lnTo>
                <a:lnTo>
                  <a:pt x="387647" y="44396"/>
                </a:lnTo>
                <a:lnTo>
                  <a:pt x="387816" y="31695"/>
                </a:lnTo>
                <a:lnTo>
                  <a:pt x="254" y="26162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828800" y="2891027"/>
            <a:ext cx="490855" cy="76200"/>
          </a:xfrm>
          <a:custGeom>
            <a:avLst/>
            <a:gdLst/>
            <a:ahLst/>
            <a:cxnLst/>
            <a:rect l="l" t="t" r="r" b="b"/>
            <a:pathLst>
              <a:path w="490855" h="76200">
                <a:moveTo>
                  <a:pt x="414147" y="0"/>
                </a:moveTo>
                <a:lnTo>
                  <a:pt x="414147" y="76200"/>
                </a:lnTo>
                <a:lnTo>
                  <a:pt x="477647" y="44450"/>
                </a:lnTo>
                <a:lnTo>
                  <a:pt x="426847" y="44450"/>
                </a:lnTo>
                <a:lnTo>
                  <a:pt x="426847" y="31750"/>
                </a:lnTo>
                <a:lnTo>
                  <a:pt x="477647" y="31750"/>
                </a:lnTo>
                <a:lnTo>
                  <a:pt x="414147" y="0"/>
                </a:lnTo>
                <a:close/>
              </a:path>
              <a:path w="490855" h="76200">
                <a:moveTo>
                  <a:pt x="414147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414147" y="44450"/>
                </a:lnTo>
                <a:lnTo>
                  <a:pt x="414147" y="31750"/>
                </a:lnTo>
                <a:close/>
              </a:path>
              <a:path w="490855" h="76200">
                <a:moveTo>
                  <a:pt x="477647" y="31750"/>
                </a:moveTo>
                <a:lnTo>
                  <a:pt x="426847" y="31750"/>
                </a:lnTo>
                <a:lnTo>
                  <a:pt x="426847" y="44450"/>
                </a:lnTo>
                <a:lnTo>
                  <a:pt x="477647" y="44450"/>
                </a:lnTo>
                <a:lnTo>
                  <a:pt x="490347" y="38100"/>
                </a:lnTo>
                <a:lnTo>
                  <a:pt x="477647" y="3175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854707" y="3593591"/>
            <a:ext cx="470534" cy="76200"/>
          </a:xfrm>
          <a:custGeom>
            <a:avLst/>
            <a:gdLst/>
            <a:ahLst/>
            <a:cxnLst/>
            <a:rect l="l" t="t" r="r" b="b"/>
            <a:pathLst>
              <a:path w="470535" h="76200">
                <a:moveTo>
                  <a:pt x="394208" y="0"/>
                </a:moveTo>
                <a:lnTo>
                  <a:pt x="394208" y="76200"/>
                </a:lnTo>
                <a:lnTo>
                  <a:pt x="457708" y="44450"/>
                </a:lnTo>
                <a:lnTo>
                  <a:pt x="406908" y="44450"/>
                </a:lnTo>
                <a:lnTo>
                  <a:pt x="406908" y="31750"/>
                </a:lnTo>
                <a:lnTo>
                  <a:pt x="457708" y="31750"/>
                </a:lnTo>
                <a:lnTo>
                  <a:pt x="394208" y="0"/>
                </a:lnTo>
                <a:close/>
              </a:path>
              <a:path w="470535" h="76200">
                <a:moveTo>
                  <a:pt x="394208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394208" y="44450"/>
                </a:lnTo>
                <a:lnTo>
                  <a:pt x="394208" y="31750"/>
                </a:lnTo>
                <a:close/>
              </a:path>
              <a:path w="470535" h="76200">
                <a:moveTo>
                  <a:pt x="457708" y="31750"/>
                </a:moveTo>
                <a:lnTo>
                  <a:pt x="406908" y="31750"/>
                </a:lnTo>
                <a:lnTo>
                  <a:pt x="406908" y="44450"/>
                </a:lnTo>
                <a:lnTo>
                  <a:pt x="457708" y="44450"/>
                </a:lnTo>
                <a:lnTo>
                  <a:pt x="470408" y="38100"/>
                </a:lnTo>
                <a:lnTo>
                  <a:pt x="457708" y="3175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573011" y="2586227"/>
            <a:ext cx="397510" cy="76200"/>
          </a:xfrm>
          <a:custGeom>
            <a:avLst/>
            <a:gdLst/>
            <a:ahLst/>
            <a:cxnLst/>
            <a:rect l="l" t="t" r="r" b="b"/>
            <a:pathLst>
              <a:path w="397509" h="76200">
                <a:moveTo>
                  <a:pt x="321310" y="0"/>
                </a:moveTo>
                <a:lnTo>
                  <a:pt x="321310" y="76200"/>
                </a:lnTo>
                <a:lnTo>
                  <a:pt x="384810" y="44450"/>
                </a:lnTo>
                <a:lnTo>
                  <a:pt x="334010" y="44450"/>
                </a:lnTo>
                <a:lnTo>
                  <a:pt x="334010" y="31750"/>
                </a:lnTo>
                <a:lnTo>
                  <a:pt x="384810" y="31750"/>
                </a:lnTo>
                <a:lnTo>
                  <a:pt x="321310" y="0"/>
                </a:lnTo>
                <a:close/>
              </a:path>
              <a:path w="397509" h="76200">
                <a:moveTo>
                  <a:pt x="321310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321310" y="44450"/>
                </a:lnTo>
                <a:lnTo>
                  <a:pt x="321310" y="31750"/>
                </a:lnTo>
                <a:close/>
              </a:path>
              <a:path w="397509" h="76200">
                <a:moveTo>
                  <a:pt x="384810" y="31750"/>
                </a:moveTo>
                <a:lnTo>
                  <a:pt x="334010" y="31750"/>
                </a:lnTo>
                <a:lnTo>
                  <a:pt x="334010" y="44450"/>
                </a:lnTo>
                <a:lnTo>
                  <a:pt x="384810" y="44450"/>
                </a:lnTo>
                <a:lnTo>
                  <a:pt x="397510" y="38100"/>
                </a:lnTo>
                <a:lnTo>
                  <a:pt x="384810" y="3175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579107" y="3288791"/>
            <a:ext cx="404495" cy="76200"/>
          </a:xfrm>
          <a:custGeom>
            <a:avLst/>
            <a:gdLst/>
            <a:ahLst/>
            <a:cxnLst/>
            <a:rect l="l" t="t" r="r" b="b"/>
            <a:pathLst>
              <a:path w="404495" h="76200">
                <a:moveTo>
                  <a:pt x="328041" y="0"/>
                </a:moveTo>
                <a:lnTo>
                  <a:pt x="328041" y="76200"/>
                </a:lnTo>
                <a:lnTo>
                  <a:pt x="391541" y="44450"/>
                </a:lnTo>
                <a:lnTo>
                  <a:pt x="340741" y="44450"/>
                </a:lnTo>
                <a:lnTo>
                  <a:pt x="340741" y="31750"/>
                </a:lnTo>
                <a:lnTo>
                  <a:pt x="391541" y="31750"/>
                </a:lnTo>
                <a:lnTo>
                  <a:pt x="328041" y="0"/>
                </a:lnTo>
                <a:close/>
              </a:path>
              <a:path w="404495" h="76200">
                <a:moveTo>
                  <a:pt x="328041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328041" y="44450"/>
                </a:lnTo>
                <a:lnTo>
                  <a:pt x="328041" y="31750"/>
                </a:lnTo>
                <a:close/>
              </a:path>
              <a:path w="404495" h="76200">
                <a:moveTo>
                  <a:pt x="391541" y="31750"/>
                </a:moveTo>
                <a:lnTo>
                  <a:pt x="340741" y="31750"/>
                </a:lnTo>
                <a:lnTo>
                  <a:pt x="340741" y="44450"/>
                </a:lnTo>
                <a:lnTo>
                  <a:pt x="391541" y="44450"/>
                </a:lnTo>
                <a:lnTo>
                  <a:pt x="404241" y="38100"/>
                </a:lnTo>
                <a:lnTo>
                  <a:pt x="391541" y="3175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3657600" y="762000"/>
            <a:ext cx="160020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C00000"/>
                </a:solidFill>
                <a:latin typeface="Arial"/>
                <a:cs typeface="Arial"/>
              </a:rPr>
              <a:t>Connections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5</a:t>
            </a:fld>
            <a:endParaRPr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177795" y="321396"/>
            <a:ext cx="5739765" cy="837565"/>
          </a:xfrm>
          <a:prstGeom prst="rect">
            <a:avLst/>
          </a:prstGeom>
        </p:spPr>
        <p:txBody>
          <a:bodyPr vert="horz" wrap="square" lIns="0" tIns="83185" rIns="0" bIns="0" rtlCol="0">
            <a:spAutoFit/>
          </a:bodyPr>
          <a:lstStyle/>
          <a:p>
            <a:pPr marL="38100">
              <a:spcBef>
                <a:spcPts val="655"/>
              </a:spcBef>
              <a:tabLst>
                <a:tab pos="494665" algn="l"/>
              </a:tabLst>
            </a:pPr>
            <a:r>
              <a:rPr sz="2200" i="1" spc="-70" dirty="0">
                <a:solidFill>
                  <a:prstClr val="black"/>
                </a:solidFill>
                <a:latin typeface="Times New Roman"/>
                <a:cs typeface="Times New Roman"/>
              </a:rPr>
              <a:t>2.	</a:t>
            </a:r>
            <a:r>
              <a:rPr sz="2200" i="1" spc="-175" dirty="0">
                <a:solidFill>
                  <a:prstClr val="black"/>
                </a:solidFill>
                <a:latin typeface="Times New Roman"/>
                <a:cs typeface="Times New Roman"/>
              </a:rPr>
              <a:t>C</a:t>
            </a:r>
            <a:r>
              <a:rPr sz="2200" i="1" spc="-145" dirty="0">
                <a:solidFill>
                  <a:prstClr val="black"/>
                </a:solidFill>
                <a:latin typeface="Times New Roman"/>
                <a:cs typeface="Times New Roman"/>
              </a:rPr>
              <a:t>a</a:t>
            </a:r>
            <a:r>
              <a:rPr sz="2200" i="1" spc="-204" dirty="0">
                <a:solidFill>
                  <a:prstClr val="black"/>
                </a:solidFill>
                <a:latin typeface="Times New Roman"/>
                <a:cs typeface="Times New Roman"/>
              </a:rPr>
              <a:t>lculate</a:t>
            </a:r>
            <a:r>
              <a:rPr sz="2200" i="1" spc="3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200" i="1" spc="-285" dirty="0">
                <a:solidFill>
                  <a:prstClr val="black"/>
                </a:solidFill>
                <a:latin typeface="Times New Roman"/>
                <a:cs typeface="Times New Roman"/>
              </a:rPr>
              <a:t>e</a:t>
            </a:r>
            <a:r>
              <a:rPr sz="2200" i="1" spc="-180" dirty="0">
                <a:solidFill>
                  <a:prstClr val="black"/>
                </a:solidFill>
                <a:latin typeface="Times New Roman"/>
                <a:cs typeface="Times New Roman"/>
              </a:rPr>
              <a:t>r</a:t>
            </a:r>
            <a:r>
              <a:rPr sz="2200" i="1" spc="-145" dirty="0">
                <a:solidFill>
                  <a:prstClr val="black"/>
                </a:solidFill>
                <a:latin typeface="Times New Roman"/>
                <a:cs typeface="Times New Roman"/>
              </a:rPr>
              <a:t>r</a:t>
            </a:r>
            <a:r>
              <a:rPr sz="2200" i="1" spc="-260" dirty="0">
                <a:solidFill>
                  <a:prstClr val="black"/>
                </a:solidFill>
                <a:latin typeface="Times New Roman"/>
                <a:cs typeface="Times New Roman"/>
              </a:rPr>
              <a:t>or</a:t>
            </a:r>
            <a:r>
              <a:rPr sz="2200" i="1" spc="-1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200" i="1" spc="-195" dirty="0">
                <a:solidFill>
                  <a:prstClr val="black"/>
                </a:solidFill>
                <a:latin typeface="Times New Roman"/>
                <a:cs typeface="Times New Roman"/>
              </a:rPr>
              <a:t>te</a:t>
            </a:r>
            <a:r>
              <a:rPr sz="2200" i="1" spc="-160" dirty="0">
                <a:solidFill>
                  <a:prstClr val="black"/>
                </a:solidFill>
                <a:latin typeface="Times New Roman"/>
                <a:cs typeface="Times New Roman"/>
              </a:rPr>
              <a:t>r</a:t>
            </a:r>
            <a:r>
              <a:rPr sz="2200" i="1" spc="-215" dirty="0">
                <a:solidFill>
                  <a:prstClr val="black"/>
                </a:solidFill>
                <a:latin typeface="Times New Roman"/>
                <a:cs typeface="Times New Roman"/>
              </a:rPr>
              <a:t>ms</a:t>
            </a:r>
            <a:endParaRPr sz="220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495300">
              <a:spcBef>
                <a:spcPts val="555"/>
              </a:spcBef>
            </a:pPr>
            <a:r>
              <a:rPr sz="2200" spc="-20" dirty="0">
                <a:solidFill>
                  <a:prstClr val="black"/>
                </a:solidFill>
                <a:latin typeface="Times New Roman"/>
                <a:cs typeface="Times New Roman"/>
              </a:rPr>
              <a:t>For</a:t>
            </a:r>
            <a:r>
              <a:rPr sz="220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200" spc="-60" dirty="0">
                <a:solidFill>
                  <a:prstClr val="black"/>
                </a:solidFill>
                <a:latin typeface="Times New Roman"/>
                <a:cs typeface="Times New Roman"/>
              </a:rPr>
              <a:t>each</a:t>
            </a:r>
            <a:r>
              <a:rPr sz="2200" spc="1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200" b="1" spc="-20" dirty="0">
                <a:solidFill>
                  <a:prstClr val="black"/>
                </a:solidFill>
                <a:latin typeface="Times New Roman"/>
                <a:cs typeface="Times New Roman"/>
              </a:rPr>
              <a:t>output</a:t>
            </a:r>
            <a:r>
              <a:rPr sz="2200" b="1" spc="2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200" spc="-25" dirty="0">
                <a:solidFill>
                  <a:prstClr val="black"/>
                </a:solidFill>
                <a:latin typeface="Times New Roman"/>
                <a:cs typeface="Times New Roman"/>
              </a:rPr>
              <a:t>unit</a:t>
            </a:r>
            <a:r>
              <a:rPr sz="2200" spc="-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200" i="1" spc="45" dirty="0">
                <a:solidFill>
                  <a:prstClr val="black"/>
                </a:solidFill>
                <a:latin typeface="Times New Roman"/>
                <a:cs typeface="Times New Roman"/>
              </a:rPr>
              <a:t>k</a:t>
            </a:r>
            <a:r>
              <a:rPr sz="2200" spc="45" dirty="0">
                <a:solidFill>
                  <a:prstClr val="black"/>
                </a:solidFill>
                <a:latin typeface="Times New Roman"/>
                <a:cs typeface="Times New Roman"/>
              </a:rPr>
              <a:t>,</a:t>
            </a:r>
            <a:r>
              <a:rPr sz="2200" spc="1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200" spc="-65" dirty="0">
                <a:solidFill>
                  <a:prstClr val="black"/>
                </a:solidFill>
                <a:latin typeface="Times New Roman"/>
                <a:cs typeface="Times New Roman"/>
              </a:rPr>
              <a:t>calculate</a:t>
            </a:r>
            <a:r>
              <a:rPr sz="2200" dirty="0">
                <a:solidFill>
                  <a:prstClr val="black"/>
                </a:solidFill>
                <a:latin typeface="Times New Roman"/>
                <a:cs typeface="Times New Roman"/>
              </a:rPr>
              <a:t> error</a:t>
            </a:r>
            <a:r>
              <a:rPr sz="2200" spc="1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prstClr val="black"/>
                </a:solidFill>
                <a:latin typeface="Times New Roman"/>
                <a:cs typeface="Times New Roman"/>
              </a:rPr>
              <a:t>term</a:t>
            </a:r>
            <a:r>
              <a:rPr sz="2200" spc="2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200" spc="45" dirty="0">
                <a:solidFill>
                  <a:prstClr val="black"/>
                </a:solidFill>
                <a:latin typeface="Symbol"/>
                <a:cs typeface="Symbol"/>
              </a:rPr>
              <a:t></a:t>
            </a:r>
            <a:r>
              <a:rPr sz="2175" i="1" spc="67" baseline="-21072" dirty="0">
                <a:solidFill>
                  <a:prstClr val="black"/>
                </a:solidFill>
                <a:latin typeface="Times New Roman"/>
                <a:cs typeface="Times New Roman"/>
              </a:rPr>
              <a:t>k</a:t>
            </a:r>
            <a:r>
              <a:rPr sz="2175" i="1" spc="307" baseline="-21072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200" spc="-135" dirty="0">
                <a:solidFill>
                  <a:prstClr val="black"/>
                </a:solidFill>
                <a:latin typeface="Times New Roman"/>
                <a:cs typeface="Times New Roman"/>
              </a:rPr>
              <a:t>:</a:t>
            </a:r>
            <a:endParaRPr sz="22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634994" y="2005711"/>
            <a:ext cx="514350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spcBef>
                <a:spcPts val="95"/>
              </a:spcBef>
            </a:pPr>
            <a:r>
              <a:rPr sz="2200" spc="-20" dirty="0">
                <a:solidFill>
                  <a:prstClr val="black"/>
                </a:solidFill>
                <a:latin typeface="Times New Roman"/>
                <a:cs typeface="Times New Roman"/>
              </a:rPr>
              <a:t>For</a:t>
            </a:r>
            <a:r>
              <a:rPr sz="220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200" spc="-60" dirty="0">
                <a:solidFill>
                  <a:prstClr val="black"/>
                </a:solidFill>
                <a:latin typeface="Times New Roman"/>
                <a:cs typeface="Times New Roman"/>
              </a:rPr>
              <a:t>each</a:t>
            </a:r>
            <a:r>
              <a:rPr sz="2200" spc="1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200" b="1" spc="-5" dirty="0">
                <a:solidFill>
                  <a:prstClr val="black"/>
                </a:solidFill>
                <a:latin typeface="Times New Roman"/>
                <a:cs typeface="Times New Roman"/>
              </a:rPr>
              <a:t>hidden</a:t>
            </a:r>
            <a:r>
              <a:rPr sz="2200" b="1" spc="2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200" spc="-25" dirty="0">
                <a:solidFill>
                  <a:prstClr val="black"/>
                </a:solidFill>
                <a:latin typeface="Times New Roman"/>
                <a:cs typeface="Times New Roman"/>
              </a:rPr>
              <a:t>unit</a:t>
            </a:r>
            <a:r>
              <a:rPr sz="2200" spc="-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200" i="1" spc="-114" dirty="0">
                <a:solidFill>
                  <a:prstClr val="black"/>
                </a:solidFill>
                <a:latin typeface="Times New Roman"/>
                <a:cs typeface="Times New Roman"/>
              </a:rPr>
              <a:t>j</a:t>
            </a:r>
            <a:r>
              <a:rPr sz="2200" spc="-114" dirty="0">
                <a:solidFill>
                  <a:prstClr val="black"/>
                </a:solidFill>
                <a:latin typeface="Times New Roman"/>
                <a:cs typeface="Times New Roman"/>
              </a:rPr>
              <a:t>,</a:t>
            </a:r>
            <a:r>
              <a:rPr sz="2200" spc="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200" spc="-65" dirty="0">
                <a:solidFill>
                  <a:prstClr val="black"/>
                </a:solidFill>
                <a:latin typeface="Times New Roman"/>
                <a:cs typeface="Times New Roman"/>
              </a:rPr>
              <a:t>calculate</a:t>
            </a:r>
            <a:r>
              <a:rPr sz="2200" dirty="0">
                <a:solidFill>
                  <a:prstClr val="black"/>
                </a:solidFill>
                <a:latin typeface="Times New Roman"/>
                <a:cs typeface="Times New Roman"/>
              </a:rPr>
              <a:t> error</a:t>
            </a:r>
            <a:r>
              <a:rPr sz="2200" spc="1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prstClr val="black"/>
                </a:solidFill>
                <a:latin typeface="Times New Roman"/>
                <a:cs typeface="Times New Roman"/>
              </a:rPr>
              <a:t>term</a:t>
            </a:r>
            <a:r>
              <a:rPr sz="2200" spc="1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200" spc="-60" dirty="0">
                <a:solidFill>
                  <a:prstClr val="black"/>
                </a:solidFill>
                <a:latin typeface="Symbol"/>
                <a:cs typeface="Symbol"/>
              </a:rPr>
              <a:t></a:t>
            </a:r>
            <a:r>
              <a:rPr sz="2175" i="1" spc="-89" baseline="-21072" dirty="0">
                <a:solidFill>
                  <a:prstClr val="black"/>
                </a:solidFill>
                <a:latin typeface="Times New Roman"/>
                <a:cs typeface="Times New Roman"/>
              </a:rPr>
              <a:t>j</a:t>
            </a:r>
            <a:r>
              <a:rPr sz="2175" i="1" spc="15" baseline="-21072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200" spc="-135" dirty="0">
                <a:solidFill>
                  <a:prstClr val="black"/>
                </a:solidFill>
                <a:latin typeface="Times New Roman"/>
                <a:cs typeface="Times New Roman"/>
              </a:rPr>
              <a:t>:</a:t>
            </a:r>
            <a:endParaRPr sz="22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762925" y="1367305"/>
            <a:ext cx="3236595" cy="5109845"/>
            <a:chOff x="3238924" y="1367304"/>
            <a:chExt cx="3236595" cy="510984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38924" y="1367304"/>
              <a:ext cx="235632" cy="326687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3587254" y="1452361"/>
              <a:ext cx="285115" cy="107314"/>
            </a:xfrm>
            <a:custGeom>
              <a:avLst/>
              <a:gdLst/>
              <a:ahLst/>
              <a:cxnLst/>
              <a:rect l="l" t="t" r="r" b="b"/>
              <a:pathLst>
                <a:path w="285114" h="107315">
                  <a:moveTo>
                    <a:pt x="96308" y="0"/>
                  </a:moveTo>
                  <a:lnTo>
                    <a:pt x="0" y="39916"/>
                  </a:lnTo>
                  <a:lnTo>
                    <a:pt x="0" y="65136"/>
                  </a:lnTo>
                  <a:lnTo>
                    <a:pt x="96308" y="107159"/>
                  </a:lnTo>
                  <a:lnTo>
                    <a:pt x="102454" y="90350"/>
                  </a:lnTo>
                  <a:lnTo>
                    <a:pt x="36873" y="63034"/>
                  </a:lnTo>
                  <a:lnTo>
                    <a:pt x="284775" y="63034"/>
                  </a:lnTo>
                  <a:lnTo>
                    <a:pt x="284775" y="44125"/>
                  </a:lnTo>
                  <a:lnTo>
                    <a:pt x="36873" y="44125"/>
                  </a:lnTo>
                  <a:lnTo>
                    <a:pt x="102454" y="16803"/>
                  </a:lnTo>
                  <a:lnTo>
                    <a:pt x="9630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962192" y="1458669"/>
              <a:ext cx="235610" cy="235321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4251065" y="1380930"/>
              <a:ext cx="84455" cy="285750"/>
            </a:xfrm>
            <a:custGeom>
              <a:avLst/>
              <a:gdLst/>
              <a:ahLst/>
              <a:cxnLst/>
              <a:rect l="l" t="t" r="r" b="b"/>
              <a:pathLst>
                <a:path w="84454" h="285750">
                  <a:moveTo>
                    <a:pt x="79920" y="0"/>
                  </a:moveTo>
                  <a:lnTo>
                    <a:pt x="42758" y="29832"/>
                  </a:lnTo>
                  <a:lnTo>
                    <a:pt x="18160" y="64861"/>
                  </a:lnTo>
                  <a:lnTo>
                    <a:pt x="1952" y="115287"/>
                  </a:lnTo>
                  <a:lnTo>
                    <a:pt x="0" y="142869"/>
                  </a:lnTo>
                  <a:lnTo>
                    <a:pt x="2305" y="170808"/>
                  </a:lnTo>
                  <a:lnTo>
                    <a:pt x="20753" y="223534"/>
                  </a:lnTo>
                  <a:lnTo>
                    <a:pt x="47656" y="260927"/>
                  </a:lnTo>
                  <a:lnTo>
                    <a:pt x="79920" y="285747"/>
                  </a:lnTo>
                  <a:lnTo>
                    <a:pt x="84017" y="279444"/>
                  </a:lnTo>
                  <a:lnTo>
                    <a:pt x="67117" y="266509"/>
                  </a:lnTo>
                  <a:lnTo>
                    <a:pt x="53289" y="250028"/>
                  </a:lnTo>
                  <a:lnTo>
                    <a:pt x="34852" y="208005"/>
                  </a:lnTo>
                  <a:lnTo>
                    <a:pt x="27339" y="158365"/>
                  </a:lnTo>
                  <a:lnTo>
                    <a:pt x="26631" y="138668"/>
                  </a:lnTo>
                  <a:lnTo>
                    <a:pt x="27819" y="110637"/>
                  </a:lnTo>
                  <a:lnTo>
                    <a:pt x="37889" y="64807"/>
                  </a:lnTo>
                  <a:lnTo>
                    <a:pt x="60971" y="26256"/>
                  </a:lnTo>
                  <a:lnTo>
                    <a:pt x="84017" y="6308"/>
                  </a:lnTo>
                  <a:lnTo>
                    <a:pt x="7992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53519" y="1383024"/>
              <a:ext cx="92184" cy="224820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4519479" y="1517497"/>
              <a:ext cx="151765" cy="21590"/>
            </a:xfrm>
            <a:custGeom>
              <a:avLst/>
              <a:gdLst/>
              <a:ahLst/>
              <a:cxnLst/>
              <a:rect l="l" t="t" r="r" b="b"/>
              <a:pathLst>
                <a:path w="151764" h="21590">
                  <a:moveTo>
                    <a:pt x="151592" y="0"/>
                  </a:moveTo>
                  <a:lnTo>
                    <a:pt x="0" y="0"/>
                  </a:lnTo>
                  <a:lnTo>
                    <a:pt x="0" y="21010"/>
                  </a:lnTo>
                  <a:lnTo>
                    <a:pt x="151592" y="21010"/>
                  </a:lnTo>
                  <a:lnTo>
                    <a:pt x="15159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42798" y="1458669"/>
              <a:ext cx="235610" cy="235321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5029619" y="1380934"/>
              <a:ext cx="196850" cy="285750"/>
            </a:xfrm>
            <a:custGeom>
              <a:avLst/>
              <a:gdLst/>
              <a:ahLst/>
              <a:cxnLst/>
              <a:rect l="l" t="t" r="r" b="b"/>
              <a:pathLst>
                <a:path w="196850" h="285750">
                  <a:moveTo>
                    <a:pt x="84010" y="142875"/>
                  </a:moveTo>
                  <a:lnTo>
                    <a:pt x="76073" y="91135"/>
                  </a:lnTo>
                  <a:lnTo>
                    <a:pt x="51231" y="44132"/>
                  </a:lnTo>
                  <a:lnTo>
                    <a:pt x="16357" y="8369"/>
                  </a:lnTo>
                  <a:lnTo>
                    <a:pt x="4089" y="0"/>
                  </a:lnTo>
                  <a:lnTo>
                    <a:pt x="0" y="6311"/>
                  </a:lnTo>
                  <a:lnTo>
                    <a:pt x="15709" y="18859"/>
                  </a:lnTo>
                  <a:lnTo>
                    <a:pt x="28930" y="34150"/>
                  </a:lnTo>
                  <a:lnTo>
                    <a:pt x="47117" y="71437"/>
                  </a:lnTo>
                  <a:lnTo>
                    <a:pt x="54914" y="125514"/>
                  </a:lnTo>
                  <a:lnTo>
                    <a:pt x="55333" y="147078"/>
                  </a:lnTo>
                  <a:lnTo>
                    <a:pt x="54178" y="175437"/>
                  </a:lnTo>
                  <a:lnTo>
                    <a:pt x="44958" y="222719"/>
                  </a:lnTo>
                  <a:lnTo>
                    <a:pt x="21501" y="260540"/>
                  </a:lnTo>
                  <a:lnTo>
                    <a:pt x="0" y="279450"/>
                  </a:lnTo>
                  <a:lnTo>
                    <a:pt x="4089" y="285750"/>
                  </a:lnTo>
                  <a:lnTo>
                    <a:pt x="36652" y="259486"/>
                  </a:lnTo>
                  <a:lnTo>
                    <a:pt x="65189" y="221297"/>
                  </a:lnTo>
                  <a:lnTo>
                    <a:pt x="80556" y="178028"/>
                  </a:lnTo>
                  <a:lnTo>
                    <a:pt x="83629" y="155117"/>
                  </a:lnTo>
                  <a:lnTo>
                    <a:pt x="84010" y="142875"/>
                  </a:lnTo>
                  <a:close/>
                </a:path>
                <a:path w="196850" h="285750">
                  <a:moveTo>
                    <a:pt x="196684" y="6311"/>
                  </a:moveTo>
                  <a:lnTo>
                    <a:pt x="157480" y="29832"/>
                  </a:lnTo>
                  <a:lnTo>
                    <a:pt x="132575" y="64858"/>
                  </a:lnTo>
                  <a:lnTo>
                    <a:pt x="114960" y="115290"/>
                  </a:lnTo>
                  <a:lnTo>
                    <a:pt x="112699" y="142875"/>
                  </a:lnTo>
                  <a:lnTo>
                    <a:pt x="115316" y="170815"/>
                  </a:lnTo>
                  <a:lnTo>
                    <a:pt x="135166" y="223532"/>
                  </a:lnTo>
                  <a:lnTo>
                    <a:pt x="162344" y="260934"/>
                  </a:lnTo>
                  <a:lnTo>
                    <a:pt x="192582" y="285750"/>
                  </a:lnTo>
                  <a:lnTo>
                    <a:pt x="196684" y="279450"/>
                  </a:lnTo>
                  <a:lnTo>
                    <a:pt x="180962" y="266509"/>
                  </a:lnTo>
                  <a:lnTo>
                    <a:pt x="167754" y="250037"/>
                  </a:lnTo>
                  <a:lnTo>
                    <a:pt x="149567" y="208013"/>
                  </a:lnTo>
                  <a:lnTo>
                    <a:pt x="141795" y="158369"/>
                  </a:lnTo>
                  <a:lnTo>
                    <a:pt x="141376" y="138671"/>
                  </a:lnTo>
                  <a:lnTo>
                    <a:pt x="142557" y="110642"/>
                  </a:lnTo>
                  <a:lnTo>
                    <a:pt x="152603" y="64808"/>
                  </a:lnTo>
                  <a:lnTo>
                    <a:pt x="175425" y="26263"/>
                  </a:lnTo>
                  <a:lnTo>
                    <a:pt x="185191" y="16090"/>
                  </a:lnTo>
                  <a:lnTo>
                    <a:pt x="196684" y="631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250892" y="1425062"/>
              <a:ext cx="172105" cy="268929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5519306" y="1517497"/>
              <a:ext cx="151765" cy="21590"/>
            </a:xfrm>
            <a:custGeom>
              <a:avLst/>
              <a:gdLst/>
              <a:ahLst/>
              <a:cxnLst/>
              <a:rect l="l" t="t" r="r" b="b"/>
              <a:pathLst>
                <a:path w="151764" h="21590">
                  <a:moveTo>
                    <a:pt x="151592" y="0"/>
                  </a:moveTo>
                  <a:lnTo>
                    <a:pt x="0" y="0"/>
                  </a:lnTo>
                  <a:lnTo>
                    <a:pt x="0" y="21010"/>
                  </a:lnTo>
                  <a:lnTo>
                    <a:pt x="151592" y="21010"/>
                  </a:lnTo>
                  <a:lnTo>
                    <a:pt x="15159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742625" y="1458669"/>
              <a:ext cx="235500" cy="235321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6029476" y="1380930"/>
              <a:ext cx="84455" cy="285750"/>
            </a:xfrm>
            <a:custGeom>
              <a:avLst/>
              <a:gdLst/>
              <a:ahLst/>
              <a:cxnLst/>
              <a:rect l="l" t="t" r="r" b="b"/>
              <a:pathLst>
                <a:path w="84454" h="285750">
                  <a:moveTo>
                    <a:pt x="4097" y="0"/>
                  </a:moveTo>
                  <a:lnTo>
                    <a:pt x="0" y="6308"/>
                  </a:lnTo>
                  <a:lnTo>
                    <a:pt x="15637" y="18850"/>
                  </a:lnTo>
                  <a:lnTo>
                    <a:pt x="28816" y="34148"/>
                  </a:lnTo>
                  <a:lnTo>
                    <a:pt x="46979" y="71430"/>
                  </a:lnTo>
                  <a:lnTo>
                    <a:pt x="54777" y="125505"/>
                  </a:lnTo>
                  <a:lnTo>
                    <a:pt x="55174" y="147073"/>
                  </a:lnTo>
                  <a:lnTo>
                    <a:pt x="54043" y="175438"/>
                  </a:lnTo>
                  <a:lnTo>
                    <a:pt x="44918" y="222713"/>
                  </a:lnTo>
                  <a:lnTo>
                    <a:pt x="21509" y="260533"/>
                  </a:lnTo>
                  <a:lnTo>
                    <a:pt x="0" y="279444"/>
                  </a:lnTo>
                  <a:lnTo>
                    <a:pt x="4097" y="285747"/>
                  </a:lnTo>
                  <a:lnTo>
                    <a:pt x="36570" y="259483"/>
                  </a:lnTo>
                  <a:lnTo>
                    <a:pt x="65054" y="221300"/>
                  </a:lnTo>
                  <a:lnTo>
                    <a:pt x="80512" y="178030"/>
                  </a:lnTo>
                  <a:lnTo>
                    <a:pt x="83853" y="142869"/>
                  </a:lnTo>
                  <a:lnTo>
                    <a:pt x="81920" y="116510"/>
                  </a:lnTo>
                  <a:lnTo>
                    <a:pt x="65762" y="66937"/>
                  </a:lnTo>
                  <a:lnTo>
                    <a:pt x="40049" y="29844"/>
                  </a:lnTo>
                  <a:lnTo>
                    <a:pt x="16354" y="8367"/>
                  </a:lnTo>
                  <a:lnTo>
                    <a:pt x="409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375660" y="3674363"/>
              <a:ext cx="3099816" cy="2802636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6738577" y="2613330"/>
            <a:ext cx="381635" cy="6235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spcBef>
                <a:spcPts val="120"/>
              </a:spcBef>
            </a:pPr>
            <a:r>
              <a:rPr sz="3900" spc="20" dirty="0">
                <a:solidFill>
                  <a:prstClr val="black"/>
                </a:solidFill>
                <a:latin typeface="Symbol"/>
                <a:cs typeface="Symbol"/>
              </a:rPr>
              <a:t></a:t>
            </a:r>
            <a:endParaRPr sz="3900">
              <a:solidFill>
                <a:prstClr val="black"/>
              </a:solidFill>
              <a:latin typeface="Symbol"/>
              <a:cs typeface="Symbo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188256" y="3080462"/>
            <a:ext cx="1323975" cy="42418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spcBef>
                <a:spcPts val="114"/>
              </a:spcBef>
            </a:pPr>
            <a:r>
              <a:rPr sz="2600" spc="40" dirty="0">
                <a:solidFill>
                  <a:prstClr val="black"/>
                </a:solidFill>
                <a:latin typeface="Symbol"/>
                <a:cs typeface="Symbol"/>
              </a:rPr>
              <a:t></a:t>
            </a:r>
            <a:r>
              <a:rPr sz="1500" i="1" spc="40" dirty="0">
                <a:solidFill>
                  <a:prstClr val="black"/>
                </a:solidFill>
                <a:latin typeface="Times New Roman"/>
                <a:cs typeface="Times New Roman"/>
              </a:rPr>
              <a:t>k</a:t>
            </a:r>
            <a:r>
              <a:rPr sz="1500" spc="40" dirty="0">
                <a:solidFill>
                  <a:prstClr val="black"/>
                </a:solidFill>
                <a:latin typeface="Symbol"/>
                <a:cs typeface="Symbol"/>
              </a:rPr>
              <a:t></a:t>
            </a:r>
            <a:r>
              <a:rPr sz="1500" spc="40" dirty="0">
                <a:solidFill>
                  <a:prstClr val="black"/>
                </a:solidFill>
                <a:latin typeface="Times New Roman"/>
                <a:cs typeface="Times New Roman"/>
              </a:rPr>
              <a:t>output</a:t>
            </a:r>
            <a:r>
              <a:rPr sz="1500" spc="-6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500" spc="-10" dirty="0">
                <a:solidFill>
                  <a:prstClr val="black"/>
                </a:solidFill>
                <a:latin typeface="Times New Roman"/>
                <a:cs typeface="Times New Roman"/>
              </a:rPr>
              <a:t>units</a:t>
            </a:r>
            <a:endParaRPr sz="15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267818" y="2705141"/>
            <a:ext cx="2099310" cy="4464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spcBef>
                <a:spcPts val="105"/>
              </a:spcBef>
            </a:pPr>
            <a:r>
              <a:rPr sz="2750" spc="120" dirty="0">
                <a:solidFill>
                  <a:prstClr val="black"/>
                </a:solidFill>
                <a:latin typeface="Symbol"/>
                <a:cs typeface="Symbol"/>
              </a:rPr>
              <a:t></a:t>
            </a:r>
            <a:r>
              <a:rPr sz="2250" i="1" baseline="-24074" dirty="0">
                <a:solidFill>
                  <a:prstClr val="black"/>
                </a:solidFill>
                <a:latin typeface="Times New Roman"/>
                <a:cs typeface="Times New Roman"/>
              </a:rPr>
              <a:t>j </a:t>
            </a:r>
            <a:r>
              <a:rPr sz="2250" i="1" spc="-7" baseline="-24074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600" spc="20" dirty="0">
                <a:solidFill>
                  <a:prstClr val="black"/>
                </a:solidFill>
                <a:latin typeface="Symbol"/>
                <a:cs typeface="Symbol"/>
              </a:rPr>
              <a:t></a:t>
            </a:r>
            <a:r>
              <a:rPr sz="2600" spc="-18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600" i="1" spc="114" dirty="0">
                <a:solidFill>
                  <a:prstClr val="black"/>
                </a:solidFill>
                <a:latin typeface="Times New Roman"/>
                <a:cs typeface="Times New Roman"/>
              </a:rPr>
              <a:t>h</a:t>
            </a:r>
            <a:r>
              <a:rPr sz="2250" i="1" baseline="-24074" dirty="0">
                <a:solidFill>
                  <a:prstClr val="black"/>
                </a:solidFill>
                <a:latin typeface="Times New Roman"/>
                <a:cs typeface="Times New Roman"/>
              </a:rPr>
              <a:t>j</a:t>
            </a:r>
            <a:r>
              <a:rPr sz="2250" i="1" spc="-127" baseline="-24074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600" spc="-210" dirty="0">
                <a:solidFill>
                  <a:prstClr val="black"/>
                </a:solidFill>
                <a:latin typeface="Times New Roman"/>
                <a:cs typeface="Times New Roman"/>
              </a:rPr>
              <a:t>(</a:t>
            </a:r>
            <a:r>
              <a:rPr sz="2600" spc="170" dirty="0">
                <a:solidFill>
                  <a:prstClr val="black"/>
                </a:solidFill>
                <a:latin typeface="Times New Roman"/>
                <a:cs typeface="Times New Roman"/>
              </a:rPr>
              <a:t>1</a:t>
            </a:r>
            <a:r>
              <a:rPr sz="2600" spc="10" dirty="0">
                <a:solidFill>
                  <a:prstClr val="black"/>
                </a:solidFill>
                <a:latin typeface="Symbol"/>
                <a:cs typeface="Symbol"/>
              </a:rPr>
              <a:t></a:t>
            </a:r>
            <a:r>
              <a:rPr sz="2600" spc="-26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600" i="1" spc="100" dirty="0">
                <a:solidFill>
                  <a:prstClr val="black"/>
                </a:solidFill>
                <a:latin typeface="Times New Roman"/>
                <a:cs typeface="Times New Roman"/>
              </a:rPr>
              <a:t>h</a:t>
            </a:r>
            <a:r>
              <a:rPr sz="2250" i="1" baseline="-24074" dirty="0">
                <a:solidFill>
                  <a:prstClr val="black"/>
                </a:solidFill>
                <a:latin typeface="Times New Roman"/>
                <a:cs typeface="Times New Roman"/>
              </a:rPr>
              <a:t>j</a:t>
            </a:r>
            <a:r>
              <a:rPr sz="2250" i="1" spc="-30" baseline="-24074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600" spc="65" dirty="0">
                <a:solidFill>
                  <a:prstClr val="black"/>
                </a:solidFill>
                <a:latin typeface="Times New Roman"/>
                <a:cs typeface="Times New Roman"/>
              </a:rPr>
              <a:t>)</a:t>
            </a:r>
            <a:r>
              <a:rPr sz="3900" spc="7" baseline="-23504" dirty="0">
                <a:solidFill>
                  <a:prstClr val="black"/>
                </a:solidFill>
                <a:latin typeface="Symbol"/>
                <a:cs typeface="Symbol"/>
              </a:rPr>
              <a:t></a:t>
            </a:r>
            <a:endParaRPr sz="3900" baseline="-23504">
              <a:solidFill>
                <a:prstClr val="black"/>
              </a:solidFill>
              <a:latin typeface="Symbol"/>
              <a:cs typeface="Symbo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188255" y="2389566"/>
            <a:ext cx="2237740" cy="42418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spcBef>
                <a:spcPts val="114"/>
              </a:spcBef>
              <a:tabLst>
                <a:tab pos="2096770" algn="l"/>
              </a:tabLst>
            </a:pPr>
            <a:r>
              <a:rPr sz="2600" spc="5" dirty="0">
                <a:solidFill>
                  <a:prstClr val="black"/>
                </a:solidFill>
                <a:latin typeface="Symbol"/>
                <a:cs typeface="Symbol"/>
              </a:rPr>
              <a:t></a:t>
            </a:r>
            <a:r>
              <a:rPr sz="2600" spc="5" dirty="0">
                <a:solidFill>
                  <a:prstClr val="black"/>
                </a:solidFill>
                <a:latin typeface="Times New Roman"/>
                <a:cs typeface="Times New Roman"/>
              </a:rPr>
              <a:t>	</a:t>
            </a:r>
            <a:r>
              <a:rPr sz="2600" spc="5" dirty="0">
                <a:solidFill>
                  <a:prstClr val="black"/>
                </a:solidFill>
                <a:latin typeface="Symbol"/>
                <a:cs typeface="Symbol"/>
              </a:rPr>
              <a:t></a:t>
            </a:r>
            <a:endParaRPr sz="2600">
              <a:solidFill>
                <a:prstClr val="black"/>
              </a:solidFill>
              <a:latin typeface="Symbol"/>
              <a:cs typeface="Symbo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8272622" y="3080462"/>
            <a:ext cx="153670" cy="42418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spcBef>
                <a:spcPts val="114"/>
              </a:spcBef>
            </a:pPr>
            <a:r>
              <a:rPr sz="2600" spc="5" dirty="0">
                <a:solidFill>
                  <a:prstClr val="black"/>
                </a:solidFill>
                <a:latin typeface="Symbol"/>
                <a:cs typeface="Symbol"/>
              </a:rPr>
              <a:t></a:t>
            </a:r>
            <a:endParaRPr sz="2600">
              <a:solidFill>
                <a:prstClr val="black"/>
              </a:solidFill>
              <a:latin typeface="Symbol"/>
              <a:cs typeface="Symbo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7501551" y="2788717"/>
            <a:ext cx="949960" cy="4464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spcBef>
                <a:spcPts val="105"/>
              </a:spcBef>
            </a:pPr>
            <a:r>
              <a:rPr sz="3900" i="1" spc="-22" baseline="13888" dirty="0">
                <a:solidFill>
                  <a:prstClr val="black"/>
                </a:solidFill>
                <a:latin typeface="Times New Roman"/>
                <a:cs typeface="Times New Roman"/>
              </a:rPr>
              <a:t>w</a:t>
            </a:r>
            <a:r>
              <a:rPr sz="1500" i="1" spc="-15" dirty="0">
                <a:solidFill>
                  <a:prstClr val="black"/>
                </a:solidFill>
                <a:latin typeface="Times New Roman"/>
                <a:cs typeface="Times New Roman"/>
              </a:rPr>
              <a:t>kj</a:t>
            </a:r>
            <a:r>
              <a:rPr sz="1500" i="1" spc="28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4125" spc="-52" baseline="13131" dirty="0">
                <a:solidFill>
                  <a:prstClr val="black"/>
                </a:solidFill>
                <a:latin typeface="Symbol"/>
                <a:cs typeface="Symbol"/>
              </a:rPr>
              <a:t></a:t>
            </a:r>
            <a:r>
              <a:rPr sz="1500" i="1" spc="-35" dirty="0">
                <a:solidFill>
                  <a:prstClr val="black"/>
                </a:solidFill>
                <a:latin typeface="Times New Roman"/>
                <a:cs typeface="Times New Roman"/>
              </a:rPr>
              <a:t>k</a:t>
            </a:r>
            <a:r>
              <a:rPr sz="1500" i="1" spc="1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3900" spc="7" baseline="-9615" dirty="0">
                <a:solidFill>
                  <a:prstClr val="black"/>
                </a:solidFill>
                <a:latin typeface="Symbol"/>
                <a:cs typeface="Symbol"/>
              </a:rPr>
              <a:t></a:t>
            </a:r>
            <a:endParaRPr sz="3900" baseline="-9615">
              <a:solidFill>
                <a:prstClr val="black"/>
              </a:solidFill>
              <a:latin typeface="Symbol"/>
              <a:cs typeface="Symbol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5026279" y="1689226"/>
            <a:ext cx="3293745" cy="1675764"/>
            <a:chOff x="3502278" y="1689226"/>
            <a:chExt cx="3293745" cy="1675764"/>
          </a:xfrm>
        </p:grpSpPr>
        <p:sp>
          <p:nvSpPr>
            <p:cNvPr id="25" name="object 25"/>
            <p:cNvSpPr/>
            <p:nvPr/>
          </p:nvSpPr>
          <p:spPr>
            <a:xfrm>
              <a:off x="3508628" y="1695576"/>
              <a:ext cx="2908935" cy="1169035"/>
            </a:xfrm>
            <a:custGeom>
              <a:avLst/>
              <a:gdLst/>
              <a:ahLst/>
              <a:cxnLst/>
              <a:rect l="l" t="t" r="r" b="b"/>
              <a:pathLst>
                <a:path w="2908935" h="1169035">
                  <a:moveTo>
                    <a:pt x="59562" y="0"/>
                  </a:moveTo>
                  <a:lnTo>
                    <a:pt x="0" y="178308"/>
                  </a:lnTo>
                  <a:lnTo>
                    <a:pt x="2700655" y="1079500"/>
                  </a:lnTo>
                  <a:lnTo>
                    <a:pt x="2670937" y="1168527"/>
                  </a:lnTo>
                  <a:lnTo>
                    <a:pt x="2908681" y="1049782"/>
                  </a:lnTo>
                  <a:lnTo>
                    <a:pt x="2789936" y="812038"/>
                  </a:lnTo>
                  <a:lnTo>
                    <a:pt x="2760218" y="901192"/>
                  </a:lnTo>
                  <a:lnTo>
                    <a:pt x="59562" y="0"/>
                  </a:lnTo>
                  <a:close/>
                </a:path>
              </a:pathLst>
            </a:custGeom>
            <a:solidFill>
              <a:srgbClr val="BADFE2">
                <a:alpha val="43920"/>
              </a:srgbClr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6" name="object 26"/>
            <p:cNvSpPr/>
            <p:nvPr/>
          </p:nvSpPr>
          <p:spPr>
            <a:xfrm>
              <a:off x="3508628" y="1695576"/>
              <a:ext cx="2908935" cy="1169035"/>
            </a:xfrm>
            <a:custGeom>
              <a:avLst/>
              <a:gdLst/>
              <a:ahLst/>
              <a:cxnLst/>
              <a:rect l="l" t="t" r="r" b="b"/>
              <a:pathLst>
                <a:path w="2908935" h="1169035">
                  <a:moveTo>
                    <a:pt x="2908681" y="1049782"/>
                  </a:moveTo>
                  <a:lnTo>
                    <a:pt x="2670937" y="1168527"/>
                  </a:lnTo>
                  <a:lnTo>
                    <a:pt x="2700655" y="1079500"/>
                  </a:lnTo>
                  <a:lnTo>
                    <a:pt x="0" y="178308"/>
                  </a:lnTo>
                  <a:lnTo>
                    <a:pt x="59562" y="0"/>
                  </a:lnTo>
                  <a:lnTo>
                    <a:pt x="2760218" y="901192"/>
                  </a:lnTo>
                  <a:lnTo>
                    <a:pt x="2789936" y="812038"/>
                  </a:lnTo>
                  <a:lnTo>
                    <a:pt x="2908681" y="1049782"/>
                  </a:lnTo>
                </a:path>
              </a:pathLst>
            </a:custGeom>
            <a:ln w="12700">
              <a:solidFill>
                <a:srgbClr val="88A3A7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7" name="object 27"/>
            <p:cNvSpPr/>
            <p:nvPr/>
          </p:nvSpPr>
          <p:spPr>
            <a:xfrm>
              <a:off x="6380987" y="2666999"/>
              <a:ext cx="408940" cy="692150"/>
            </a:xfrm>
            <a:custGeom>
              <a:avLst/>
              <a:gdLst/>
              <a:ahLst/>
              <a:cxnLst/>
              <a:rect l="l" t="t" r="r" b="b"/>
              <a:pathLst>
                <a:path w="408940" h="692150">
                  <a:moveTo>
                    <a:pt x="0" y="345948"/>
                  </a:moveTo>
                  <a:lnTo>
                    <a:pt x="2673" y="289846"/>
                  </a:lnTo>
                  <a:lnTo>
                    <a:pt x="10411" y="236622"/>
                  </a:lnTo>
                  <a:lnTo>
                    <a:pt x="22795" y="186988"/>
                  </a:lnTo>
                  <a:lnTo>
                    <a:pt x="39404" y="141658"/>
                  </a:lnTo>
                  <a:lnTo>
                    <a:pt x="59816" y="101346"/>
                  </a:lnTo>
                  <a:lnTo>
                    <a:pt x="83612" y="66763"/>
                  </a:lnTo>
                  <a:lnTo>
                    <a:pt x="110371" y="38624"/>
                  </a:lnTo>
                  <a:lnTo>
                    <a:pt x="171093" y="4529"/>
                  </a:lnTo>
                  <a:lnTo>
                    <a:pt x="204215" y="0"/>
                  </a:lnTo>
                  <a:lnTo>
                    <a:pt x="237338" y="4529"/>
                  </a:lnTo>
                  <a:lnTo>
                    <a:pt x="298060" y="38624"/>
                  </a:lnTo>
                  <a:lnTo>
                    <a:pt x="324819" y="66763"/>
                  </a:lnTo>
                  <a:lnTo>
                    <a:pt x="348614" y="101346"/>
                  </a:lnTo>
                  <a:lnTo>
                    <a:pt x="369027" y="141658"/>
                  </a:lnTo>
                  <a:lnTo>
                    <a:pt x="385636" y="186988"/>
                  </a:lnTo>
                  <a:lnTo>
                    <a:pt x="398020" y="236622"/>
                  </a:lnTo>
                  <a:lnTo>
                    <a:pt x="405758" y="289846"/>
                  </a:lnTo>
                  <a:lnTo>
                    <a:pt x="408432" y="345948"/>
                  </a:lnTo>
                  <a:lnTo>
                    <a:pt x="405758" y="402049"/>
                  </a:lnTo>
                  <a:lnTo>
                    <a:pt x="398020" y="455273"/>
                  </a:lnTo>
                  <a:lnTo>
                    <a:pt x="385636" y="504907"/>
                  </a:lnTo>
                  <a:lnTo>
                    <a:pt x="369027" y="550237"/>
                  </a:lnTo>
                  <a:lnTo>
                    <a:pt x="348614" y="590550"/>
                  </a:lnTo>
                  <a:lnTo>
                    <a:pt x="324819" y="625132"/>
                  </a:lnTo>
                  <a:lnTo>
                    <a:pt x="298060" y="653271"/>
                  </a:lnTo>
                  <a:lnTo>
                    <a:pt x="237338" y="687366"/>
                  </a:lnTo>
                  <a:lnTo>
                    <a:pt x="204215" y="691896"/>
                  </a:lnTo>
                  <a:lnTo>
                    <a:pt x="171093" y="687366"/>
                  </a:lnTo>
                  <a:lnTo>
                    <a:pt x="110371" y="653271"/>
                  </a:lnTo>
                  <a:lnTo>
                    <a:pt x="83612" y="625132"/>
                  </a:lnTo>
                  <a:lnTo>
                    <a:pt x="59817" y="590549"/>
                  </a:lnTo>
                  <a:lnTo>
                    <a:pt x="39404" y="550237"/>
                  </a:lnTo>
                  <a:lnTo>
                    <a:pt x="22795" y="504907"/>
                  </a:lnTo>
                  <a:lnTo>
                    <a:pt x="10411" y="455273"/>
                  </a:lnTo>
                  <a:lnTo>
                    <a:pt x="2673" y="402049"/>
                  </a:lnTo>
                  <a:lnTo>
                    <a:pt x="0" y="345948"/>
                  </a:lnTo>
                  <a:close/>
                </a:path>
              </a:pathLst>
            </a:custGeom>
            <a:ln w="12192">
              <a:solidFill>
                <a:srgbClr val="88A3A7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</p:grp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126995" y="5041468"/>
            <a:ext cx="68008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2200" spc="-65" dirty="0">
                <a:solidFill>
                  <a:prstClr val="black"/>
                </a:solidFill>
                <a:latin typeface="Times New Roman"/>
                <a:cs typeface="Times New Roman"/>
              </a:rPr>
              <a:t>w</a:t>
            </a:r>
            <a:r>
              <a:rPr sz="2200" spc="-55" dirty="0">
                <a:solidFill>
                  <a:prstClr val="black"/>
                </a:solidFill>
                <a:latin typeface="Times New Roman"/>
                <a:cs typeface="Times New Roman"/>
              </a:rPr>
              <a:t>h</a:t>
            </a:r>
            <a:r>
              <a:rPr sz="2200" spc="-45" dirty="0">
                <a:solidFill>
                  <a:prstClr val="black"/>
                </a:solidFill>
                <a:latin typeface="Times New Roman"/>
                <a:cs typeface="Times New Roman"/>
              </a:rPr>
              <a:t>ere</a:t>
            </a:r>
            <a:endParaRPr sz="22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088894" y="787654"/>
            <a:ext cx="5097780" cy="3665747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55244">
              <a:spcBef>
                <a:spcPts val="105"/>
              </a:spcBef>
              <a:tabLst>
                <a:tab pos="512445" algn="l"/>
              </a:tabLst>
            </a:pPr>
            <a:r>
              <a:rPr sz="2000" i="1" dirty="0">
                <a:solidFill>
                  <a:prstClr val="black"/>
                </a:solidFill>
                <a:latin typeface="Arial"/>
                <a:cs typeface="Arial"/>
              </a:rPr>
              <a:t>3.	Update</a:t>
            </a:r>
            <a:r>
              <a:rPr sz="2000" i="1" spc="-6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000" i="1" dirty="0">
                <a:solidFill>
                  <a:prstClr val="black"/>
                </a:solidFill>
                <a:latin typeface="Arial"/>
                <a:cs typeface="Arial"/>
              </a:rPr>
              <a:t>weights</a:t>
            </a:r>
            <a:endParaRPr sz="2000">
              <a:solidFill>
                <a:prstClr val="black"/>
              </a:solidFill>
              <a:latin typeface="Arial"/>
              <a:cs typeface="Arial"/>
            </a:endParaRPr>
          </a:p>
          <a:p>
            <a:endParaRPr sz="2200">
              <a:solidFill>
                <a:prstClr val="black"/>
              </a:solidFill>
              <a:latin typeface="Arial"/>
              <a:cs typeface="Arial"/>
            </a:endParaRPr>
          </a:p>
          <a:p>
            <a:pPr>
              <a:spcBef>
                <a:spcPts val="25"/>
              </a:spcBef>
            </a:pPr>
            <a:endParaRPr sz="1850">
              <a:solidFill>
                <a:prstClr val="black"/>
              </a:solidFill>
              <a:latin typeface="Arial"/>
              <a:cs typeface="Arial"/>
            </a:endParaRPr>
          </a:p>
          <a:p>
            <a:pPr marL="50800"/>
            <a:r>
              <a:rPr sz="2200" b="1" spc="30" dirty="0">
                <a:solidFill>
                  <a:prstClr val="black"/>
                </a:solidFill>
                <a:latin typeface="Times New Roman"/>
                <a:cs typeface="Times New Roman"/>
              </a:rPr>
              <a:t>Hidden</a:t>
            </a:r>
            <a:r>
              <a:rPr sz="2200" b="1" spc="1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200" b="1" spc="-5" dirty="0">
                <a:solidFill>
                  <a:prstClr val="black"/>
                </a:solidFill>
                <a:latin typeface="Times New Roman"/>
                <a:cs typeface="Times New Roman"/>
              </a:rPr>
              <a:t>to</a:t>
            </a:r>
            <a:r>
              <a:rPr sz="2200" b="1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200" b="1" spc="-20" dirty="0">
                <a:solidFill>
                  <a:prstClr val="black"/>
                </a:solidFill>
                <a:latin typeface="Times New Roman"/>
                <a:cs typeface="Times New Roman"/>
              </a:rPr>
              <a:t>Output</a:t>
            </a:r>
            <a:r>
              <a:rPr sz="2200" b="1" spc="-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200" b="1" spc="-85" dirty="0">
                <a:solidFill>
                  <a:prstClr val="black"/>
                </a:solidFill>
                <a:latin typeface="Times New Roman"/>
                <a:cs typeface="Times New Roman"/>
              </a:rPr>
              <a:t>layer:</a:t>
            </a:r>
            <a:r>
              <a:rPr sz="2200" b="1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200" spc="-20" dirty="0">
                <a:solidFill>
                  <a:prstClr val="black"/>
                </a:solidFill>
                <a:latin typeface="Times New Roman"/>
                <a:cs typeface="Times New Roman"/>
              </a:rPr>
              <a:t>For</a:t>
            </a:r>
            <a:r>
              <a:rPr sz="2200" spc="1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200" spc="-60" dirty="0">
                <a:solidFill>
                  <a:prstClr val="black"/>
                </a:solidFill>
                <a:latin typeface="Times New Roman"/>
                <a:cs typeface="Times New Roman"/>
              </a:rPr>
              <a:t>each</a:t>
            </a:r>
            <a:r>
              <a:rPr sz="2200" spc="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200" spc="-65" dirty="0">
                <a:solidFill>
                  <a:prstClr val="black"/>
                </a:solidFill>
                <a:latin typeface="Times New Roman"/>
                <a:cs typeface="Times New Roman"/>
              </a:rPr>
              <a:t>weight</a:t>
            </a:r>
            <a:r>
              <a:rPr sz="2200" spc="-1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200" i="1" spc="-95" dirty="0">
                <a:solidFill>
                  <a:prstClr val="black"/>
                </a:solidFill>
                <a:latin typeface="Times New Roman"/>
                <a:cs typeface="Times New Roman"/>
              </a:rPr>
              <a:t>w</a:t>
            </a:r>
            <a:r>
              <a:rPr sz="2175" i="1" spc="-142" baseline="-21072" dirty="0">
                <a:solidFill>
                  <a:prstClr val="black"/>
                </a:solidFill>
                <a:latin typeface="Times New Roman"/>
                <a:cs typeface="Times New Roman"/>
              </a:rPr>
              <a:t>kj</a:t>
            </a:r>
            <a:endParaRPr sz="2175" baseline="-21072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2372360">
              <a:spcBef>
                <a:spcPts val="1475"/>
              </a:spcBef>
            </a:pPr>
            <a:r>
              <a:rPr sz="2700" i="1" spc="-85" dirty="0">
                <a:solidFill>
                  <a:prstClr val="black"/>
                </a:solidFill>
                <a:latin typeface="Times New Roman"/>
                <a:cs typeface="Times New Roman"/>
              </a:rPr>
              <a:t>w</a:t>
            </a:r>
            <a:r>
              <a:rPr sz="2325" i="1" spc="-67" baseline="-23297" dirty="0">
                <a:solidFill>
                  <a:prstClr val="black"/>
                </a:solidFill>
                <a:latin typeface="Times New Roman"/>
                <a:cs typeface="Times New Roman"/>
              </a:rPr>
              <a:t>k</a:t>
            </a:r>
            <a:r>
              <a:rPr sz="2325" i="1" spc="-7" baseline="-23297" dirty="0">
                <a:solidFill>
                  <a:prstClr val="black"/>
                </a:solidFill>
                <a:latin typeface="Times New Roman"/>
                <a:cs typeface="Times New Roman"/>
              </a:rPr>
              <a:t>j</a:t>
            </a:r>
            <a:r>
              <a:rPr sz="2325" i="1" baseline="-23297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325" i="1" spc="-67" baseline="-23297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700" spc="-15" dirty="0">
                <a:solidFill>
                  <a:prstClr val="black"/>
                </a:solidFill>
                <a:latin typeface="Symbol"/>
                <a:cs typeface="Symbol"/>
              </a:rPr>
              <a:t></a:t>
            </a:r>
            <a:r>
              <a:rPr sz="2700" spc="-23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700" i="1" spc="-90" dirty="0">
                <a:solidFill>
                  <a:prstClr val="black"/>
                </a:solidFill>
                <a:latin typeface="Times New Roman"/>
                <a:cs typeface="Times New Roman"/>
              </a:rPr>
              <a:t>w</a:t>
            </a:r>
            <a:r>
              <a:rPr sz="2325" i="1" spc="-67" baseline="-23297" dirty="0">
                <a:solidFill>
                  <a:prstClr val="black"/>
                </a:solidFill>
                <a:latin typeface="Times New Roman"/>
                <a:cs typeface="Times New Roman"/>
              </a:rPr>
              <a:t>k</a:t>
            </a:r>
            <a:r>
              <a:rPr sz="2325" i="1" spc="-7" baseline="-23297" dirty="0">
                <a:solidFill>
                  <a:prstClr val="black"/>
                </a:solidFill>
                <a:latin typeface="Times New Roman"/>
                <a:cs typeface="Times New Roman"/>
              </a:rPr>
              <a:t>j</a:t>
            </a:r>
            <a:r>
              <a:rPr sz="2325" i="1" baseline="-23297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325" i="1" spc="-179" baseline="-23297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700" spc="-10" dirty="0">
                <a:solidFill>
                  <a:prstClr val="black"/>
                </a:solidFill>
                <a:latin typeface="Symbol"/>
                <a:cs typeface="Symbol"/>
              </a:rPr>
              <a:t></a:t>
            </a:r>
            <a:r>
              <a:rPr sz="2700" spc="-34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700" spc="-70" dirty="0">
                <a:solidFill>
                  <a:prstClr val="black"/>
                </a:solidFill>
                <a:latin typeface="Symbol"/>
                <a:cs typeface="Symbol"/>
              </a:rPr>
              <a:t></a:t>
            </a:r>
            <a:r>
              <a:rPr sz="2700" i="1" spc="-85" dirty="0">
                <a:solidFill>
                  <a:prstClr val="black"/>
                </a:solidFill>
                <a:latin typeface="Times New Roman"/>
                <a:cs typeface="Times New Roman"/>
              </a:rPr>
              <a:t>w</a:t>
            </a:r>
            <a:r>
              <a:rPr sz="2325" i="1" spc="-67" baseline="-23297" dirty="0">
                <a:solidFill>
                  <a:prstClr val="black"/>
                </a:solidFill>
                <a:latin typeface="Times New Roman"/>
                <a:cs typeface="Times New Roman"/>
              </a:rPr>
              <a:t>k</a:t>
            </a:r>
            <a:r>
              <a:rPr sz="2325" i="1" spc="-7" baseline="-23297" dirty="0">
                <a:solidFill>
                  <a:prstClr val="black"/>
                </a:solidFill>
                <a:latin typeface="Times New Roman"/>
                <a:cs typeface="Times New Roman"/>
              </a:rPr>
              <a:t>j</a:t>
            </a:r>
            <a:endParaRPr sz="2325" baseline="-23297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50800">
              <a:spcBef>
                <a:spcPts val="565"/>
              </a:spcBef>
            </a:pPr>
            <a:r>
              <a:rPr sz="2200" spc="-50" dirty="0">
                <a:solidFill>
                  <a:prstClr val="black"/>
                </a:solidFill>
                <a:latin typeface="Times New Roman"/>
                <a:cs typeface="Times New Roman"/>
              </a:rPr>
              <a:t>where</a:t>
            </a:r>
            <a:endParaRPr sz="220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2677795">
              <a:spcBef>
                <a:spcPts val="1505"/>
              </a:spcBef>
            </a:pPr>
            <a:r>
              <a:rPr sz="2700" spc="-65" dirty="0">
                <a:solidFill>
                  <a:prstClr val="black"/>
                </a:solidFill>
                <a:latin typeface="Symbol"/>
                <a:cs typeface="Symbol"/>
              </a:rPr>
              <a:t></a:t>
            </a:r>
            <a:r>
              <a:rPr sz="2700" i="1" spc="-80" dirty="0">
                <a:solidFill>
                  <a:prstClr val="black"/>
                </a:solidFill>
                <a:latin typeface="Times New Roman"/>
                <a:cs typeface="Times New Roman"/>
              </a:rPr>
              <a:t>w</a:t>
            </a:r>
            <a:r>
              <a:rPr sz="2325" i="1" spc="-67" baseline="-23297" dirty="0">
                <a:solidFill>
                  <a:prstClr val="black"/>
                </a:solidFill>
                <a:latin typeface="Times New Roman"/>
                <a:cs typeface="Times New Roman"/>
              </a:rPr>
              <a:t>k</a:t>
            </a:r>
            <a:r>
              <a:rPr sz="2325" i="1" spc="-7" baseline="-23297" dirty="0">
                <a:solidFill>
                  <a:prstClr val="black"/>
                </a:solidFill>
                <a:latin typeface="Times New Roman"/>
                <a:cs typeface="Times New Roman"/>
              </a:rPr>
              <a:t>j</a:t>
            </a:r>
            <a:r>
              <a:rPr sz="2325" i="1" baseline="-23297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325" i="1" spc="15" baseline="-23297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700" spc="-5" dirty="0">
                <a:solidFill>
                  <a:prstClr val="black"/>
                </a:solidFill>
                <a:latin typeface="Symbol"/>
                <a:cs typeface="Symbol"/>
              </a:rPr>
              <a:t></a:t>
            </a:r>
            <a:r>
              <a:rPr sz="2700" spc="-36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800" spc="-145" dirty="0">
                <a:solidFill>
                  <a:prstClr val="black"/>
                </a:solidFill>
                <a:latin typeface="Symbol"/>
                <a:cs typeface="Symbol"/>
              </a:rPr>
              <a:t></a:t>
            </a:r>
            <a:r>
              <a:rPr sz="2800" spc="-90" dirty="0">
                <a:solidFill>
                  <a:prstClr val="black"/>
                </a:solidFill>
                <a:latin typeface="Symbol"/>
                <a:cs typeface="Symbol"/>
              </a:rPr>
              <a:t></a:t>
            </a:r>
            <a:r>
              <a:rPr sz="2325" i="1" spc="225" baseline="-23297" dirty="0">
                <a:solidFill>
                  <a:prstClr val="black"/>
                </a:solidFill>
                <a:latin typeface="Times New Roman"/>
                <a:cs typeface="Times New Roman"/>
              </a:rPr>
              <a:t>k</a:t>
            </a:r>
            <a:r>
              <a:rPr sz="2700" i="1" spc="65" dirty="0">
                <a:solidFill>
                  <a:prstClr val="black"/>
                </a:solidFill>
                <a:latin typeface="Times New Roman"/>
                <a:cs typeface="Times New Roman"/>
              </a:rPr>
              <a:t>h</a:t>
            </a:r>
            <a:r>
              <a:rPr sz="2325" i="1" spc="-7" baseline="-23297" dirty="0">
                <a:solidFill>
                  <a:prstClr val="black"/>
                </a:solidFill>
                <a:latin typeface="Times New Roman"/>
                <a:cs typeface="Times New Roman"/>
              </a:rPr>
              <a:t>j</a:t>
            </a:r>
            <a:endParaRPr sz="2325" baseline="-23297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50800">
              <a:spcBef>
                <a:spcPts val="3060"/>
              </a:spcBef>
            </a:pPr>
            <a:r>
              <a:rPr sz="2200" b="1" spc="-15" dirty="0">
                <a:solidFill>
                  <a:prstClr val="black"/>
                </a:solidFill>
                <a:latin typeface="Times New Roman"/>
                <a:cs typeface="Times New Roman"/>
              </a:rPr>
              <a:t>Input</a:t>
            </a:r>
            <a:r>
              <a:rPr sz="2200" b="1" spc="-1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200" b="1" spc="-5" dirty="0">
                <a:solidFill>
                  <a:prstClr val="black"/>
                </a:solidFill>
                <a:latin typeface="Times New Roman"/>
                <a:cs typeface="Times New Roman"/>
              </a:rPr>
              <a:t>to</a:t>
            </a:r>
            <a:r>
              <a:rPr sz="2200" b="1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200" b="1" spc="30" dirty="0">
                <a:solidFill>
                  <a:prstClr val="black"/>
                </a:solidFill>
                <a:latin typeface="Times New Roman"/>
                <a:cs typeface="Times New Roman"/>
              </a:rPr>
              <a:t>Hidden</a:t>
            </a:r>
            <a:r>
              <a:rPr sz="2200" b="1" spc="1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200" b="1" spc="-85" dirty="0">
                <a:solidFill>
                  <a:prstClr val="black"/>
                </a:solidFill>
                <a:latin typeface="Times New Roman"/>
                <a:cs typeface="Times New Roman"/>
              </a:rPr>
              <a:t>layer:</a:t>
            </a:r>
            <a:r>
              <a:rPr sz="2200" b="1" spc="1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200" spc="-20" dirty="0">
                <a:solidFill>
                  <a:prstClr val="black"/>
                </a:solidFill>
                <a:latin typeface="Times New Roman"/>
                <a:cs typeface="Times New Roman"/>
              </a:rPr>
              <a:t>For</a:t>
            </a:r>
            <a:r>
              <a:rPr sz="220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200" spc="-60" dirty="0">
                <a:solidFill>
                  <a:prstClr val="black"/>
                </a:solidFill>
                <a:latin typeface="Times New Roman"/>
                <a:cs typeface="Times New Roman"/>
              </a:rPr>
              <a:t>each</a:t>
            </a:r>
            <a:r>
              <a:rPr sz="2200" spc="1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200" spc="-65" dirty="0">
                <a:solidFill>
                  <a:prstClr val="black"/>
                </a:solidFill>
                <a:latin typeface="Times New Roman"/>
                <a:cs typeface="Times New Roman"/>
              </a:rPr>
              <a:t>weight</a:t>
            </a:r>
            <a:r>
              <a:rPr sz="2200" spc="-1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200" i="1" spc="-165" dirty="0">
                <a:solidFill>
                  <a:prstClr val="black"/>
                </a:solidFill>
                <a:latin typeface="Times New Roman"/>
                <a:cs typeface="Times New Roman"/>
              </a:rPr>
              <a:t>w</a:t>
            </a:r>
            <a:r>
              <a:rPr sz="2175" i="1" spc="-247" baseline="-21072" dirty="0">
                <a:solidFill>
                  <a:prstClr val="black"/>
                </a:solidFill>
                <a:latin typeface="Times New Roman"/>
                <a:cs typeface="Times New Roman"/>
              </a:rPr>
              <a:t>ji</a:t>
            </a:r>
            <a:endParaRPr sz="2175" baseline="-21072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59701" y="4758192"/>
            <a:ext cx="2132330" cy="43560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spcBef>
                <a:spcPts val="90"/>
              </a:spcBef>
            </a:pPr>
            <a:r>
              <a:rPr sz="2700" i="1" spc="120" dirty="0">
                <a:solidFill>
                  <a:prstClr val="black"/>
                </a:solidFill>
                <a:latin typeface="Times New Roman"/>
                <a:cs typeface="Times New Roman"/>
              </a:rPr>
              <a:t>w</a:t>
            </a:r>
            <a:r>
              <a:rPr sz="2325" i="1" spc="-7" baseline="-23297" dirty="0">
                <a:solidFill>
                  <a:prstClr val="black"/>
                </a:solidFill>
                <a:latin typeface="Times New Roman"/>
                <a:cs typeface="Times New Roman"/>
              </a:rPr>
              <a:t>j</a:t>
            </a:r>
            <a:r>
              <a:rPr sz="2325" i="1" baseline="-23297" dirty="0">
                <a:solidFill>
                  <a:prstClr val="black"/>
                </a:solidFill>
                <a:latin typeface="Times New Roman"/>
                <a:cs typeface="Times New Roman"/>
              </a:rPr>
              <a:t>i </a:t>
            </a:r>
            <a:r>
              <a:rPr sz="2325" i="1" spc="-127" baseline="-23297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700" spc="5" dirty="0">
                <a:solidFill>
                  <a:prstClr val="black"/>
                </a:solidFill>
                <a:latin typeface="Symbol"/>
                <a:cs typeface="Symbol"/>
              </a:rPr>
              <a:t></a:t>
            </a:r>
            <a:r>
              <a:rPr sz="2700" spc="-229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700" i="1" spc="120" dirty="0">
                <a:solidFill>
                  <a:prstClr val="black"/>
                </a:solidFill>
                <a:latin typeface="Times New Roman"/>
                <a:cs typeface="Times New Roman"/>
              </a:rPr>
              <a:t>w</a:t>
            </a:r>
            <a:r>
              <a:rPr sz="2325" i="1" spc="-15" baseline="-23297" dirty="0">
                <a:solidFill>
                  <a:prstClr val="black"/>
                </a:solidFill>
                <a:latin typeface="Times New Roman"/>
                <a:cs typeface="Times New Roman"/>
              </a:rPr>
              <a:t>j</a:t>
            </a:r>
            <a:r>
              <a:rPr sz="2325" i="1" baseline="-23297" dirty="0">
                <a:solidFill>
                  <a:prstClr val="black"/>
                </a:solidFill>
                <a:latin typeface="Times New Roman"/>
                <a:cs typeface="Times New Roman"/>
              </a:rPr>
              <a:t>i </a:t>
            </a:r>
            <a:r>
              <a:rPr sz="2325" i="1" spc="-247" baseline="-23297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700" dirty="0">
                <a:solidFill>
                  <a:prstClr val="black"/>
                </a:solidFill>
                <a:latin typeface="Symbol"/>
                <a:cs typeface="Symbol"/>
              </a:rPr>
              <a:t></a:t>
            </a:r>
            <a:r>
              <a:rPr sz="2700" spc="-33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700" spc="-60" dirty="0">
                <a:solidFill>
                  <a:prstClr val="black"/>
                </a:solidFill>
                <a:latin typeface="Symbol"/>
                <a:cs typeface="Symbol"/>
              </a:rPr>
              <a:t></a:t>
            </a:r>
            <a:r>
              <a:rPr sz="2700" i="1" spc="120" dirty="0">
                <a:solidFill>
                  <a:prstClr val="black"/>
                </a:solidFill>
                <a:latin typeface="Times New Roman"/>
                <a:cs typeface="Times New Roman"/>
              </a:rPr>
              <a:t>w</a:t>
            </a:r>
            <a:r>
              <a:rPr sz="2325" i="1" spc="-15" baseline="-23297" dirty="0">
                <a:solidFill>
                  <a:prstClr val="black"/>
                </a:solidFill>
                <a:latin typeface="Times New Roman"/>
                <a:cs typeface="Times New Roman"/>
              </a:rPr>
              <a:t>j</a:t>
            </a:r>
            <a:r>
              <a:rPr sz="2325" i="1" baseline="-23297" dirty="0">
                <a:solidFill>
                  <a:prstClr val="black"/>
                </a:solidFill>
                <a:latin typeface="Times New Roman"/>
                <a:cs typeface="Times New Roman"/>
              </a:rPr>
              <a:t>i</a:t>
            </a:r>
            <a:endParaRPr sz="2325" baseline="-23297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526215" y="5806386"/>
            <a:ext cx="1637664" cy="45783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100">
              <a:spcBef>
                <a:spcPts val="135"/>
              </a:spcBef>
            </a:pPr>
            <a:r>
              <a:rPr sz="2700" spc="-60" dirty="0">
                <a:solidFill>
                  <a:prstClr val="black"/>
                </a:solidFill>
                <a:latin typeface="Symbol"/>
                <a:cs typeface="Symbol"/>
              </a:rPr>
              <a:t></a:t>
            </a:r>
            <a:r>
              <a:rPr sz="2700" i="1" spc="140" dirty="0">
                <a:solidFill>
                  <a:prstClr val="black"/>
                </a:solidFill>
                <a:latin typeface="Times New Roman"/>
                <a:cs typeface="Times New Roman"/>
              </a:rPr>
              <a:t>w</a:t>
            </a:r>
            <a:r>
              <a:rPr sz="2325" i="1" spc="-44" baseline="-23297" dirty="0">
                <a:solidFill>
                  <a:prstClr val="black"/>
                </a:solidFill>
                <a:latin typeface="Times New Roman"/>
                <a:cs typeface="Times New Roman"/>
              </a:rPr>
              <a:t>j</a:t>
            </a:r>
            <a:r>
              <a:rPr sz="2325" i="1" baseline="-23297" dirty="0">
                <a:solidFill>
                  <a:prstClr val="black"/>
                </a:solidFill>
                <a:latin typeface="Times New Roman"/>
                <a:cs typeface="Times New Roman"/>
              </a:rPr>
              <a:t>i </a:t>
            </a:r>
            <a:r>
              <a:rPr sz="2325" i="1" spc="-44" baseline="-23297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700" dirty="0">
                <a:solidFill>
                  <a:prstClr val="black"/>
                </a:solidFill>
                <a:latin typeface="Symbol"/>
                <a:cs typeface="Symbol"/>
              </a:rPr>
              <a:t></a:t>
            </a:r>
            <a:r>
              <a:rPr sz="2700" spc="-36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800" spc="-150" dirty="0">
                <a:solidFill>
                  <a:prstClr val="black"/>
                </a:solidFill>
                <a:latin typeface="Symbol"/>
                <a:cs typeface="Symbol"/>
              </a:rPr>
              <a:t></a:t>
            </a:r>
            <a:r>
              <a:rPr sz="2800" spc="135" dirty="0">
                <a:solidFill>
                  <a:prstClr val="black"/>
                </a:solidFill>
                <a:latin typeface="Symbol"/>
                <a:cs typeface="Symbol"/>
              </a:rPr>
              <a:t></a:t>
            </a:r>
            <a:r>
              <a:rPr sz="2325" i="1" baseline="-23297" dirty="0">
                <a:solidFill>
                  <a:prstClr val="black"/>
                </a:solidFill>
                <a:latin typeface="Times New Roman"/>
                <a:cs typeface="Times New Roman"/>
              </a:rPr>
              <a:t>j</a:t>
            </a:r>
            <a:r>
              <a:rPr sz="2325" i="1" spc="-172" baseline="-23297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700" i="1" spc="-45" dirty="0">
                <a:solidFill>
                  <a:prstClr val="black"/>
                </a:solidFill>
                <a:latin typeface="Times New Roman"/>
                <a:cs typeface="Times New Roman"/>
              </a:rPr>
              <a:t>x</a:t>
            </a:r>
            <a:r>
              <a:rPr sz="2325" i="1" baseline="-23297" dirty="0">
                <a:solidFill>
                  <a:prstClr val="black"/>
                </a:solidFill>
                <a:latin typeface="Times New Roman"/>
                <a:cs typeface="Times New Roman"/>
              </a:rPr>
              <a:t>i</a:t>
            </a:r>
            <a:endParaRPr sz="2325" baseline="-23297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96464" y="480822"/>
            <a:ext cx="6540500" cy="6356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marR="5080" indent="-228600">
              <a:spcBef>
                <a:spcPts val="105"/>
              </a:spcBef>
            </a:pPr>
            <a:r>
              <a:rPr sz="2000" dirty="0">
                <a:solidFill>
                  <a:prstClr val="black"/>
                </a:solidFill>
                <a:latin typeface="Times New Roman"/>
                <a:cs typeface="Times New Roman"/>
              </a:rPr>
              <a:t>–</a:t>
            </a:r>
            <a:r>
              <a:rPr sz="2000" spc="29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b="1" u="sng" spc="-65" dirty="0">
                <a:solidFill>
                  <a:prstClr val="black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Forward</a:t>
            </a:r>
            <a:r>
              <a:rPr sz="2000" b="1" u="sng" spc="-10" dirty="0">
                <a:solidFill>
                  <a:prstClr val="black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P</a:t>
            </a:r>
            <a:r>
              <a:rPr lang="en-GB" sz="2000" b="1" u="sng" spc="-10" dirty="0">
                <a:solidFill>
                  <a:prstClr val="black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ass</a:t>
            </a:r>
            <a:r>
              <a:rPr sz="2000" spc="-10" dirty="0">
                <a:solidFill>
                  <a:prstClr val="black"/>
                </a:solidFill>
                <a:latin typeface="Times New Roman"/>
                <a:cs typeface="Times New Roman"/>
              </a:rPr>
              <a:t>:</a:t>
            </a:r>
            <a:r>
              <a:rPr sz="2000" spc="-1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prstClr val="black"/>
                </a:solidFill>
                <a:latin typeface="Times New Roman"/>
                <a:cs typeface="Times New Roman"/>
              </a:rPr>
              <a:t>compute</a:t>
            </a:r>
            <a:r>
              <a:rPr sz="2000" spc="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prstClr val="black"/>
                </a:solidFill>
                <a:latin typeface="Times New Roman"/>
                <a:cs typeface="Times New Roman"/>
              </a:rPr>
              <a:t>the </a:t>
            </a:r>
            <a:r>
              <a:rPr sz="2000" spc="-45" dirty="0">
                <a:solidFill>
                  <a:prstClr val="black"/>
                </a:solidFill>
                <a:latin typeface="Times New Roman"/>
                <a:cs typeface="Times New Roman"/>
              </a:rPr>
              <a:t>activation</a:t>
            </a:r>
            <a:r>
              <a:rPr sz="2000" spc="1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prstClr val="black"/>
                </a:solidFill>
                <a:latin typeface="Times New Roman"/>
                <a:cs typeface="Times New Roman"/>
              </a:rPr>
              <a:t>of</a:t>
            </a:r>
            <a:r>
              <a:rPr sz="2000" spc="26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spc="-45" dirty="0">
                <a:solidFill>
                  <a:prstClr val="black"/>
                </a:solidFill>
                <a:latin typeface="Times New Roman"/>
                <a:cs typeface="Times New Roman"/>
              </a:rPr>
              <a:t>each</a:t>
            </a:r>
            <a:r>
              <a:rPr sz="2000" spc="-1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prstClr val="black"/>
                </a:solidFill>
                <a:latin typeface="Times New Roman"/>
                <a:cs typeface="Times New Roman"/>
              </a:rPr>
              <a:t>neuron</a:t>
            </a:r>
            <a:r>
              <a:rPr sz="2000" spc="-1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spc="-40" dirty="0">
                <a:solidFill>
                  <a:prstClr val="black"/>
                </a:solidFill>
                <a:latin typeface="Times New Roman"/>
                <a:cs typeface="Times New Roman"/>
              </a:rPr>
              <a:t>in</a:t>
            </a:r>
            <a:r>
              <a:rPr sz="2000" spc="1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prstClr val="black"/>
                </a:solidFill>
                <a:latin typeface="Times New Roman"/>
                <a:cs typeface="Times New Roman"/>
              </a:rPr>
              <a:t>the </a:t>
            </a:r>
            <a:r>
              <a:rPr sz="2000" spc="-484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spc="-20" dirty="0">
                <a:solidFill>
                  <a:prstClr val="black"/>
                </a:solidFill>
                <a:latin typeface="Times New Roman"/>
                <a:cs typeface="Times New Roman"/>
              </a:rPr>
              <a:t>hidden</a:t>
            </a:r>
            <a:r>
              <a:rPr sz="2000" spc="-1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spc="-80" dirty="0">
                <a:solidFill>
                  <a:prstClr val="black"/>
                </a:solidFill>
                <a:latin typeface="Times New Roman"/>
                <a:cs typeface="Times New Roman"/>
              </a:rPr>
              <a:t>layers</a:t>
            </a:r>
            <a:r>
              <a:rPr sz="2000" spc="-20" dirty="0">
                <a:solidFill>
                  <a:prstClr val="black"/>
                </a:solidFill>
                <a:latin typeface="Times New Roman"/>
                <a:cs typeface="Times New Roman"/>
              </a:rPr>
              <a:t> and</a:t>
            </a:r>
            <a:r>
              <a:rPr sz="200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prstClr val="black"/>
                </a:solidFill>
                <a:latin typeface="Times New Roman"/>
                <a:cs typeface="Times New Roman"/>
              </a:rPr>
              <a:t>outputs</a:t>
            </a:r>
            <a:r>
              <a:rPr sz="2000" spc="-2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spc="-60" dirty="0">
                <a:solidFill>
                  <a:prstClr val="black"/>
                </a:solidFill>
                <a:latin typeface="Times New Roman"/>
                <a:cs typeface="Times New Roman"/>
              </a:rPr>
              <a:t>using:</a:t>
            </a:r>
            <a:endParaRPr sz="2000" dirty="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296464" y="1822805"/>
            <a:ext cx="4083050" cy="756920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241300" indent="-228600">
              <a:spcBef>
                <a:spcPts val="580"/>
              </a:spcBef>
              <a:buFont typeface="Times New Roman"/>
              <a:buChar char="–"/>
              <a:tabLst>
                <a:tab pos="241300" algn="l"/>
              </a:tabLst>
            </a:pPr>
            <a:r>
              <a:rPr sz="2000" b="1" u="sng" spc="-35" dirty="0">
                <a:solidFill>
                  <a:prstClr val="black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Backward</a:t>
            </a:r>
            <a:r>
              <a:rPr sz="2000" b="1" u="sng" spc="-55" dirty="0">
                <a:solidFill>
                  <a:prstClr val="black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000" b="1" u="sng" spc="10" dirty="0">
                <a:solidFill>
                  <a:prstClr val="black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pass</a:t>
            </a:r>
            <a:endParaRPr sz="2000" dirty="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241300" indent="-228600">
              <a:spcBef>
                <a:spcPts val="480"/>
              </a:spcBef>
              <a:buFontTx/>
              <a:buChar char="–"/>
              <a:tabLst>
                <a:tab pos="241300" algn="l"/>
              </a:tabLst>
            </a:pPr>
            <a:r>
              <a:rPr sz="2000" spc="-15" dirty="0">
                <a:solidFill>
                  <a:prstClr val="black"/>
                </a:solidFill>
                <a:latin typeface="Times New Roman"/>
                <a:cs typeface="Times New Roman"/>
              </a:rPr>
              <a:t>Compute </a:t>
            </a:r>
            <a:r>
              <a:rPr sz="2000" spc="-5" dirty="0">
                <a:solidFill>
                  <a:prstClr val="black"/>
                </a:solidFill>
                <a:latin typeface="Times New Roman"/>
                <a:cs typeface="Times New Roman"/>
              </a:rPr>
              <a:t>the</a:t>
            </a:r>
            <a:r>
              <a:rPr sz="2000" dirty="0">
                <a:solidFill>
                  <a:prstClr val="black"/>
                </a:solidFill>
                <a:latin typeface="Times New Roman"/>
                <a:cs typeface="Times New Roman"/>
              </a:rPr>
              <a:t> error</a:t>
            </a:r>
            <a:r>
              <a:rPr sz="2000" spc="-3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spc="-25" dirty="0">
                <a:solidFill>
                  <a:prstClr val="black"/>
                </a:solidFill>
                <a:latin typeface="Times New Roman"/>
                <a:cs typeface="Times New Roman"/>
              </a:rPr>
              <a:t>at</a:t>
            </a:r>
            <a:r>
              <a:rPr sz="200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prstClr val="black"/>
                </a:solidFill>
                <a:latin typeface="Times New Roman"/>
                <a:cs typeface="Times New Roman"/>
              </a:rPr>
              <a:t>the</a:t>
            </a:r>
            <a:r>
              <a:rPr sz="200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spc="5" dirty="0">
                <a:solidFill>
                  <a:prstClr val="black"/>
                </a:solidFill>
                <a:latin typeface="Times New Roman"/>
                <a:cs typeface="Times New Roman"/>
              </a:rPr>
              <a:t>output</a:t>
            </a:r>
            <a:r>
              <a:rPr sz="2000" spc="-2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spc="-60" dirty="0">
                <a:solidFill>
                  <a:prstClr val="black"/>
                </a:solidFill>
                <a:latin typeface="Times New Roman"/>
                <a:cs typeface="Times New Roman"/>
              </a:rPr>
              <a:t>using:</a:t>
            </a:r>
            <a:endParaRPr sz="2000" dirty="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817622" y="4077971"/>
            <a:ext cx="62230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000" spc="-55" dirty="0">
                <a:solidFill>
                  <a:prstClr val="black"/>
                </a:solidFill>
                <a:latin typeface="Times New Roman"/>
                <a:cs typeface="Times New Roman"/>
              </a:rPr>
              <a:t>w</a:t>
            </a:r>
            <a:r>
              <a:rPr sz="2000" spc="-45" dirty="0">
                <a:solidFill>
                  <a:prstClr val="black"/>
                </a:solidFill>
                <a:latin typeface="Times New Roman"/>
                <a:cs typeface="Times New Roman"/>
              </a:rPr>
              <a:t>h</a:t>
            </a:r>
            <a:r>
              <a:rPr sz="2000" spc="-30" dirty="0">
                <a:solidFill>
                  <a:prstClr val="black"/>
                </a:solidFill>
                <a:latin typeface="Times New Roman"/>
                <a:cs typeface="Times New Roman"/>
              </a:rPr>
              <a:t>e</a:t>
            </a:r>
            <a:r>
              <a:rPr sz="2000" spc="-20" dirty="0">
                <a:solidFill>
                  <a:prstClr val="black"/>
                </a:solidFill>
                <a:latin typeface="Times New Roman"/>
                <a:cs typeface="Times New Roman"/>
              </a:rPr>
              <a:t>r</a:t>
            </a:r>
            <a:r>
              <a:rPr sz="2000" spc="-55" dirty="0">
                <a:solidFill>
                  <a:prstClr val="black"/>
                </a:solidFill>
                <a:latin typeface="Times New Roman"/>
                <a:cs typeface="Times New Roman"/>
              </a:rPr>
              <a:t>e</a:t>
            </a:r>
            <a:endParaRPr sz="20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6520269" y="2326951"/>
            <a:ext cx="2250440" cy="259079"/>
            <a:chOff x="4996269" y="2326950"/>
            <a:chExt cx="2250440" cy="259079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996269" y="2326950"/>
              <a:ext cx="184448" cy="258653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68931" y="2394279"/>
              <a:ext cx="222907" cy="8485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562532" y="2399274"/>
              <a:ext cx="184304" cy="18632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788527" y="2337719"/>
              <a:ext cx="152353" cy="226257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5998627" y="2445854"/>
              <a:ext cx="118745" cy="17145"/>
            </a:xfrm>
            <a:custGeom>
              <a:avLst/>
              <a:gdLst/>
              <a:ahLst/>
              <a:cxnLst/>
              <a:rect l="l" t="t" r="r" b="b"/>
              <a:pathLst>
                <a:path w="118745" h="17144">
                  <a:moveTo>
                    <a:pt x="118658" y="0"/>
                  </a:moveTo>
                  <a:lnTo>
                    <a:pt x="0" y="0"/>
                  </a:lnTo>
                  <a:lnTo>
                    <a:pt x="0" y="16636"/>
                  </a:lnTo>
                  <a:lnTo>
                    <a:pt x="118658" y="16636"/>
                  </a:lnTo>
                  <a:lnTo>
                    <a:pt x="11865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173554" y="2399274"/>
              <a:ext cx="184299" cy="186329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397940" y="2337719"/>
              <a:ext cx="65764" cy="226257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486154" y="2337719"/>
              <a:ext cx="65743" cy="226257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571139" y="2372663"/>
              <a:ext cx="134714" cy="212940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6781239" y="2445854"/>
              <a:ext cx="118745" cy="17145"/>
            </a:xfrm>
            <a:custGeom>
              <a:avLst/>
              <a:gdLst/>
              <a:ahLst/>
              <a:cxnLst/>
              <a:rect l="l" t="t" r="r" b="b"/>
              <a:pathLst>
                <a:path w="118745" h="17144">
                  <a:moveTo>
                    <a:pt x="118658" y="0"/>
                  </a:moveTo>
                  <a:lnTo>
                    <a:pt x="0" y="0"/>
                  </a:lnTo>
                  <a:lnTo>
                    <a:pt x="0" y="16636"/>
                  </a:lnTo>
                  <a:lnTo>
                    <a:pt x="118658" y="16636"/>
                  </a:lnTo>
                  <a:lnTo>
                    <a:pt x="11865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16" name="object 1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956166" y="2399274"/>
              <a:ext cx="184213" cy="186329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180573" y="2337719"/>
              <a:ext cx="65636" cy="226257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8777382" y="2943089"/>
            <a:ext cx="248920" cy="4000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2450" spc="5" dirty="0">
                <a:solidFill>
                  <a:prstClr val="black"/>
                </a:solidFill>
                <a:latin typeface="Symbol"/>
                <a:cs typeface="Symbol"/>
              </a:rPr>
              <a:t></a:t>
            </a:r>
            <a:endParaRPr sz="2450">
              <a:solidFill>
                <a:prstClr val="black"/>
              </a:solidFill>
              <a:latin typeface="Symbol"/>
              <a:cs typeface="Symbo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432700" y="2802913"/>
            <a:ext cx="106045" cy="264175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spcBef>
                <a:spcPts val="140"/>
              </a:spcBef>
            </a:pPr>
            <a:r>
              <a:rPr sz="1600" spc="15" dirty="0">
                <a:solidFill>
                  <a:prstClr val="black"/>
                </a:solidFill>
                <a:latin typeface="Symbol"/>
                <a:cs typeface="Symbol"/>
              </a:rPr>
              <a:t></a:t>
            </a:r>
            <a:endParaRPr sz="1600">
              <a:solidFill>
                <a:prstClr val="black"/>
              </a:solidFill>
              <a:latin typeface="Symbol"/>
              <a:cs typeface="Symbo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8432700" y="3235725"/>
            <a:ext cx="838835" cy="264175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spcBef>
                <a:spcPts val="140"/>
              </a:spcBef>
            </a:pPr>
            <a:r>
              <a:rPr sz="1600" spc="20" dirty="0">
                <a:solidFill>
                  <a:prstClr val="black"/>
                </a:solidFill>
                <a:latin typeface="Symbol"/>
                <a:cs typeface="Symbol"/>
              </a:rPr>
              <a:t></a:t>
            </a:r>
            <a:r>
              <a:rPr sz="950" i="1" spc="20" dirty="0">
                <a:solidFill>
                  <a:prstClr val="black"/>
                </a:solidFill>
                <a:latin typeface="Times New Roman"/>
                <a:cs typeface="Times New Roman"/>
              </a:rPr>
              <a:t>k</a:t>
            </a:r>
            <a:r>
              <a:rPr sz="950" spc="20" dirty="0">
                <a:solidFill>
                  <a:prstClr val="black"/>
                </a:solidFill>
                <a:latin typeface="Symbol"/>
                <a:cs typeface="Symbol"/>
              </a:rPr>
              <a:t></a:t>
            </a:r>
            <a:r>
              <a:rPr sz="950" spc="20" dirty="0">
                <a:solidFill>
                  <a:prstClr val="black"/>
                </a:solidFill>
                <a:latin typeface="Times New Roman"/>
                <a:cs typeface="Times New Roman"/>
              </a:rPr>
              <a:t>output</a:t>
            </a:r>
            <a:r>
              <a:rPr sz="950" spc="-6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950" spc="-10" dirty="0">
                <a:solidFill>
                  <a:prstClr val="black"/>
                </a:solidFill>
                <a:latin typeface="Times New Roman"/>
                <a:cs typeface="Times New Roman"/>
              </a:rPr>
              <a:t>units</a:t>
            </a:r>
            <a:endParaRPr sz="95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271064" y="2980437"/>
            <a:ext cx="629285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spcBef>
                <a:spcPts val="105"/>
              </a:spcBef>
            </a:pPr>
            <a:r>
              <a:rPr sz="2000" dirty="0">
                <a:solidFill>
                  <a:prstClr val="black"/>
                </a:solidFill>
                <a:latin typeface="Times New Roman"/>
                <a:cs typeface="Times New Roman"/>
              </a:rPr>
              <a:t>–</a:t>
            </a:r>
            <a:r>
              <a:rPr sz="2000" spc="29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spc="-15" dirty="0">
                <a:solidFill>
                  <a:prstClr val="black"/>
                </a:solidFill>
                <a:latin typeface="Times New Roman"/>
                <a:cs typeface="Times New Roman"/>
              </a:rPr>
              <a:t>Compute</a:t>
            </a:r>
            <a:r>
              <a:rPr sz="2000" spc="-5" dirty="0">
                <a:solidFill>
                  <a:prstClr val="black"/>
                </a:solidFill>
                <a:latin typeface="Times New Roman"/>
                <a:cs typeface="Times New Roman"/>
              </a:rPr>
              <a:t> the</a:t>
            </a:r>
            <a:r>
              <a:rPr sz="2000" spc="1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prstClr val="black"/>
                </a:solidFill>
                <a:latin typeface="Times New Roman"/>
                <a:cs typeface="Times New Roman"/>
              </a:rPr>
              <a:t>error</a:t>
            </a:r>
            <a:r>
              <a:rPr sz="2000" spc="-3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spc="-25" dirty="0">
                <a:solidFill>
                  <a:prstClr val="black"/>
                </a:solidFill>
                <a:latin typeface="Times New Roman"/>
                <a:cs typeface="Times New Roman"/>
              </a:rPr>
              <a:t>at</a:t>
            </a:r>
            <a:r>
              <a:rPr sz="2000" spc="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prstClr val="black"/>
                </a:solidFill>
                <a:latin typeface="Times New Roman"/>
                <a:cs typeface="Times New Roman"/>
              </a:rPr>
              <a:t>the</a:t>
            </a:r>
            <a:r>
              <a:rPr sz="2000" spc="1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spc="-20" dirty="0">
                <a:solidFill>
                  <a:prstClr val="black"/>
                </a:solidFill>
                <a:latin typeface="Times New Roman"/>
                <a:cs typeface="Times New Roman"/>
              </a:rPr>
              <a:t>hidden</a:t>
            </a:r>
            <a:r>
              <a:rPr sz="2000" spc="-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spc="-80" dirty="0">
                <a:solidFill>
                  <a:prstClr val="black"/>
                </a:solidFill>
                <a:latin typeface="Times New Roman"/>
                <a:cs typeface="Times New Roman"/>
              </a:rPr>
              <a:t>layer(s)</a:t>
            </a:r>
            <a:r>
              <a:rPr sz="2000" spc="-2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spc="-60" dirty="0">
                <a:solidFill>
                  <a:prstClr val="black"/>
                </a:solidFill>
                <a:latin typeface="Times New Roman"/>
                <a:cs typeface="Times New Roman"/>
              </a:rPr>
              <a:t>using:</a:t>
            </a:r>
            <a:r>
              <a:rPr sz="2000" spc="35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550" spc="60" baseline="3267" dirty="0">
                <a:solidFill>
                  <a:prstClr val="black"/>
                </a:solidFill>
                <a:latin typeface="Symbol"/>
                <a:cs typeface="Symbol"/>
              </a:rPr>
              <a:t></a:t>
            </a:r>
            <a:r>
              <a:rPr sz="1425" i="1" spc="60" baseline="-17543" dirty="0">
                <a:solidFill>
                  <a:prstClr val="black"/>
                </a:solidFill>
                <a:latin typeface="Times New Roman"/>
                <a:cs typeface="Times New Roman"/>
              </a:rPr>
              <a:t>j</a:t>
            </a:r>
            <a:r>
              <a:rPr sz="1425" i="1" spc="345" baseline="-17543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0" spc="60" baseline="3472" dirty="0">
                <a:solidFill>
                  <a:prstClr val="black"/>
                </a:solidFill>
                <a:latin typeface="Symbol"/>
                <a:cs typeface="Symbol"/>
              </a:rPr>
              <a:t></a:t>
            </a:r>
            <a:r>
              <a:rPr sz="2400" spc="-165" baseline="3472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0" i="1" spc="60" baseline="3472" dirty="0">
                <a:solidFill>
                  <a:prstClr val="black"/>
                </a:solidFill>
                <a:latin typeface="Times New Roman"/>
                <a:cs typeface="Times New Roman"/>
              </a:rPr>
              <a:t>h</a:t>
            </a:r>
            <a:r>
              <a:rPr sz="1425" i="1" spc="60" baseline="-17543" dirty="0">
                <a:solidFill>
                  <a:prstClr val="black"/>
                </a:solidFill>
                <a:latin typeface="Times New Roman"/>
                <a:cs typeface="Times New Roman"/>
              </a:rPr>
              <a:t>j</a:t>
            </a:r>
            <a:r>
              <a:rPr sz="1425" i="1" spc="-82" baseline="-17543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0" spc="7" baseline="3472" dirty="0">
                <a:solidFill>
                  <a:prstClr val="black"/>
                </a:solidFill>
                <a:latin typeface="Times New Roman"/>
                <a:cs typeface="Times New Roman"/>
              </a:rPr>
              <a:t>(1</a:t>
            </a:r>
            <a:r>
              <a:rPr sz="2400" spc="7" baseline="3472" dirty="0">
                <a:solidFill>
                  <a:prstClr val="black"/>
                </a:solidFill>
                <a:latin typeface="Symbol"/>
                <a:cs typeface="Symbol"/>
              </a:rPr>
              <a:t></a:t>
            </a:r>
            <a:r>
              <a:rPr sz="2400" spc="-240" baseline="3472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0" i="1" spc="52" baseline="3472" dirty="0">
                <a:solidFill>
                  <a:prstClr val="black"/>
                </a:solidFill>
                <a:latin typeface="Times New Roman"/>
                <a:cs typeface="Times New Roman"/>
              </a:rPr>
              <a:t>h</a:t>
            </a:r>
            <a:r>
              <a:rPr sz="1425" i="1" spc="52" baseline="-17543" dirty="0">
                <a:solidFill>
                  <a:prstClr val="black"/>
                </a:solidFill>
                <a:latin typeface="Times New Roman"/>
                <a:cs typeface="Times New Roman"/>
              </a:rPr>
              <a:t>j</a:t>
            </a:r>
            <a:r>
              <a:rPr sz="1425" i="1" spc="-22" baseline="-17543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0" spc="44" baseline="3472" dirty="0">
                <a:solidFill>
                  <a:prstClr val="black"/>
                </a:solidFill>
                <a:latin typeface="Times New Roman"/>
                <a:cs typeface="Times New Roman"/>
              </a:rPr>
              <a:t>)</a:t>
            </a:r>
            <a:r>
              <a:rPr sz="2400" spc="44" baseline="-19097" dirty="0">
                <a:solidFill>
                  <a:prstClr val="black"/>
                </a:solidFill>
                <a:latin typeface="Symbol"/>
                <a:cs typeface="Symbol"/>
              </a:rPr>
              <a:t></a:t>
            </a:r>
            <a:endParaRPr sz="2400" baseline="-19097">
              <a:solidFill>
                <a:prstClr val="black"/>
              </a:solidFill>
              <a:latin typeface="Symbol"/>
              <a:cs typeface="Symbo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9738204" y="2802913"/>
            <a:ext cx="106045" cy="264175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spcBef>
                <a:spcPts val="140"/>
              </a:spcBef>
            </a:pPr>
            <a:r>
              <a:rPr sz="1600" spc="15" dirty="0">
                <a:solidFill>
                  <a:prstClr val="black"/>
                </a:solidFill>
                <a:latin typeface="Symbol"/>
                <a:cs typeface="Symbol"/>
              </a:rPr>
              <a:t></a:t>
            </a:r>
            <a:endParaRPr sz="1600">
              <a:solidFill>
                <a:prstClr val="black"/>
              </a:solidFill>
              <a:latin typeface="Symbol"/>
              <a:cs typeface="Symbo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9738204" y="3235725"/>
            <a:ext cx="106045" cy="264175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spcBef>
                <a:spcPts val="140"/>
              </a:spcBef>
            </a:pPr>
            <a:r>
              <a:rPr sz="1600" spc="15" dirty="0">
                <a:solidFill>
                  <a:prstClr val="black"/>
                </a:solidFill>
                <a:latin typeface="Symbol"/>
                <a:cs typeface="Symbol"/>
              </a:rPr>
              <a:t></a:t>
            </a:r>
            <a:endParaRPr sz="1600">
              <a:solidFill>
                <a:prstClr val="black"/>
              </a:solidFill>
              <a:latin typeface="Symbol"/>
              <a:cs typeface="Symbo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9245765" y="3052963"/>
            <a:ext cx="623570" cy="27764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100">
              <a:spcBef>
                <a:spcPts val="125"/>
              </a:spcBef>
            </a:pPr>
            <a:r>
              <a:rPr sz="2400" i="1" spc="-15" baseline="13888" dirty="0">
                <a:solidFill>
                  <a:prstClr val="black"/>
                </a:solidFill>
                <a:latin typeface="Times New Roman"/>
                <a:cs typeface="Times New Roman"/>
              </a:rPr>
              <a:t>w</a:t>
            </a:r>
            <a:r>
              <a:rPr sz="950" i="1" spc="-10" dirty="0">
                <a:solidFill>
                  <a:prstClr val="black"/>
                </a:solidFill>
                <a:latin typeface="Times New Roman"/>
                <a:cs typeface="Times New Roman"/>
              </a:rPr>
              <a:t>kj</a:t>
            </a:r>
            <a:r>
              <a:rPr sz="950" i="1" spc="16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550" spc="-30" baseline="13071" dirty="0">
                <a:solidFill>
                  <a:prstClr val="black"/>
                </a:solidFill>
                <a:latin typeface="Symbol"/>
                <a:cs typeface="Symbol"/>
              </a:rPr>
              <a:t></a:t>
            </a:r>
            <a:r>
              <a:rPr sz="950" i="1" spc="-20" dirty="0">
                <a:solidFill>
                  <a:prstClr val="black"/>
                </a:solidFill>
                <a:latin typeface="Times New Roman"/>
                <a:cs typeface="Times New Roman"/>
              </a:rPr>
              <a:t>k</a:t>
            </a:r>
            <a:r>
              <a:rPr sz="950" i="1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0" spc="22" baseline="-10416" dirty="0">
                <a:solidFill>
                  <a:prstClr val="black"/>
                </a:solidFill>
                <a:latin typeface="Symbol"/>
                <a:cs typeface="Symbol"/>
              </a:rPr>
              <a:t></a:t>
            </a:r>
            <a:endParaRPr sz="2400" baseline="-10416">
              <a:solidFill>
                <a:prstClr val="black"/>
              </a:solidFill>
              <a:latin typeface="Symbol"/>
              <a:cs typeface="Symbo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2271064" y="3667665"/>
            <a:ext cx="5961380" cy="3848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spcBef>
                <a:spcPts val="105"/>
              </a:spcBef>
            </a:pPr>
            <a:r>
              <a:rPr sz="2000" dirty="0">
                <a:solidFill>
                  <a:prstClr val="black"/>
                </a:solidFill>
                <a:latin typeface="Times New Roman"/>
                <a:cs typeface="Times New Roman"/>
              </a:rPr>
              <a:t>– </a:t>
            </a:r>
            <a:r>
              <a:rPr sz="2000" spc="-204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spc="-15" dirty="0">
                <a:solidFill>
                  <a:prstClr val="black"/>
                </a:solidFill>
                <a:latin typeface="Times New Roman"/>
                <a:cs typeface="Times New Roman"/>
              </a:rPr>
              <a:t>Upda</a:t>
            </a:r>
            <a:r>
              <a:rPr sz="2000" spc="-10" dirty="0">
                <a:solidFill>
                  <a:prstClr val="black"/>
                </a:solidFill>
                <a:latin typeface="Times New Roman"/>
                <a:cs typeface="Times New Roman"/>
              </a:rPr>
              <a:t>t</a:t>
            </a:r>
            <a:r>
              <a:rPr sz="2000" spc="-55" dirty="0">
                <a:solidFill>
                  <a:prstClr val="black"/>
                </a:solidFill>
                <a:latin typeface="Times New Roman"/>
                <a:cs typeface="Times New Roman"/>
              </a:rPr>
              <a:t>e</a:t>
            </a:r>
            <a:r>
              <a:rPr sz="200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prstClr val="black"/>
                </a:solidFill>
                <a:latin typeface="Times New Roman"/>
                <a:cs typeface="Times New Roman"/>
              </a:rPr>
              <a:t>the </a:t>
            </a:r>
            <a:r>
              <a:rPr sz="2000" spc="5" dirty="0">
                <a:solidFill>
                  <a:prstClr val="black"/>
                </a:solidFill>
                <a:latin typeface="Times New Roman"/>
                <a:cs typeface="Times New Roman"/>
              </a:rPr>
              <a:t>output</a:t>
            </a:r>
            <a:r>
              <a:rPr sz="200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spc="-110" dirty="0">
                <a:solidFill>
                  <a:prstClr val="black"/>
                </a:solidFill>
                <a:latin typeface="Times New Roman"/>
                <a:cs typeface="Times New Roman"/>
              </a:rPr>
              <a:t>l</a:t>
            </a:r>
            <a:r>
              <a:rPr sz="2000" spc="-100" dirty="0">
                <a:solidFill>
                  <a:prstClr val="black"/>
                </a:solidFill>
                <a:latin typeface="Times New Roman"/>
                <a:cs typeface="Times New Roman"/>
              </a:rPr>
              <a:t>a</a:t>
            </a:r>
            <a:r>
              <a:rPr sz="2000" spc="-120" dirty="0">
                <a:solidFill>
                  <a:prstClr val="black"/>
                </a:solidFill>
                <a:latin typeface="Times New Roman"/>
                <a:cs typeface="Times New Roman"/>
              </a:rPr>
              <a:t>y</a:t>
            </a:r>
            <a:r>
              <a:rPr sz="2000" spc="-100" dirty="0">
                <a:solidFill>
                  <a:prstClr val="black"/>
                </a:solidFill>
                <a:latin typeface="Times New Roman"/>
                <a:cs typeface="Times New Roman"/>
              </a:rPr>
              <a:t>e</a:t>
            </a:r>
            <a:r>
              <a:rPr sz="2000" dirty="0">
                <a:solidFill>
                  <a:prstClr val="black"/>
                </a:solidFill>
                <a:latin typeface="Times New Roman"/>
                <a:cs typeface="Times New Roman"/>
              </a:rPr>
              <a:t>r</a:t>
            </a:r>
            <a:r>
              <a:rPr sz="2000" spc="-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spc="-145" dirty="0">
                <a:solidFill>
                  <a:prstClr val="black"/>
                </a:solidFill>
                <a:latin typeface="Times New Roman"/>
                <a:cs typeface="Times New Roman"/>
              </a:rPr>
              <a:t>w</a:t>
            </a:r>
            <a:r>
              <a:rPr sz="2000" spc="-45" dirty="0">
                <a:solidFill>
                  <a:prstClr val="black"/>
                </a:solidFill>
                <a:latin typeface="Times New Roman"/>
                <a:cs typeface="Times New Roman"/>
              </a:rPr>
              <a:t>eights</a:t>
            </a:r>
            <a:r>
              <a:rPr sz="2000" spc="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spc="-60" dirty="0">
                <a:solidFill>
                  <a:prstClr val="black"/>
                </a:solidFill>
                <a:latin typeface="Times New Roman"/>
                <a:cs typeface="Times New Roman"/>
              </a:rPr>
              <a:t>using:</a:t>
            </a:r>
            <a:r>
              <a:rPr sz="2000" spc="-9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3525" i="1" spc="-82" baseline="-7092" dirty="0">
                <a:solidFill>
                  <a:prstClr val="black"/>
                </a:solidFill>
                <a:latin typeface="Times New Roman"/>
                <a:cs typeface="Times New Roman"/>
              </a:rPr>
              <a:t>w</a:t>
            </a:r>
            <a:r>
              <a:rPr sz="2025" i="1" spc="-44" baseline="-34979" dirty="0">
                <a:solidFill>
                  <a:prstClr val="black"/>
                </a:solidFill>
                <a:latin typeface="Times New Roman"/>
                <a:cs typeface="Times New Roman"/>
              </a:rPr>
              <a:t>k</a:t>
            </a:r>
            <a:r>
              <a:rPr sz="2025" i="1" baseline="-34979" dirty="0">
                <a:solidFill>
                  <a:prstClr val="black"/>
                </a:solidFill>
                <a:latin typeface="Times New Roman"/>
                <a:cs typeface="Times New Roman"/>
              </a:rPr>
              <a:t>j </a:t>
            </a:r>
            <a:r>
              <a:rPr sz="2025" i="1" spc="-44" baseline="-34979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3525" spc="30" baseline="-7092" dirty="0">
                <a:solidFill>
                  <a:prstClr val="black"/>
                </a:solidFill>
                <a:latin typeface="Symbol"/>
                <a:cs typeface="Symbol"/>
              </a:rPr>
              <a:t></a:t>
            </a:r>
            <a:r>
              <a:rPr sz="3525" spc="-300" baseline="-7092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3525" i="1" spc="-89" baseline="-7092" dirty="0">
                <a:solidFill>
                  <a:prstClr val="black"/>
                </a:solidFill>
                <a:latin typeface="Times New Roman"/>
                <a:cs typeface="Times New Roman"/>
              </a:rPr>
              <a:t>w</a:t>
            </a:r>
            <a:r>
              <a:rPr sz="2025" i="1" spc="-44" baseline="-34979" dirty="0">
                <a:solidFill>
                  <a:prstClr val="black"/>
                </a:solidFill>
                <a:latin typeface="Times New Roman"/>
                <a:cs typeface="Times New Roman"/>
              </a:rPr>
              <a:t>k</a:t>
            </a:r>
            <a:r>
              <a:rPr sz="2025" i="1" baseline="-34979" dirty="0">
                <a:solidFill>
                  <a:prstClr val="black"/>
                </a:solidFill>
                <a:latin typeface="Times New Roman"/>
                <a:cs typeface="Times New Roman"/>
              </a:rPr>
              <a:t>j </a:t>
            </a:r>
            <a:r>
              <a:rPr sz="2025" i="1" spc="-142" baseline="-34979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3525" spc="15" baseline="-7092" dirty="0">
                <a:solidFill>
                  <a:prstClr val="black"/>
                </a:solidFill>
                <a:latin typeface="Symbol"/>
                <a:cs typeface="Symbol"/>
              </a:rPr>
              <a:t></a:t>
            </a:r>
            <a:r>
              <a:rPr sz="3525" spc="-442" baseline="-7092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3525" spc="-60" baseline="-7092" dirty="0">
                <a:solidFill>
                  <a:prstClr val="black"/>
                </a:solidFill>
                <a:latin typeface="Symbol"/>
                <a:cs typeface="Symbol"/>
              </a:rPr>
              <a:t></a:t>
            </a:r>
            <a:r>
              <a:rPr sz="3525" i="1" spc="-82" baseline="-7092" dirty="0">
                <a:solidFill>
                  <a:prstClr val="black"/>
                </a:solidFill>
                <a:latin typeface="Times New Roman"/>
                <a:cs typeface="Times New Roman"/>
              </a:rPr>
              <a:t>w</a:t>
            </a:r>
            <a:r>
              <a:rPr sz="2025" i="1" spc="-44" baseline="-34979" dirty="0">
                <a:solidFill>
                  <a:prstClr val="black"/>
                </a:solidFill>
                <a:latin typeface="Times New Roman"/>
                <a:cs typeface="Times New Roman"/>
              </a:rPr>
              <a:t>k</a:t>
            </a:r>
            <a:r>
              <a:rPr sz="2025" i="1" baseline="-34979" dirty="0">
                <a:solidFill>
                  <a:prstClr val="black"/>
                </a:solidFill>
                <a:latin typeface="Times New Roman"/>
                <a:cs typeface="Times New Roman"/>
              </a:rPr>
              <a:t>j</a:t>
            </a:r>
            <a:endParaRPr sz="2025" baseline="-34979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3565220" y="4029171"/>
            <a:ext cx="1377950" cy="37846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38100">
              <a:spcBef>
                <a:spcPts val="115"/>
              </a:spcBef>
            </a:pPr>
            <a:r>
              <a:rPr sz="2200" spc="-45" dirty="0">
                <a:solidFill>
                  <a:prstClr val="black"/>
                </a:solidFill>
                <a:latin typeface="Symbol"/>
                <a:cs typeface="Symbol"/>
              </a:rPr>
              <a:t></a:t>
            </a:r>
            <a:r>
              <a:rPr sz="2200" i="1" spc="-55" dirty="0">
                <a:solidFill>
                  <a:prstClr val="black"/>
                </a:solidFill>
                <a:latin typeface="Times New Roman"/>
                <a:cs typeface="Times New Roman"/>
              </a:rPr>
              <a:t>w</a:t>
            </a:r>
            <a:r>
              <a:rPr sz="1875" i="1" spc="-44" baseline="-24444" dirty="0">
                <a:solidFill>
                  <a:prstClr val="black"/>
                </a:solidFill>
                <a:latin typeface="Times New Roman"/>
                <a:cs typeface="Times New Roman"/>
              </a:rPr>
              <a:t>k</a:t>
            </a:r>
            <a:r>
              <a:rPr sz="1875" i="1" baseline="-24444" dirty="0">
                <a:solidFill>
                  <a:prstClr val="black"/>
                </a:solidFill>
                <a:latin typeface="Times New Roman"/>
                <a:cs typeface="Times New Roman"/>
              </a:rPr>
              <a:t>j </a:t>
            </a:r>
            <a:r>
              <a:rPr sz="1875" i="1" spc="22" baseline="-24444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prstClr val="black"/>
                </a:solidFill>
                <a:latin typeface="Symbol"/>
                <a:cs typeface="Symbol"/>
              </a:rPr>
              <a:t></a:t>
            </a:r>
            <a:r>
              <a:rPr sz="2200" spc="-29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300" spc="-125" dirty="0">
                <a:solidFill>
                  <a:prstClr val="black"/>
                </a:solidFill>
                <a:latin typeface="Symbol"/>
                <a:cs typeface="Symbol"/>
              </a:rPr>
              <a:t></a:t>
            </a:r>
            <a:r>
              <a:rPr sz="2300" spc="-80" dirty="0">
                <a:solidFill>
                  <a:prstClr val="black"/>
                </a:solidFill>
                <a:latin typeface="Symbol"/>
                <a:cs typeface="Symbol"/>
              </a:rPr>
              <a:t></a:t>
            </a:r>
            <a:r>
              <a:rPr sz="1875" i="1" spc="195" baseline="-24444" dirty="0">
                <a:solidFill>
                  <a:prstClr val="black"/>
                </a:solidFill>
                <a:latin typeface="Times New Roman"/>
                <a:cs typeface="Times New Roman"/>
              </a:rPr>
              <a:t>k</a:t>
            </a:r>
            <a:r>
              <a:rPr sz="2200" i="1" spc="60" dirty="0">
                <a:solidFill>
                  <a:prstClr val="black"/>
                </a:solidFill>
                <a:latin typeface="Times New Roman"/>
                <a:cs typeface="Times New Roman"/>
              </a:rPr>
              <a:t>h</a:t>
            </a:r>
            <a:r>
              <a:rPr sz="1875" i="1" baseline="-24444" dirty="0">
                <a:solidFill>
                  <a:prstClr val="black"/>
                </a:solidFill>
                <a:latin typeface="Times New Roman"/>
                <a:cs typeface="Times New Roman"/>
              </a:rPr>
              <a:t>j</a:t>
            </a:r>
            <a:endParaRPr sz="1875" baseline="-24444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2258364" y="4761753"/>
            <a:ext cx="6271260" cy="2114681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279400" indent="-228600">
              <a:lnSpc>
                <a:spcPts val="2775"/>
              </a:lnSpc>
              <a:spcBef>
                <a:spcPts val="130"/>
              </a:spcBef>
              <a:buFontTx/>
              <a:buChar char="–"/>
              <a:tabLst>
                <a:tab pos="279400" algn="l"/>
              </a:tabLst>
            </a:pPr>
            <a:r>
              <a:rPr sz="2000" spc="-5" dirty="0">
                <a:solidFill>
                  <a:prstClr val="black"/>
                </a:solidFill>
                <a:latin typeface="Times New Roman"/>
                <a:cs typeface="Times New Roman"/>
              </a:rPr>
              <a:t>U</a:t>
            </a:r>
            <a:r>
              <a:rPr sz="2000" spc="-10" dirty="0">
                <a:solidFill>
                  <a:prstClr val="black"/>
                </a:solidFill>
                <a:latin typeface="Times New Roman"/>
                <a:cs typeface="Times New Roman"/>
              </a:rPr>
              <a:t>p</a:t>
            </a:r>
            <a:r>
              <a:rPr sz="2000" spc="-35" dirty="0">
                <a:solidFill>
                  <a:prstClr val="black"/>
                </a:solidFill>
                <a:latin typeface="Times New Roman"/>
                <a:cs typeface="Times New Roman"/>
              </a:rPr>
              <a:t>da</a:t>
            </a:r>
            <a:r>
              <a:rPr sz="2000" spc="-15" dirty="0">
                <a:solidFill>
                  <a:prstClr val="black"/>
                </a:solidFill>
                <a:latin typeface="Times New Roman"/>
                <a:cs typeface="Times New Roman"/>
              </a:rPr>
              <a:t>te</a:t>
            </a:r>
            <a:r>
              <a:rPr sz="2000" dirty="0">
                <a:solidFill>
                  <a:prstClr val="black"/>
                </a:solidFill>
                <a:latin typeface="Times New Roman"/>
                <a:cs typeface="Times New Roman"/>
              </a:rPr>
              <a:t> the</a:t>
            </a:r>
            <a:r>
              <a:rPr sz="2000" spc="-1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spc="-55" dirty="0">
                <a:solidFill>
                  <a:prstClr val="black"/>
                </a:solidFill>
                <a:latin typeface="Times New Roman"/>
                <a:cs typeface="Times New Roman"/>
              </a:rPr>
              <a:t>h</a:t>
            </a:r>
            <a:r>
              <a:rPr sz="2000" spc="-40" dirty="0">
                <a:solidFill>
                  <a:prstClr val="black"/>
                </a:solidFill>
                <a:latin typeface="Times New Roman"/>
                <a:cs typeface="Times New Roman"/>
              </a:rPr>
              <a:t>i</a:t>
            </a:r>
            <a:r>
              <a:rPr sz="2000" dirty="0">
                <a:solidFill>
                  <a:prstClr val="black"/>
                </a:solidFill>
                <a:latin typeface="Times New Roman"/>
                <a:cs typeface="Times New Roman"/>
              </a:rPr>
              <a:t>d</a:t>
            </a:r>
            <a:r>
              <a:rPr sz="2000" spc="5" dirty="0">
                <a:solidFill>
                  <a:prstClr val="black"/>
                </a:solidFill>
                <a:latin typeface="Times New Roman"/>
                <a:cs typeface="Times New Roman"/>
              </a:rPr>
              <a:t>d</a:t>
            </a:r>
            <a:r>
              <a:rPr sz="2000" spc="-15" dirty="0">
                <a:solidFill>
                  <a:prstClr val="black"/>
                </a:solidFill>
                <a:latin typeface="Times New Roman"/>
                <a:cs typeface="Times New Roman"/>
              </a:rPr>
              <a:t>en</a:t>
            </a:r>
            <a:r>
              <a:rPr sz="200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spc="-65" dirty="0">
                <a:solidFill>
                  <a:prstClr val="black"/>
                </a:solidFill>
                <a:latin typeface="Times New Roman"/>
                <a:cs typeface="Times New Roman"/>
              </a:rPr>
              <a:t>l</a:t>
            </a:r>
            <a:r>
              <a:rPr sz="2000" spc="-130" dirty="0">
                <a:solidFill>
                  <a:prstClr val="black"/>
                </a:solidFill>
                <a:latin typeface="Times New Roman"/>
                <a:cs typeface="Times New Roman"/>
              </a:rPr>
              <a:t>a</a:t>
            </a:r>
            <a:r>
              <a:rPr sz="2000" spc="-114" dirty="0">
                <a:solidFill>
                  <a:prstClr val="black"/>
                </a:solidFill>
                <a:latin typeface="Times New Roman"/>
                <a:cs typeface="Times New Roman"/>
              </a:rPr>
              <a:t>y</a:t>
            </a:r>
            <a:r>
              <a:rPr sz="2000" spc="-100" dirty="0">
                <a:solidFill>
                  <a:prstClr val="black"/>
                </a:solidFill>
                <a:latin typeface="Times New Roman"/>
                <a:cs typeface="Times New Roman"/>
              </a:rPr>
              <a:t>e</a:t>
            </a:r>
            <a:r>
              <a:rPr sz="2000" dirty="0">
                <a:solidFill>
                  <a:prstClr val="black"/>
                </a:solidFill>
                <a:latin typeface="Times New Roman"/>
                <a:cs typeface="Times New Roman"/>
              </a:rPr>
              <a:t>r</a:t>
            </a:r>
            <a:r>
              <a:rPr sz="2000" spc="-2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spc="-140" dirty="0">
                <a:solidFill>
                  <a:prstClr val="black"/>
                </a:solidFill>
                <a:latin typeface="Times New Roman"/>
                <a:cs typeface="Times New Roman"/>
              </a:rPr>
              <a:t>w</a:t>
            </a:r>
            <a:r>
              <a:rPr sz="2000" spc="-45" dirty="0">
                <a:solidFill>
                  <a:prstClr val="black"/>
                </a:solidFill>
                <a:latin typeface="Times New Roman"/>
                <a:cs typeface="Times New Roman"/>
              </a:rPr>
              <a:t>eights</a:t>
            </a:r>
            <a:r>
              <a:rPr sz="200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spc="-60" dirty="0">
                <a:solidFill>
                  <a:prstClr val="black"/>
                </a:solidFill>
                <a:latin typeface="Times New Roman"/>
                <a:cs typeface="Times New Roman"/>
              </a:rPr>
              <a:t>using:</a:t>
            </a:r>
            <a:r>
              <a:rPr sz="200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spc="-17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3525" i="1" spc="217" baseline="-3546" dirty="0">
                <a:solidFill>
                  <a:prstClr val="black"/>
                </a:solidFill>
                <a:latin typeface="Times New Roman"/>
                <a:cs typeface="Times New Roman"/>
              </a:rPr>
              <a:t>w</a:t>
            </a:r>
            <a:r>
              <a:rPr sz="2025" i="1" spc="7" baseline="-30864" dirty="0">
                <a:solidFill>
                  <a:prstClr val="black"/>
                </a:solidFill>
                <a:latin typeface="Times New Roman"/>
                <a:cs typeface="Times New Roman"/>
              </a:rPr>
              <a:t>j</a:t>
            </a:r>
            <a:r>
              <a:rPr sz="2025" i="1" spc="15" baseline="-30864" dirty="0">
                <a:solidFill>
                  <a:prstClr val="black"/>
                </a:solidFill>
                <a:latin typeface="Times New Roman"/>
                <a:cs typeface="Times New Roman"/>
              </a:rPr>
              <a:t>i</a:t>
            </a:r>
            <a:r>
              <a:rPr sz="2025" i="1" baseline="-30864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25" i="1" spc="-89" baseline="-30864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3525" spc="89" baseline="-3546" dirty="0">
                <a:solidFill>
                  <a:prstClr val="black"/>
                </a:solidFill>
                <a:latin typeface="Symbol"/>
                <a:cs typeface="Symbol"/>
              </a:rPr>
              <a:t></a:t>
            </a:r>
            <a:r>
              <a:rPr sz="3525" spc="-284" baseline="-3546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3525" i="1" spc="217" baseline="-3546" dirty="0">
                <a:solidFill>
                  <a:prstClr val="black"/>
                </a:solidFill>
                <a:latin typeface="Times New Roman"/>
                <a:cs typeface="Times New Roman"/>
              </a:rPr>
              <a:t>w</a:t>
            </a:r>
            <a:r>
              <a:rPr sz="2025" i="1" baseline="-30864" dirty="0">
                <a:solidFill>
                  <a:prstClr val="black"/>
                </a:solidFill>
                <a:latin typeface="Times New Roman"/>
                <a:cs typeface="Times New Roman"/>
              </a:rPr>
              <a:t>j</a:t>
            </a:r>
            <a:r>
              <a:rPr sz="2025" i="1" spc="15" baseline="-30864" dirty="0">
                <a:solidFill>
                  <a:prstClr val="black"/>
                </a:solidFill>
                <a:latin typeface="Times New Roman"/>
                <a:cs typeface="Times New Roman"/>
              </a:rPr>
              <a:t>i</a:t>
            </a:r>
            <a:r>
              <a:rPr sz="2025" i="1" baseline="-30864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25" i="1" spc="-202" baseline="-30864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3525" spc="52" baseline="-3546" dirty="0">
                <a:solidFill>
                  <a:prstClr val="black"/>
                </a:solidFill>
                <a:latin typeface="Symbol"/>
                <a:cs typeface="Symbol"/>
              </a:rPr>
              <a:t></a:t>
            </a:r>
            <a:r>
              <a:rPr sz="3525" spc="-427" baseline="-3546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3525" spc="-30" baseline="-3546" dirty="0">
                <a:solidFill>
                  <a:prstClr val="black"/>
                </a:solidFill>
                <a:latin typeface="Symbol"/>
                <a:cs typeface="Symbol"/>
              </a:rPr>
              <a:t></a:t>
            </a:r>
            <a:r>
              <a:rPr sz="3525" i="1" spc="217" baseline="-3546" dirty="0">
                <a:solidFill>
                  <a:prstClr val="black"/>
                </a:solidFill>
                <a:latin typeface="Times New Roman"/>
                <a:cs typeface="Times New Roman"/>
              </a:rPr>
              <a:t>w</a:t>
            </a:r>
            <a:r>
              <a:rPr sz="2025" i="1" baseline="-30864" dirty="0">
                <a:solidFill>
                  <a:prstClr val="black"/>
                </a:solidFill>
                <a:latin typeface="Times New Roman"/>
                <a:cs typeface="Times New Roman"/>
              </a:rPr>
              <a:t>j</a:t>
            </a:r>
            <a:r>
              <a:rPr sz="2025" i="1" spc="15" baseline="-30864" dirty="0">
                <a:solidFill>
                  <a:prstClr val="black"/>
                </a:solidFill>
                <a:latin typeface="Times New Roman"/>
                <a:cs typeface="Times New Roman"/>
              </a:rPr>
              <a:t>i</a:t>
            </a:r>
            <a:endParaRPr sz="2025" baseline="-30864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508000">
              <a:lnSpc>
                <a:spcPts val="2955"/>
              </a:lnSpc>
              <a:tabLst>
                <a:tab pos="1236980" algn="l"/>
              </a:tabLst>
            </a:pPr>
            <a:r>
              <a:rPr sz="2000" spc="-55" dirty="0">
                <a:solidFill>
                  <a:prstClr val="black"/>
                </a:solidFill>
                <a:latin typeface="Times New Roman"/>
                <a:cs typeface="Times New Roman"/>
              </a:rPr>
              <a:t>w</a:t>
            </a:r>
            <a:r>
              <a:rPr sz="2000" spc="-45" dirty="0">
                <a:solidFill>
                  <a:prstClr val="black"/>
                </a:solidFill>
                <a:latin typeface="Times New Roman"/>
                <a:cs typeface="Times New Roman"/>
              </a:rPr>
              <a:t>h</a:t>
            </a:r>
            <a:r>
              <a:rPr sz="2000" spc="-30" dirty="0">
                <a:solidFill>
                  <a:prstClr val="black"/>
                </a:solidFill>
                <a:latin typeface="Times New Roman"/>
                <a:cs typeface="Times New Roman"/>
              </a:rPr>
              <a:t>e</a:t>
            </a:r>
            <a:r>
              <a:rPr sz="2000" spc="-20" dirty="0">
                <a:solidFill>
                  <a:prstClr val="black"/>
                </a:solidFill>
                <a:latin typeface="Times New Roman"/>
                <a:cs typeface="Times New Roman"/>
              </a:rPr>
              <a:t>r</a:t>
            </a:r>
            <a:r>
              <a:rPr sz="2000" spc="-55" dirty="0">
                <a:solidFill>
                  <a:prstClr val="black"/>
                </a:solidFill>
                <a:latin typeface="Times New Roman"/>
                <a:cs typeface="Times New Roman"/>
              </a:rPr>
              <a:t>e</a:t>
            </a:r>
            <a:r>
              <a:rPr sz="2000" dirty="0">
                <a:solidFill>
                  <a:prstClr val="black"/>
                </a:solidFill>
                <a:latin typeface="Times New Roman"/>
                <a:cs typeface="Times New Roman"/>
              </a:rPr>
              <a:t>	</a:t>
            </a:r>
            <a:r>
              <a:rPr sz="3600" spc="-60" baseline="1157" dirty="0">
                <a:solidFill>
                  <a:prstClr val="black"/>
                </a:solidFill>
                <a:latin typeface="Symbol"/>
                <a:cs typeface="Symbol"/>
              </a:rPr>
              <a:t></a:t>
            </a:r>
            <a:r>
              <a:rPr sz="3600" i="1" spc="209" baseline="1157" dirty="0">
                <a:solidFill>
                  <a:prstClr val="black"/>
                </a:solidFill>
                <a:latin typeface="Times New Roman"/>
                <a:cs typeface="Times New Roman"/>
              </a:rPr>
              <a:t>w</a:t>
            </a:r>
            <a:r>
              <a:rPr sz="2025" i="1" spc="-22" baseline="-20576" dirty="0">
                <a:solidFill>
                  <a:prstClr val="black"/>
                </a:solidFill>
                <a:latin typeface="Times New Roman"/>
                <a:cs typeface="Times New Roman"/>
              </a:rPr>
              <a:t>j</a:t>
            </a:r>
            <a:r>
              <a:rPr sz="2025" i="1" spc="15" baseline="-20576" dirty="0">
                <a:solidFill>
                  <a:prstClr val="black"/>
                </a:solidFill>
                <a:latin typeface="Times New Roman"/>
                <a:cs typeface="Times New Roman"/>
              </a:rPr>
              <a:t>i</a:t>
            </a:r>
            <a:r>
              <a:rPr sz="2025" i="1" baseline="-20576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25" i="1" spc="-15" baseline="-20576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3600" spc="7" baseline="1157" dirty="0">
                <a:solidFill>
                  <a:prstClr val="black"/>
                </a:solidFill>
                <a:latin typeface="Symbol"/>
                <a:cs typeface="Symbol"/>
              </a:rPr>
              <a:t></a:t>
            </a:r>
            <a:r>
              <a:rPr sz="3600" spc="-480" baseline="1157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3750" spc="-195" baseline="1111" dirty="0">
                <a:solidFill>
                  <a:prstClr val="black"/>
                </a:solidFill>
                <a:latin typeface="Symbol"/>
                <a:cs typeface="Symbol"/>
              </a:rPr>
              <a:t></a:t>
            </a:r>
            <a:r>
              <a:rPr sz="3750" spc="179" baseline="1111" dirty="0">
                <a:solidFill>
                  <a:prstClr val="black"/>
                </a:solidFill>
                <a:latin typeface="Symbol"/>
                <a:cs typeface="Symbol"/>
              </a:rPr>
              <a:t></a:t>
            </a:r>
            <a:r>
              <a:rPr sz="2025" i="1" spc="15" baseline="-20576" dirty="0">
                <a:solidFill>
                  <a:prstClr val="black"/>
                </a:solidFill>
                <a:latin typeface="Times New Roman"/>
                <a:cs typeface="Times New Roman"/>
              </a:rPr>
              <a:t>j</a:t>
            </a:r>
            <a:r>
              <a:rPr sz="2025" i="1" spc="-142" baseline="-20576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3600" i="1" spc="-52" baseline="1157" dirty="0">
                <a:solidFill>
                  <a:prstClr val="black"/>
                </a:solidFill>
                <a:latin typeface="Times New Roman"/>
                <a:cs typeface="Times New Roman"/>
              </a:rPr>
              <a:t>x</a:t>
            </a:r>
            <a:r>
              <a:rPr sz="2025" i="1" spc="15" baseline="-20576" dirty="0">
                <a:solidFill>
                  <a:prstClr val="black"/>
                </a:solidFill>
                <a:latin typeface="Times New Roman"/>
                <a:cs typeface="Times New Roman"/>
              </a:rPr>
              <a:t>i</a:t>
            </a:r>
            <a:endParaRPr sz="2025" baseline="-20576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>
              <a:spcBef>
                <a:spcPts val="40"/>
              </a:spcBef>
            </a:pPr>
            <a:endParaRPr sz="280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279400" marR="17780" indent="-228600" algn="just">
              <a:buFontTx/>
              <a:buChar char="–"/>
              <a:tabLst>
                <a:tab pos="279400" algn="l"/>
              </a:tabLst>
            </a:pPr>
            <a:r>
              <a:rPr sz="2000" spc="-20" dirty="0">
                <a:solidFill>
                  <a:prstClr val="black"/>
                </a:solidFill>
                <a:latin typeface="Times New Roman"/>
                <a:cs typeface="Times New Roman"/>
              </a:rPr>
              <a:t>(If </a:t>
            </a:r>
            <a:r>
              <a:rPr sz="2000" spc="-50" dirty="0">
                <a:solidFill>
                  <a:prstClr val="black"/>
                </a:solidFill>
                <a:latin typeface="Times New Roman"/>
                <a:cs typeface="Times New Roman"/>
              </a:rPr>
              <a:t>using </a:t>
            </a:r>
            <a:r>
              <a:rPr sz="2000" i="1" spc="-170" dirty="0">
                <a:solidFill>
                  <a:prstClr val="black"/>
                </a:solidFill>
                <a:latin typeface="Times New Roman"/>
                <a:cs typeface="Times New Roman"/>
              </a:rPr>
              <a:t>sequential </a:t>
            </a:r>
            <a:r>
              <a:rPr sz="2000" i="1" spc="-165" dirty="0">
                <a:solidFill>
                  <a:prstClr val="black"/>
                </a:solidFill>
                <a:latin typeface="Times New Roman"/>
                <a:cs typeface="Times New Roman"/>
              </a:rPr>
              <a:t>updating</a:t>
            </a:r>
            <a:r>
              <a:rPr sz="2000" spc="-165" dirty="0">
                <a:solidFill>
                  <a:prstClr val="black"/>
                </a:solidFill>
                <a:latin typeface="Times New Roman"/>
                <a:cs typeface="Times New Roman"/>
              </a:rPr>
              <a:t>) </a:t>
            </a:r>
            <a:r>
              <a:rPr sz="2000" spc="-30" dirty="0">
                <a:solidFill>
                  <a:prstClr val="black"/>
                </a:solidFill>
                <a:latin typeface="Times New Roman"/>
                <a:cs typeface="Times New Roman"/>
              </a:rPr>
              <a:t>randomize </a:t>
            </a:r>
            <a:r>
              <a:rPr sz="2000" spc="-5" dirty="0">
                <a:solidFill>
                  <a:prstClr val="black"/>
                </a:solidFill>
                <a:latin typeface="Times New Roman"/>
                <a:cs typeface="Times New Roman"/>
              </a:rPr>
              <a:t>the </a:t>
            </a:r>
            <a:r>
              <a:rPr sz="2000" spc="-10" dirty="0">
                <a:solidFill>
                  <a:prstClr val="black"/>
                </a:solidFill>
                <a:latin typeface="Times New Roman"/>
                <a:cs typeface="Times New Roman"/>
              </a:rPr>
              <a:t>order </a:t>
            </a:r>
            <a:r>
              <a:rPr sz="2000" spc="-5" dirty="0">
                <a:solidFill>
                  <a:prstClr val="black"/>
                </a:solidFill>
                <a:latin typeface="Times New Roman"/>
                <a:cs typeface="Times New Roman"/>
              </a:rPr>
              <a:t>of the </a:t>
            </a:r>
            <a:r>
              <a:rPr sz="2000" spc="-10" dirty="0">
                <a:solidFill>
                  <a:prstClr val="black"/>
                </a:solidFill>
                <a:latin typeface="Times New Roman"/>
                <a:cs typeface="Times New Roman"/>
              </a:rPr>
              <a:t>input </a:t>
            </a:r>
            <a:r>
              <a:rPr sz="2000" spc="-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spc="-30" dirty="0">
                <a:solidFill>
                  <a:prstClr val="black"/>
                </a:solidFill>
                <a:latin typeface="Times New Roman"/>
                <a:cs typeface="Times New Roman"/>
              </a:rPr>
              <a:t>vectors </a:t>
            </a:r>
            <a:r>
              <a:rPr sz="2000" spc="-15" dirty="0">
                <a:solidFill>
                  <a:prstClr val="black"/>
                </a:solidFill>
                <a:latin typeface="Times New Roman"/>
                <a:cs typeface="Times New Roman"/>
              </a:rPr>
              <a:t>so </a:t>
            </a:r>
            <a:r>
              <a:rPr sz="2000" dirty="0">
                <a:solidFill>
                  <a:prstClr val="black"/>
                </a:solidFill>
                <a:latin typeface="Times New Roman"/>
                <a:cs typeface="Times New Roman"/>
              </a:rPr>
              <a:t>that </a:t>
            </a:r>
            <a:r>
              <a:rPr sz="2000" spc="-65" dirty="0">
                <a:solidFill>
                  <a:prstClr val="black"/>
                </a:solidFill>
                <a:latin typeface="Times New Roman"/>
                <a:cs typeface="Times New Roman"/>
              </a:rPr>
              <a:t>you </a:t>
            </a:r>
            <a:r>
              <a:rPr sz="2000" spc="-55" dirty="0">
                <a:solidFill>
                  <a:prstClr val="black"/>
                </a:solidFill>
                <a:latin typeface="Times New Roman"/>
                <a:cs typeface="Times New Roman"/>
              </a:rPr>
              <a:t>don’t </a:t>
            </a:r>
            <a:r>
              <a:rPr sz="2000" spc="-25" dirty="0">
                <a:solidFill>
                  <a:prstClr val="black"/>
                </a:solidFill>
                <a:latin typeface="Times New Roman"/>
                <a:cs typeface="Times New Roman"/>
              </a:rPr>
              <a:t>train </a:t>
            </a:r>
            <a:r>
              <a:rPr sz="2000" spc="-40" dirty="0">
                <a:solidFill>
                  <a:prstClr val="black"/>
                </a:solidFill>
                <a:latin typeface="Times New Roman"/>
                <a:cs typeface="Times New Roman"/>
              </a:rPr>
              <a:t>in </a:t>
            </a:r>
            <a:r>
              <a:rPr sz="2000" spc="-75" dirty="0">
                <a:solidFill>
                  <a:prstClr val="black"/>
                </a:solidFill>
                <a:latin typeface="Times New Roman"/>
                <a:cs typeface="Times New Roman"/>
              </a:rPr>
              <a:t>exactly </a:t>
            </a:r>
            <a:r>
              <a:rPr sz="2000" spc="-5" dirty="0">
                <a:solidFill>
                  <a:prstClr val="black"/>
                </a:solidFill>
                <a:latin typeface="Times New Roman"/>
                <a:cs typeface="Times New Roman"/>
              </a:rPr>
              <a:t>the </a:t>
            </a:r>
            <a:r>
              <a:rPr sz="2000" spc="-50" dirty="0">
                <a:solidFill>
                  <a:prstClr val="black"/>
                </a:solidFill>
                <a:latin typeface="Times New Roman"/>
                <a:cs typeface="Times New Roman"/>
              </a:rPr>
              <a:t>same </a:t>
            </a:r>
            <a:r>
              <a:rPr sz="2000" spc="-10" dirty="0">
                <a:solidFill>
                  <a:prstClr val="black"/>
                </a:solidFill>
                <a:latin typeface="Times New Roman"/>
                <a:cs typeface="Times New Roman"/>
              </a:rPr>
              <a:t>order </a:t>
            </a:r>
            <a:r>
              <a:rPr sz="2000" spc="-45" dirty="0">
                <a:solidFill>
                  <a:prstClr val="black"/>
                </a:solidFill>
                <a:latin typeface="Times New Roman"/>
                <a:cs typeface="Times New Roman"/>
              </a:rPr>
              <a:t>each </a:t>
            </a:r>
            <a:r>
              <a:rPr sz="2000" spc="-484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spc="-30" dirty="0">
                <a:solidFill>
                  <a:prstClr val="black"/>
                </a:solidFill>
                <a:latin typeface="Times New Roman"/>
                <a:cs typeface="Times New Roman"/>
              </a:rPr>
              <a:t>iteration.</a:t>
            </a:r>
            <a:endParaRPr sz="20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28" name="object 28"/>
          <p:cNvSpPr txBox="1">
            <a:spLocks noGrp="1"/>
          </p:cNvSpPr>
          <p:nvPr>
            <p:ph type="title"/>
          </p:nvPr>
        </p:nvSpPr>
        <p:spPr>
          <a:xfrm>
            <a:off x="3549777" y="89154"/>
            <a:ext cx="508952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2800" i="0" spc="-5" dirty="0">
                <a:solidFill>
                  <a:srgbClr val="0000FF"/>
                </a:solidFill>
                <a:latin typeface="Arial MT"/>
                <a:cs typeface="Arial MT"/>
              </a:rPr>
              <a:t>Backpropagation</a:t>
            </a:r>
            <a:r>
              <a:rPr sz="2800" i="0" spc="-130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2800" i="0" spc="-5" dirty="0">
                <a:solidFill>
                  <a:srgbClr val="0000FF"/>
                </a:solidFill>
                <a:latin typeface="Arial MT"/>
                <a:cs typeface="Arial MT"/>
              </a:rPr>
              <a:t>Algorithm</a:t>
            </a:r>
            <a:r>
              <a:rPr sz="2800" i="0" spc="20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2800" i="0" spc="-5" dirty="0">
                <a:solidFill>
                  <a:srgbClr val="0000FF"/>
                </a:solidFill>
                <a:latin typeface="Arial MT"/>
                <a:cs typeface="Arial MT"/>
              </a:rPr>
              <a:t>(BP)</a:t>
            </a:r>
            <a:endParaRPr sz="2800">
              <a:latin typeface="Arial MT"/>
              <a:cs typeface="Arial MT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4215542" y="1357020"/>
            <a:ext cx="236854" cy="3803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spcBef>
                <a:spcPts val="125"/>
              </a:spcBef>
            </a:pPr>
            <a:r>
              <a:rPr sz="2300" spc="20" dirty="0">
                <a:solidFill>
                  <a:prstClr val="black"/>
                </a:solidFill>
                <a:latin typeface="Symbol"/>
                <a:cs typeface="Symbol"/>
              </a:rPr>
              <a:t></a:t>
            </a:r>
            <a:endParaRPr sz="2300">
              <a:solidFill>
                <a:prstClr val="black"/>
              </a:solidFill>
              <a:latin typeface="Symbol"/>
              <a:cs typeface="Symbo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3394543" y="1411590"/>
            <a:ext cx="642620" cy="26353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100">
              <a:spcBef>
                <a:spcPts val="135"/>
              </a:spcBef>
            </a:pPr>
            <a:r>
              <a:rPr sz="1550" i="1" spc="60" dirty="0">
                <a:solidFill>
                  <a:prstClr val="black"/>
                </a:solidFill>
                <a:latin typeface="Times New Roman"/>
                <a:cs typeface="Times New Roman"/>
              </a:rPr>
              <a:t>h</a:t>
            </a:r>
            <a:r>
              <a:rPr sz="1350" i="1" spc="-7" baseline="-24691" dirty="0">
                <a:solidFill>
                  <a:prstClr val="black"/>
                </a:solidFill>
                <a:latin typeface="Times New Roman"/>
                <a:cs typeface="Times New Roman"/>
              </a:rPr>
              <a:t>j</a:t>
            </a:r>
            <a:r>
              <a:rPr sz="1350" i="1" baseline="-24691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350" i="1" spc="30" baseline="-24691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550" dirty="0">
                <a:solidFill>
                  <a:prstClr val="black"/>
                </a:solidFill>
                <a:latin typeface="Symbol"/>
                <a:cs typeface="Symbol"/>
              </a:rPr>
              <a:t></a:t>
            </a:r>
            <a:r>
              <a:rPr sz="1550" spc="-19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600" spc="-30" dirty="0">
                <a:solidFill>
                  <a:prstClr val="black"/>
                </a:solidFill>
                <a:latin typeface="Symbol"/>
                <a:cs typeface="Symbol"/>
              </a:rPr>
              <a:t></a:t>
            </a:r>
            <a:r>
              <a:rPr sz="1600" spc="-9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325" baseline="-23297" dirty="0">
                <a:solidFill>
                  <a:prstClr val="black"/>
                </a:solidFill>
                <a:latin typeface="Symbol"/>
                <a:cs typeface="Symbol"/>
              </a:rPr>
              <a:t></a:t>
            </a:r>
            <a:endParaRPr sz="2325" baseline="-23297">
              <a:solidFill>
                <a:prstClr val="black"/>
              </a:solidFill>
              <a:latin typeface="Symbol"/>
              <a:cs typeface="Symbo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3910038" y="1224150"/>
            <a:ext cx="1654175" cy="25135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  <a:tabLst>
                <a:tab pos="1564640" algn="l"/>
              </a:tabLst>
            </a:pPr>
            <a:r>
              <a:rPr sz="1550" dirty="0">
                <a:solidFill>
                  <a:prstClr val="black"/>
                </a:solidFill>
                <a:latin typeface="Symbol"/>
                <a:cs typeface="Symbol"/>
              </a:rPr>
              <a:t></a:t>
            </a:r>
            <a:r>
              <a:rPr sz="1550" dirty="0">
                <a:solidFill>
                  <a:prstClr val="black"/>
                </a:solidFill>
                <a:latin typeface="Times New Roman"/>
                <a:cs typeface="Times New Roman"/>
              </a:rPr>
              <a:t>	</a:t>
            </a:r>
            <a:r>
              <a:rPr sz="1550" dirty="0">
                <a:solidFill>
                  <a:prstClr val="black"/>
                </a:solidFill>
                <a:latin typeface="Symbol"/>
                <a:cs typeface="Symbol"/>
              </a:rPr>
              <a:t></a:t>
            </a:r>
            <a:endParaRPr sz="1550">
              <a:solidFill>
                <a:prstClr val="black"/>
              </a:solidFill>
              <a:latin typeface="Symbol"/>
              <a:cs typeface="Symbo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910038" y="1634400"/>
            <a:ext cx="1654175" cy="25135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  <a:tabLst>
                <a:tab pos="1564640" algn="l"/>
              </a:tabLst>
            </a:pPr>
            <a:r>
              <a:rPr sz="1550" spc="80" dirty="0">
                <a:solidFill>
                  <a:prstClr val="black"/>
                </a:solidFill>
                <a:latin typeface="Symbol"/>
                <a:cs typeface="Symbol"/>
              </a:rPr>
              <a:t></a:t>
            </a:r>
            <a:r>
              <a:rPr sz="900" i="1" spc="-5" dirty="0">
                <a:solidFill>
                  <a:prstClr val="black"/>
                </a:solidFill>
                <a:latin typeface="Times New Roman"/>
                <a:cs typeface="Times New Roman"/>
              </a:rPr>
              <a:t>i</a:t>
            </a:r>
            <a:r>
              <a:rPr sz="900" i="1" spc="-14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900" spc="-10" dirty="0">
                <a:solidFill>
                  <a:prstClr val="black"/>
                </a:solidFill>
                <a:latin typeface="Symbol"/>
                <a:cs typeface="Symbol"/>
              </a:rPr>
              <a:t></a:t>
            </a:r>
            <a:r>
              <a:rPr sz="900" spc="-1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900" i="1" spc="-15" dirty="0">
                <a:solidFill>
                  <a:prstClr val="black"/>
                </a:solidFill>
                <a:latin typeface="Times New Roman"/>
                <a:cs typeface="Times New Roman"/>
              </a:rPr>
              <a:t>i</a:t>
            </a:r>
            <a:r>
              <a:rPr sz="900" i="1" spc="-10" dirty="0">
                <a:solidFill>
                  <a:prstClr val="black"/>
                </a:solidFill>
                <a:latin typeface="Times New Roman"/>
                <a:cs typeface="Times New Roman"/>
              </a:rPr>
              <a:t>n</a:t>
            </a:r>
            <a:r>
              <a:rPr sz="900" i="1" spc="-5" dirty="0">
                <a:solidFill>
                  <a:prstClr val="black"/>
                </a:solidFill>
                <a:latin typeface="Times New Roman"/>
                <a:cs typeface="Times New Roman"/>
              </a:rPr>
              <a:t>p</a:t>
            </a:r>
            <a:r>
              <a:rPr sz="900" i="1" spc="-10" dirty="0">
                <a:solidFill>
                  <a:prstClr val="black"/>
                </a:solidFill>
                <a:latin typeface="Times New Roman"/>
                <a:cs typeface="Times New Roman"/>
              </a:rPr>
              <a:t>u</a:t>
            </a:r>
            <a:r>
              <a:rPr sz="900" i="1" spc="-5" dirty="0">
                <a:solidFill>
                  <a:prstClr val="black"/>
                </a:solidFill>
                <a:latin typeface="Times New Roman"/>
                <a:cs typeface="Times New Roman"/>
              </a:rPr>
              <a:t>t</a:t>
            </a:r>
            <a:r>
              <a:rPr sz="900" i="1" spc="-2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900" i="1" spc="-5" dirty="0">
                <a:solidFill>
                  <a:prstClr val="black"/>
                </a:solidFill>
                <a:latin typeface="Times New Roman"/>
                <a:cs typeface="Times New Roman"/>
              </a:rPr>
              <a:t>l</a:t>
            </a:r>
            <a:r>
              <a:rPr sz="900" i="1" spc="-10" dirty="0">
                <a:solidFill>
                  <a:prstClr val="black"/>
                </a:solidFill>
                <a:latin typeface="Times New Roman"/>
                <a:cs typeface="Times New Roman"/>
              </a:rPr>
              <a:t>a</a:t>
            </a:r>
            <a:r>
              <a:rPr sz="900" i="1" spc="-15" dirty="0">
                <a:solidFill>
                  <a:prstClr val="black"/>
                </a:solidFill>
                <a:latin typeface="Times New Roman"/>
                <a:cs typeface="Times New Roman"/>
              </a:rPr>
              <a:t>y</a:t>
            </a:r>
            <a:r>
              <a:rPr sz="900" i="1" spc="-20" dirty="0">
                <a:solidFill>
                  <a:prstClr val="black"/>
                </a:solidFill>
                <a:latin typeface="Times New Roman"/>
                <a:cs typeface="Times New Roman"/>
              </a:rPr>
              <a:t>e</a:t>
            </a:r>
            <a:r>
              <a:rPr sz="900" i="1" spc="-5" dirty="0">
                <a:solidFill>
                  <a:prstClr val="black"/>
                </a:solidFill>
                <a:latin typeface="Times New Roman"/>
                <a:cs typeface="Times New Roman"/>
              </a:rPr>
              <a:t>r</a:t>
            </a:r>
            <a:r>
              <a:rPr sz="900" i="1" dirty="0">
                <a:solidFill>
                  <a:prstClr val="black"/>
                </a:solidFill>
                <a:latin typeface="Times New Roman"/>
                <a:cs typeface="Times New Roman"/>
              </a:rPr>
              <a:t>	</a:t>
            </a:r>
            <a:r>
              <a:rPr sz="1550" dirty="0">
                <a:solidFill>
                  <a:prstClr val="black"/>
                </a:solidFill>
                <a:latin typeface="Symbol"/>
                <a:cs typeface="Symbol"/>
              </a:rPr>
              <a:t></a:t>
            </a:r>
            <a:endParaRPr sz="1550">
              <a:solidFill>
                <a:prstClr val="black"/>
              </a:solidFill>
              <a:latin typeface="Symbol"/>
              <a:cs typeface="Symbo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4636585" y="1471896"/>
            <a:ext cx="952500" cy="25135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spcBef>
                <a:spcPts val="100"/>
              </a:spcBef>
            </a:pPr>
            <a:r>
              <a:rPr sz="2325" i="1" spc="150" baseline="14336" dirty="0">
                <a:solidFill>
                  <a:prstClr val="black"/>
                </a:solidFill>
                <a:latin typeface="Times New Roman"/>
                <a:cs typeface="Times New Roman"/>
              </a:rPr>
              <a:t>w</a:t>
            </a:r>
            <a:r>
              <a:rPr sz="900" i="1" spc="-15" dirty="0">
                <a:solidFill>
                  <a:prstClr val="black"/>
                </a:solidFill>
                <a:latin typeface="Times New Roman"/>
                <a:cs typeface="Times New Roman"/>
              </a:rPr>
              <a:t>j</a:t>
            </a:r>
            <a:r>
              <a:rPr sz="900" i="1" spc="-5" dirty="0">
                <a:solidFill>
                  <a:prstClr val="black"/>
                </a:solidFill>
                <a:latin typeface="Times New Roman"/>
                <a:cs typeface="Times New Roman"/>
              </a:rPr>
              <a:t>i</a:t>
            </a:r>
            <a:r>
              <a:rPr sz="900" i="1" spc="-8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325" i="1" spc="-15" baseline="14336" dirty="0">
                <a:solidFill>
                  <a:prstClr val="black"/>
                </a:solidFill>
                <a:latin typeface="Times New Roman"/>
                <a:cs typeface="Times New Roman"/>
              </a:rPr>
              <a:t>x</a:t>
            </a:r>
            <a:r>
              <a:rPr sz="900" i="1" spc="-5" dirty="0">
                <a:solidFill>
                  <a:prstClr val="black"/>
                </a:solidFill>
                <a:latin typeface="Times New Roman"/>
                <a:cs typeface="Times New Roman"/>
              </a:rPr>
              <a:t>i</a:t>
            </a:r>
            <a:r>
              <a:rPr sz="900" i="1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900" i="1" spc="-9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325" baseline="14336" dirty="0">
                <a:solidFill>
                  <a:prstClr val="black"/>
                </a:solidFill>
                <a:latin typeface="Symbol"/>
                <a:cs typeface="Symbol"/>
              </a:rPr>
              <a:t></a:t>
            </a:r>
            <a:r>
              <a:rPr sz="2325" spc="-240" baseline="14336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325" i="1" spc="150" baseline="14336" dirty="0">
                <a:solidFill>
                  <a:prstClr val="black"/>
                </a:solidFill>
                <a:latin typeface="Times New Roman"/>
                <a:cs typeface="Times New Roman"/>
              </a:rPr>
              <a:t>w</a:t>
            </a:r>
            <a:r>
              <a:rPr sz="900" i="1" spc="-5" dirty="0">
                <a:solidFill>
                  <a:prstClr val="black"/>
                </a:solidFill>
                <a:latin typeface="Times New Roman"/>
                <a:cs typeface="Times New Roman"/>
              </a:rPr>
              <a:t>j</a:t>
            </a:r>
            <a:r>
              <a:rPr sz="900" i="1" spc="-12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900" spc="-5" dirty="0">
                <a:solidFill>
                  <a:prstClr val="black"/>
                </a:solidFill>
                <a:latin typeface="Times New Roman"/>
                <a:cs typeface="Times New Roman"/>
              </a:rPr>
              <a:t>0</a:t>
            </a:r>
            <a:r>
              <a:rPr sz="900" spc="-1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325" baseline="-8960" dirty="0">
                <a:solidFill>
                  <a:prstClr val="black"/>
                </a:solidFill>
                <a:latin typeface="Symbol"/>
                <a:cs typeface="Symbol"/>
              </a:rPr>
              <a:t></a:t>
            </a:r>
            <a:endParaRPr sz="2325" baseline="-8960">
              <a:solidFill>
                <a:prstClr val="black"/>
              </a:solidFill>
              <a:latin typeface="Symbol"/>
              <a:cs typeface="Symbo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7037982" y="1292940"/>
            <a:ext cx="266700" cy="4330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spcBef>
                <a:spcPts val="120"/>
              </a:spcBef>
            </a:pPr>
            <a:r>
              <a:rPr sz="2650" spc="5" dirty="0">
                <a:solidFill>
                  <a:prstClr val="black"/>
                </a:solidFill>
                <a:latin typeface="Symbol"/>
                <a:cs typeface="Symbol"/>
              </a:rPr>
              <a:t></a:t>
            </a:r>
            <a:endParaRPr sz="2650">
              <a:solidFill>
                <a:prstClr val="black"/>
              </a:solidFill>
              <a:latin typeface="Symbol"/>
              <a:cs typeface="Symbo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6644347" y="1611144"/>
            <a:ext cx="941069" cy="2971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spcBef>
                <a:spcPts val="130"/>
              </a:spcBef>
            </a:pPr>
            <a:r>
              <a:rPr sz="1750" spc="10" dirty="0">
                <a:solidFill>
                  <a:prstClr val="black"/>
                </a:solidFill>
                <a:latin typeface="Symbol"/>
                <a:cs typeface="Symbol"/>
              </a:rPr>
              <a:t></a:t>
            </a:r>
            <a:r>
              <a:rPr sz="1750" spc="-19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000" i="1" spc="5" dirty="0">
                <a:solidFill>
                  <a:prstClr val="black"/>
                </a:solidFill>
                <a:latin typeface="Times New Roman"/>
                <a:cs typeface="Times New Roman"/>
              </a:rPr>
              <a:t>j</a:t>
            </a:r>
            <a:r>
              <a:rPr sz="1000" i="1" spc="-11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000" spc="10" dirty="0">
                <a:solidFill>
                  <a:prstClr val="black"/>
                </a:solidFill>
                <a:latin typeface="Symbol"/>
                <a:cs typeface="Symbol"/>
              </a:rPr>
              <a:t></a:t>
            </a:r>
            <a:r>
              <a:rPr sz="1000" spc="-14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000" i="1" spc="-5" dirty="0">
                <a:solidFill>
                  <a:prstClr val="black"/>
                </a:solidFill>
                <a:latin typeface="Times New Roman"/>
                <a:cs typeface="Times New Roman"/>
              </a:rPr>
              <a:t>hi</a:t>
            </a:r>
            <a:r>
              <a:rPr sz="1000" i="1" spc="15" dirty="0">
                <a:solidFill>
                  <a:prstClr val="black"/>
                </a:solidFill>
                <a:latin typeface="Times New Roman"/>
                <a:cs typeface="Times New Roman"/>
              </a:rPr>
              <a:t>d</a:t>
            </a:r>
            <a:r>
              <a:rPr sz="1000" i="1" dirty="0">
                <a:solidFill>
                  <a:prstClr val="black"/>
                </a:solidFill>
                <a:latin typeface="Times New Roman"/>
                <a:cs typeface="Times New Roman"/>
              </a:rPr>
              <a:t>d</a:t>
            </a:r>
            <a:r>
              <a:rPr sz="1000" i="1" spc="-10" dirty="0">
                <a:solidFill>
                  <a:prstClr val="black"/>
                </a:solidFill>
                <a:latin typeface="Times New Roman"/>
                <a:cs typeface="Times New Roman"/>
              </a:rPr>
              <a:t>e</a:t>
            </a:r>
            <a:r>
              <a:rPr sz="1000" i="1" spc="10" dirty="0">
                <a:solidFill>
                  <a:prstClr val="black"/>
                </a:solidFill>
                <a:latin typeface="Times New Roman"/>
                <a:cs typeface="Times New Roman"/>
              </a:rPr>
              <a:t>n</a:t>
            </a:r>
            <a:r>
              <a:rPr sz="1000" i="1" spc="-5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000" i="1" spc="5" dirty="0">
                <a:solidFill>
                  <a:prstClr val="black"/>
                </a:solidFill>
                <a:latin typeface="Times New Roman"/>
                <a:cs typeface="Times New Roman"/>
              </a:rPr>
              <a:t>l</a:t>
            </a:r>
            <a:r>
              <a:rPr sz="1000" i="1" dirty="0">
                <a:solidFill>
                  <a:prstClr val="black"/>
                </a:solidFill>
                <a:latin typeface="Times New Roman"/>
                <a:cs typeface="Times New Roman"/>
              </a:rPr>
              <a:t>a</a:t>
            </a:r>
            <a:r>
              <a:rPr sz="1000" i="1" spc="-10" dirty="0">
                <a:solidFill>
                  <a:prstClr val="black"/>
                </a:solidFill>
                <a:latin typeface="Times New Roman"/>
                <a:cs typeface="Times New Roman"/>
              </a:rPr>
              <a:t>y</a:t>
            </a:r>
            <a:r>
              <a:rPr sz="1000" i="1" spc="-5" dirty="0">
                <a:solidFill>
                  <a:prstClr val="black"/>
                </a:solidFill>
                <a:latin typeface="Times New Roman"/>
                <a:cs typeface="Times New Roman"/>
              </a:rPr>
              <a:t>e</a:t>
            </a:r>
            <a:r>
              <a:rPr sz="1000" i="1" spc="5" dirty="0">
                <a:solidFill>
                  <a:prstClr val="black"/>
                </a:solidFill>
                <a:latin typeface="Times New Roman"/>
                <a:cs typeface="Times New Roman"/>
              </a:rPr>
              <a:t>r</a:t>
            </a:r>
            <a:endParaRPr sz="10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6050466" y="1355627"/>
            <a:ext cx="731520" cy="3117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100">
              <a:spcBef>
                <a:spcPts val="125"/>
              </a:spcBef>
            </a:pPr>
            <a:r>
              <a:rPr sz="1750" i="1" spc="-25" dirty="0">
                <a:solidFill>
                  <a:prstClr val="black"/>
                </a:solidFill>
                <a:latin typeface="Times New Roman"/>
                <a:cs typeface="Times New Roman"/>
              </a:rPr>
              <a:t>o</a:t>
            </a:r>
            <a:r>
              <a:rPr sz="1500" i="1" spc="7" baseline="-25000" dirty="0">
                <a:solidFill>
                  <a:prstClr val="black"/>
                </a:solidFill>
                <a:latin typeface="Times New Roman"/>
                <a:cs typeface="Times New Roman"/>
              </a:rPr>
              <a:t>k</a:t>
            </a:r>
            <a:r>
              <a:rPr sz="1500" i="1" baseline="-2500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500" i="1" spc="44" baseline="-2500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750" spc="10" dirty="0">
                <a:solidFill>
                  <a:prstClr val="black"/>
                </a:solidFill>
                <a:latin typeface="Symbol"/>
                <a:cs typeface="Symbol"/>
              </a:rPr>
              <a:t></a:t>
            </a:r>
            <a:r>
              <a:rPr sz="1750" spc="-20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850" spc="-45" dirty="0">
                <a:solidFill>
                  <a:prstClr val="black"/>
                </a:solidFill>
                <a:latin typeface="Symbol"/>
                <a:cs typeface="Symbol"/>
              </a:rPr>
              <a:t></a:t>
            </a:r>
            <a:r>
              <a:rPr sz="1850" spc="-114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625" spc="15" baseline="-23809" dirty="0">
                <a:solidFill>
                  <a:prstClr val="black"/>
                </a:solidFill>
                <a:latin typeface="Symbol"/>
                <a:cs typeface="Symbol"/>
              </a:rPr>
              <a:t></a:t>
            </a:r>
            <a:endParaRPr sz="2625" baseline="-23809">
              <a:solidFill>
                <a:prstClr val="black"/>
              </a:solidFill>
              <a:latin typeface="Symbol"/>
              <a:cs typeface="Symbo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6644347" y="1140515"/>
            <a:ext cx="2002155" cy="2971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spcBef>
                <a:spcPts val="130"/>
              </a:spcBef>
              <a:tabLst>
                <a:tab pos="1902460" algn="l"/>
              </a:tabLst>
            </a:pPr>
            <a:r>
              <a:rPr sz="1750" spc="10" dirty="0">
                <a:solidFill>
                  <a:prstClr val="black"/>
                </a:solidFill>
                <a:latin typeface="Symbol"/>
                <a:cs typeface="Symbol"/>
              </a:rPr>
              <a:t></a:t>
            </a:r>
            <a:r>
              <a:rPr sz="1750" spc="10" dirty="0">
                <a:solidFill>
                  <a:prstClr val="black"/>
                </a:solidFill>
                <a:latin typeface="Times New Roman"/>
                <a:cs typeface="Times New Roman"/>
              </a:rPr>
              <a:t>	</a:t>
            </a:r>
            <a:r>
              <a:rPr sz="1750" spc="10" dirty="0">
                <a:solidFill>
                  <a:prstClr val="black"/>
                </a:solidFill>
                <a:latin typeface="Symbol"/>
                <a:cs typeface="Symbol"/>
              </a:rPr>
              <a:t></a:t>
            </a:r>
            <a:endParaRPr sz="1750">
              <a:solidFill>
                <a:prstClr val="black"/>
              </a:solidFill>
              <a:latin typeface="Symbol"/>
              <a:cs typeface="Symbo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8534348" y="1611144"/>
            <a:ext cx="112395" cy="2971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spcBef>
                <a:spcPts val="130"/>
              </a:spcBef>
            </a:pPr>
            <a:r>
              <a:rPr sz="1750" spc="10" dirty="0">
                <a:solidFill>
                  <a:prstClr val="black"/>
                </a:solidFill>
                <a:latin typeface="Symbol"/>
                <a:cs typeface="Symbol"/>
              </a:rPr>
              <a:t></a:t>
            </a:r>
            <a:endParaRPr sz="1750">
              <a:solidFill>
                <a:prstClr val="black"/>
              </a:solidFill>
              <a:latin typeface="Symbol"/>
              <a:cs typeface="Symbo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7565966" y="1424723"/>
            <a:ext cx="1106170" cy="2971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100">
              <a:spcBef>
                <a:spcPts val="130"/>
              </a:spcBef>
            </a:pPr>
            <a:r>
              <a:rPr sz="2625" i="1" spc="-15" baseline="14285" dirty="0">
                <a:solidFill>
                  <a:prstClr val="black"/>
                </a:solidFill>
                <a:latin typeface="Times New Roman"/>
                <a:cs typeface="Times New Roman"/>
              </a:rPr>
              <a:t>w</a:t>
            </a:r>
            <a:r>
              <a:rPr sz="1000" i="1" spc="-5" dirty="0">
                <a:solidFill>
                  <a:prstClr val="black"/>
                </a:solidFill>
                <a:latin typeface="Times New Roman"/>
                <a:cs typeface="Times New Roman"/>
              </a:rPr>
              <a:t>k</a:t>
            </a:r>
            <a:r>
              <a:rPr sz="1000" i="1" spc="100" dirty="0">
                <a:solidFill>
                  <a:prstClr val="black"/>
                </a:solidFill>
                <a:latin typeface="Times New Roman"/>
                <a:cs typeface="Times New Roman"/>
              </a:rPr>
              <a:t>j</a:t>
            </a:r>
            <a:r>
              <a:rPr sz="2625" i="1" spc="127" baseline="14285" dirty="0">
                <a:solidFill>
                  <a:prstClr val="black"/>
                </a:solidFill>
                <a:latin typeface="Times New Roman"/>
                <a:cs typeface="Times New Roman"/>
              </a:rPr>
              <a:t>h</a:t>
            </a:r>
            <a:r>
              <a:rPr sz="1000" i="1" spc="5" dirty="0">
                <a:solidFill>
                  <a:prstClr val="black"/>
                </a:solidFill>
                <a:latin typeface="Times New Roman"/>
                <a:cs typeface="Times New Roman"/>
              </a:rPr>
              <a:t>j</a:t>
            </a:r>
            <a:r>
              <a:rPr sz="1000" i="1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000" i="1" spc="-6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625" spc="15" baseline="14285" dirty="0">
                <a:solidFill>
                  <a:prstClr val="black"/>
                </a:solidFill>
                <a:latin typeface="Symbol"/>
                <a:cs typeface="Symbol"/>
              </a:rPr>
              <a:t></a:t>
            </a:r>
            <a:r>
              <a:rPr sz="2625" spc="-247" baseline="1428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625" i="1" spc="-22" baseline="14285" dirty="0">
                <a:solidFill>
                  <a:prstClr val="black"/>
                </a:solidFill>
                <a:latin typeface="Times New Roman"/>
                <a:cs typeface="Times New Roman"/>
              </a:rPr>
              <a:t>w</a:t>
            </a:r>
            <a:r>
              <a:rPr sz="1000" i="1" spc="5" dirty="0">
                <a:solidFill>
                  <a:prstClr val="black"/>
                </a:solidFill>
                <a:latin typeface="Times New Roman"/>
                <a:cs typeface="Times New Roman"/>
              </a:rPr>
              <a:t>k</a:t>
            </a:r>
            <a:r>
              <a:rPr sz="1000" i="1" spc="-12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000" spc="10" dirty="0">
                <a:solidFill>
                  <a:prstClr val="black"/>
                </a:solidFill>
                <a:latin typeface="Times New Roman"/>
                <a:cs typeface="Times New Roman"/>
              </a:rPr>
              <a:t>0</a:t>
            </a:r>
            <a:r>
              <a:rPr sz="1000" spc="-1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625" spc="15" baseline="-9523" dirty="0">
                <a:solidFill>
                  <a:prstClr val="black"/>
                </a:solidFill>
                <a:latin typeface="Symbol"/>
                <a:cs typeface="Symbol"/>
              </a:rPr>
              <a:t></a:t>
            </a:r>
            <a:endParaRPr sz="2625" baseline="-9523">
              <a:solidFill>
                <a:prstClr val="black"/>
              </a:solidFill>
              <a:latin typeface="Symbol"/>
              <a:cs typeface="Symbol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05200" y="2514600"/>
            <a:ext cx="6028563" cy="7053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4500" i="0" spc="-75" dirty="0" err="1">
                <a:latin typeface="Times New Roman"/>
                <a:cs typeface="Times New Roman"/>
              </a:rPr>
              <a:t>Backpro</a:t>
            </a:r>
            <a:r>
              <a:rPr lang="en-GB" sz="4500" i="0" spc="-75" dirty="0">
                <a:latin typeface="Times New Roman"/>
                <a:cs typeface="Times New Roman"/>
              </a:rPr>
              <a:t>pagation</a:t>
            </a:r>
            <a:r>
              <a:rPr sz="4500" i="0" spc="-75" dirty="0">
                <a:latin typeface="Times New Roman"/>
                <a:cs typeface="Times New Roman"/>
              </a:rPr>
              <a:t> Example</a:t>
            </a:r>
            <a:endParaRPr sz="4500" dirty="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81601" y="3416808"/>
            <a:ext cx="2383917" cy="1703832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31794" y="483820"/>
            <a:ext cx="787400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400" b="1" dirty="0">
                <a:solidFill>
                  <a:srgbClr val="0000FF"/>
                </a:solidFill>
                <a:latin typeface="Times New Roman"/>
                <a:cs typeface="Times New Roman"/>
              </a:rPr>
              <a:t>Label:</a:t>
            </a:r>
            <a:r>
              <a:rPr sz="1400" b="1" spc="-8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008000"/>
                </a:solidFill>
                <a:latin typeface="Times New Roman"/>
                <a:cs typeface="Times New Roman"/>
              </a:rPr>
              <a:t>0.9</a:t>
            </a:r>
            <a:endParaRPr sz="14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431795" y="1017778"/>
            <a:ext cx="756285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400" b="1" dirty="0">
                <a:solidFill>
                  <a:srgbClr val="0033CC"/>
                </a:solidFill>
                <a:latin typeface="Times New Roman"/>
                <a:cs typeface="Times New Roman"/>
              </a:rPr>
              <a:t>Label:</a:t>
            </a:r>
            <a:r>
              <a:rPr sz="1400" b="1" spc="-85" dirty="0">
                <a:solidFill>
                  <a:srgbClr val="0033CC"/>
                </a:solidFill>
                <a:latin typeface="Times New Roman"/>
                <a:cs typeface="Times New Roman"/>
              </a:rPr>
              <a:t> </a:t>
            </a:r>
            <a:r>
              <a:rPr sz="14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-.3</a:t>
            </a:r>
            <a:endParaRPr sz="14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969110" y="88953"/>
            <a:ext cx="1010285" cy="1184299"/>
          </a:xfrm>
          <a:prstGeom prst="rect">
            <a:avLst/>
          </a:prstGeom>
        </p:spPr>
        <p:txBody>
          <a:bodyPr vert="horz" wrap="square" lIns="0" tIns="103505" rIns="0" bIns="0" rtlCol="0">
            <a:spAutoFit/>
          </a:bodyPr>
          <a:lstStyle/>
          <a:p>
            <a:pPr marL="27305">
              <a:spcBef>
                <a:spcPts val="815"/>
              </a:spcBef>
            </a:pPr>
            <a:r>
              <a:rPr sz="1400" b="1" spc="-110" dirty="0">
                <a:solidFill>
                  <a:srgbClr val="0000FF"/>
                </a:solidFill>
                <a:latin typeface="Times New Roman"/>
                <a:cs typeface="Times New Roman"/>
              </a:rPr>
              <a:t>T</a:t>
            </a:r>
            <a:r>
              <a:rPr sz="1400" b="1" dirty="0">
                <a:solidFill>
                  <a:srgbClr val="0000FF"/>
                </a:solidFill>
                <a:latin typeface="Times New Roman"/>
                <a:cs typeface="Times New Roman"/>
              </a:rPr>
              <a:t>r</a:t>
            </a:r>
            <a:r>
              <a:rPr sz="1400" b="1" spc="5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1400" b="1" dirty="0">
                <a:solidFill>
                  <a:srgbClr val="0000FF"/>
                </a:solidFill>
                <a:latin typeface="Times New Roman"/>
                <a:cs typeface="Times New Roman"/>
              </a:rPr>
              <a:t>ining</a:t>
            </a:r>
            <a:r>
              <a:rPr sz="1400" b="1" spc="-3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0000FF"/>
                </a:solidFill>
                <a:latin typeface="Times New Roman"/>
                <a:cs typeface="Times New Roman"/>
              </a:rPr>
              <a:t>set:</a:t>
            </a:r>
            <a:endParaRPr sz="140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12700">
              <a:spcBef>
                <a:spcPts val="720"/>
              </a:spcBef>
              <a:tabLst>
                <a:tab pos="864235" algn="l"/>
              </a:tabLst>
            </a:pPr>
            <a:r>
              <a:rPr sz="1400" b="1" dirty="0">
                <a:solidFill>
                  <a:srgbClr val="0000FF"/>
                </a:solidFill>
                <a:latin typeface="Times New Roman"/>
                <a:cs typeface="Times New Roman"/>
              </a:rPr>
              <a:t>1	0</a:t>
            </a:r>
            <a:endParaRPr sz="140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>
              <a:spcBef>
                <a:spcPts val="50"/>
              </a:spcBef>
            </a:pPr>
            <a:endParaRPr sz="215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12700">
              <a:tabLst>
                <a:tab pos="864235" algn="l"/>
              </a:tabLst>
            </a:pPr>
            <a:r>
              <a:rPr sz="1400" b="1" dirty="0">
                <a:solidFill>
                  <a:srgbClr val="0033CC"/>
                </a:solidFill>
                <a:latin typeface="Times New Roman"/>
                <a:cs typeface="Times New Roman"/>
              </a:rPr>
              <a:t>0	1</a:t>
            </a:r>
            <a:endParaRPr sz="14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099175" y="88952"/>
            <a:ext cx="648970" cy="635000"/>
          </a:xfrm>
          <a:prstGeom prst="rect">
            <a:avLst/>
          </a:prstGeom>
        </p:spPr>
        <p:txBody>
          <a:bodyPr vert="horz" wrap="square" lIns="0" tIns="103505" rIns="0" bIns="0" rtlCol="0">
            <a:spAutoFit/>
          </a:bodyPr>
          <a:lstStyle/>
          <a:p>
            <a:pPr marL="12700">
              <a:spcBef>
                <a:spcPts val="815"/>
              </a:spcBef>
            </a:pPr>
            <a:r>
              <a:rPr sz="1400" b="1" spc="-135" dirty="0">
                <a:solidFill>
                  <a:srgbClr val="0000FF"/>
                </a:solidFill>
                <a:latin typeface="Times New Roman"/>
                <a:cs typeface="Times New Roman"/>
              </a:rPr>
              <a:t>T</a:t>
            </a:r>
            <a:r>
              <a:rPr sz="1400" b="1" dirty="0">
                <a:solidFill>
                  <a:srgbClr val="0000FF"/>
                </a:solidFill>
                <a:latin typeface="Times New Roman"/>
                <a:cs typeface="Times New Roman"/>
              </a:rPr>
              <a:t>e</a:t>
            </a:r>
            <a:r>
              <a:rPr sz="1400" b="1" spc="5" dirty="0">
                <a:solidFill>
                  <a:srgbClr val="0000FF"/>
                </a:solidFill>
                <a:latin typeface="Times New Roman"/>
                <a:cs typeface="Times New Roman"/>
              </a:rPr>
              <a:t>s</a:t>
            </a:r>
            <a:r>
              <a:rPr sz="1400" b="1" dirty="0">
                <a:solidFill>
                  <a:srgbClr val="0000FF"/>
                </a:solidFill>
                <a:latin typeface="Times New Roman"/>
                <a:cs typeface="Times New Roman"/>
              </a:rPr>
              <a:t>t set:</a:t>
            </a:r>
            <a:endParaRPr sz="140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74295">
              <a:spcBef>
                <a:spcPts val="720"/>
              </a:spcBef>
            </a:pPr>
            <a:r>
              <a:rPr sz="1400" b="1" dirty="0">
                <a:solidFill>
                  <a:srgbClr val="0000FF"/>
                </a:solidFill>
                <a:latin typeface="Times New Roman"/>
                <a:cs typeface="Times New Roman"/>
              </a:rPr>
              <a:t>1</a:t>
            </a:r>
            <a:endParaRPr sz="14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012941" y="483820"/>
            <a:ext cx="114935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400" b="1" dirty="0">
                <a:solidFill>
                  <a:srgbClr val="0000FF"/>
                </a:solidFill>
                <a:latin typeface="Times New Roman"/>
                <a:cs typeface="Times New Roman"/>
              </a:rPr>
              <a:t>1</a:t>
            </a:r>
            <a:endParaRPr sz="14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623429" y="483820"/>
            <a:ext cx="696595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400" b="1" dirty="0">
                <a:solidFill>
                  <a:srgbClr val="0000FF"/>
                </a:solidFill>
                <a:latin typeface="Times New Roman"/>
                <a:cs typeface="Times New Roman"/>
              </a:rPr>
              <a:t>Label:</a:t>
            </a:r>
            <a:r>
              <a:rPr sz="1400" b="1" spc="-8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1400" b="1" spc="-5" dirty="0">
                <a:solidFill>
                  <a:srgbClr val="008000"/>
                </a:solidFill>
                <a:latin typeface="Times New Roman"/>
                <a:cs typeface="Times New Roman"/>
              </a:rPr>
              <a:t>.8</a:t>
            </a:r>
            <a:endParaRPr sz="14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3805238" y="2909125"/>
            <a:ext cx="588645" cy="1283970"/>
            <a:chOff x="2281237" y="2909125"/>
            <a:chExt cx="588645" cy="1283970"/>
          </a:xfrm>
        </p:grpSpPr>
        <p:sp>
          <p:nvSpPr>
            <p:cNvPr id="9" name="object 9"/>
            <p:cNvSpPr/>
            <p:nvPr/>
          </p:nvSpPr>
          <p:spPr>
            <a:xfrm>
              <a:off x="2286000" y="2913888"/>
              <a:ext cx="340360" cy="782955"/>
            </a:xfrm>
            <a:custGeom>
              <a:avLst/>
              <a:gdLst/>
              <a:ahLst/>
              <a:cxnLst/>
              <a:rect l="l" t="t" r="r" b="b"/>
              <a:pathLst>
                <a:path w="340360" h="782954">
                  <a:moveTo>
                    <a:pt x="339979" y="782574"/>
                  </a:moveTo>
                  <a:lnTo>
                    <a:pt x="0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2385060" y="3697224"/>
              <a:ext cx="481965" cy="492759"/>
            </a:xfrm>
            <a:custGeom>
              <a:avLst/>
              <a:gdLst/>
              <a:ahLst/>
              <a:cxnLst/>
              <a:rect l="l" t="t" r="r" b="b"/>
              <a:pathLst>
                <a:path w="481964" h="492760">
                  <a:moveTo>
                    <a:pt x="240791" y="0"/>
                  </a:moveTo>
                  <a:lnTo>
                    <a:pt x="192268" y="5002"/>
                  </a:lnTo>
                  <a:lnTo>
                    <a:pt x="147071" y="19347"/>
                  </a:lnTo>
                  <a:lnTo>
                    <a:pt x="106170" y="42045"/>
                  </a:lnTo>
                  <a:lnTo>
                    <a:pt x="70532" y="72104"/>
                  </a:lnTo>
                  <a:lnTo>
                    <a:pt x="41127" y="108532"/>
                  </a:lnTo>
                  <a:lnTo>
                    <a:pt x="18924" y="150340"/>
                  </a:lnTo>
                  <a:lnTo>
                    <a:pt x="4892" y="196534"/>
                  </a:lnTo>
                  <a:lnTo>
                    <a:pt x="0" y="246125"/>
                  </a:lnTo>
                  <a:lnTo>
                    <a:pt x="4892" y="295717"/>
                  </a:lnTo>
                  <a:lnTo>
                    <a:pt x="18924" y="341911"/>
                  </a:lnTo>
                  <a:lnTo>
                    <a:pt x="41127" y="383719"/>
                  </a:lnTo>
                  <a:lnTo>
                    <a:pt x="70532" y="420147"/>
                  </a:lnTo>
                  <a:lnTo>
                    <a:pt x="106170" y="450206"/>
                  </a:lnTo>
                  <a:lnTo>
                    <a:pt x="147071" y="472904"/>
                  </a:lnTo>
                  <a:lnTo>
                    <a:pt x="192268" y="487249"/>
                  </a:lnTo>
                  <a:lnTo>
                    <a:pt x="240791" y="492251"/>
                  </a:lnTo>
                  <a:lnTo>
                    <a:pt x="289315" y="487249"/>
                  </a:lnTo>
                  <a:lnTo>
                    <a:pt x="334512" y="472904"/>
                  </a:lnTo>
                  <a:lnTo>
                    <a:pt x="375413" y="450206"/>
                  </a:lnTo>
                  <a:lnTo>
                    <a:pt x="411051" y="420147"/>
                  </a:lnTo>
                  <a:lnTo>
                    <a:pt x="440456" y="383719"/>
                  </a:lnTo>
                  <a:lnTo>
                    <a:pt x="462659" y="341911"/>
                  </a:lnTo>
                  <a:lnTo>
                    <a:pt x="476691" y="295717"/>
                  </a:lnTo>
                  <a:lnTo>
                    <a:pt x="481583" y="246125"/>
                  </a:lnTo>
                  <a:lnTo>
                    <a:pt x="476691" y="196534"/>
                  </a:lnTo>
                  <a:lnTo>
                    <a:pt x="462659" y="150340"/>
                  </a:lnTo>
                  <a:lnTo>
                    <a:pt x="440456" y="108532"/>
                  </a:lnTo>
                  <a:lnTo>
                    <a:pt x="411051" y="72104"/>
                  </a:lnTo>
                  <a:lnTo>
                    <a:pt x="375413" y="42045"/>
                  </a:lnTo>
                  <a:lnTo>
                    <a:pt x="334512" y="19347"/>
                  </a:lnTo>
                  <a:lnTo>
                    <a:pt x="289315" y="5002"/>
                  </a:lnTo>
                  <a:lnTo>
                    <a:pt x="24079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2385060" y="3697224"/>
              <a:ext cx="481965" cy="492759"/>
            </a:xfrm>
            <a:custGeom>
              <a:avLst/>
              <a:gdLst/>
              <a:ahLst/>
              <a:cxnLst/>
              <a:rect l="l" t="t" r="r" b="b"/>
              <a:pathLst>
                <a:path w="481964" h="492760">
                  <a:moveTo>
                    <a:pt x="0" y="246125"/>
                  </a:moveTo>
                  <a:lnTo>
                    <a:pt x="4892" y="196534"/>
                  </a:lnTo>
                  <a:lnTo>
                    <a:pt x="18924" y="150340"/>
                  </a:lnTo>
                  <a:lnTo>
                    <a:pt x="41127" y="108532"/>
                  </a:lnTo>
                  <a:lnTo>
                    <a:pt x="70532" y="72104"/>
                  </a:lnTo>
                  <a:lnTo>
                    <a:pt x="106170" y="42045"/>
                  </a:lnTo>
                  <a:lnTo>
                    <a:pt x="147071" y="19347"/>
                  </a:lnTo>
                  <a:lnTo>
                    <a:pt x="192268" y="5002"/>
                  </a:lnTo>
                  <a:lnTo>
                    <a:pt x="240791" y="0"/>
                  </a:lnTo>
                  <a:lnTo>
                    <a:pt x="289315" y="5002"/>
                  </a:lnTo>
                  <a:lnTo>
                    <a:pt x="334512" y="19347"/>
                  </a:lnTo>
                  <a:lnTo>
                    <a:pt x="375413" y="42045"/>
                  </a:lnTo>
                  <a:lnTo>
                    <a:pt x="411051" y="72104"/>
                  </a:lnTo>
                  <a:lnTo>
                    <a:pt x="440456" y="108532"/>
                  </a:lnTo>
                  <a:lnTo>
                    <a:pt x="462659" y="150340"/>
                  </a:lnTo>
                  <a:lnTo>
                    <a:pt x="476691" y="196534"/>
                  </a:lnTo>
                  <a:lnTo>
                    <a:pt x="481583" y="246125"/>
                  </a:lnTo>
                  <a:lnTo>
                    <a:pt x="476691" y="295717"/>
                  </a:lnTo>
                  <a:lnTo>
                    <a:pt x="462659" y="341911"/>
                  </a:lnTo>
                  <a:lnTo>
                    <a:pt x="440456" y="383719"/>
                  </a:lnTo>
                  <a:lnTo>
                    <a:pt x="411051" y="420147"/>
                  </a:lnTo>
                  <a:lnTo>
                    <a:pt x="375413" y="450206"/>
                  </a:lnTo>
                  <a:lnTo>
                    <a:pt x="334512" y="472904"/>
                  </a:lnTo>
                  <a:lnTo>
                    <a:pt x="289315" y="487249"/>
                  </a:lnTo>
                  <a:lnTo>
                    <a:pt x="240791" y="492251"/>
                  </a:lnTo>
                  <a:lnTo>
                    <a:pt x="192268" y="487249"/>
                  </a:lnTo>
                  <a:lnTo>
                    <a:pt x="147071" y="472904"/>
                  </a:lnTo>
                  <a:lnTo>
                    <a:pt x="106170" y="450206"/>
                  </a:lnTo>
                  <a:lnTo>
                    <a:pt x="70532" y="420147"/>
                  </a:lnTo>
                  <a:lnTo>
                    <a:pt x="41127" y="383719"/>
                  </a:lnTo>
                  <a:lnTo>
                    <a:pt x="18924" y="341911"/>
                  </a:lnTo>
                  <a:lnTo>
                    <a:pt x="4892" y="295717"/>
                  </a:lnTo>
                  <a:lnTo>
                    <a:pt x="0" y="246125"/>
                  </a:lnTo>
                  <a:close/>
                </a:path>
              </a:pathLst>
            </a:custGeom>
            <a:ln w="60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4041649" y="3818890"/>
            <a:ext cx="21526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spcBef>
                <a:spcPts val="100"/>
              </a:spcBef>
            </a:pPr>
            <a:r>
              <a:rPr sz="1400" i="1" spc="5" dirty="0">
                <a:solidFill>
                  <a:prstClr val="black"/>
                </a:solidFill>
                <a:latin typeface="Times New Roman"/>
                <a:cs typeface="Times New Roman"/>
              </a:rPr>
              <a:t>x</a:t>
            </a:r>
            <a:r>
              <a:rPr sz="1350" spc="7" baseline="-21604" dirty="0">
                <a:solidFill>
                  <a:prstClr val="black"/>
                </a:solidFill>
                <a:latin typeface="Times New Roman"/>
                <a:cs typeface="Times New Roman"/>
              </a:rPr>
              <a:t>1</a:t>
            </a:r>
            <a:endParaRPr sz="1350" baseline="-21604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4737990" y="3694049"/>
            <a:ext cx="486409" cy="499109"/>
            <a:chOff x="3213989" y="3694048"/>
            <a:chExt cx="486409" cy="499109"/>
          </a:xfrm>
        </p:grpSpPr>
        <p:sp>
          <p:nvSpPr>
            <p:cNvPr id="14" name="object 14"/>
            <p:cNvSpPr/>
            <p:nvPr/>
          </p:nvSpPr>
          <p:spPr>
            <a:xfrm>
              <a:off x="3217164" y="3697223"/>
              <a:ext cx="480059" cy="492759"/>
            </a:xfrm>
            <a:custGeom>
              <a:avLst/>
              <a:gdLst/>
              <a:ahLst/>
              <a:cxnLst/>
              <a:rect l="l" t="t" r="r" b="b"/>
              <a:pathLst>
                <a:path w="480060" h="492760">
                  <a:moveTo>
                    <a:pt x="240030" y="0"/>
                  </a:moveTo>
                  <a:lnTo>
                    <a:pt x="191648" y="5002"/>
                  </a:lnTo>
                  <a:lnTo>
                    <a:pt x="146589" y="19347"/>
                  </a:lnTo>
                  <a:lnTo>
                    <a:pt x="105816" y="42045"/>
                  </a:lnTo>
                  <a:lnTo>
                    <a:pt x="70294" y="72104"/>
                  </a:lnTo>
                  <a:lnTo>
                    <a:pt x="40987" y="108532"/>
                  </a:lnTo>
                  <a:lnTo>
                    <a:pt x="18859" y="150340"/>
                  </a:lnTo>
                  <a:lnTo>
                    <a:pt x="4875" y="196534"/>
                  </a:lnTo>
                  <a:lnTo>
                    <a:pt x="0" y="246125"/>
                  </a:lnTo>
                  <a:lnTo>
                    <a:pt x="4875" y="295717"/>
                  </a:lnTo>
                  <a:lnTo>
                    <a:pt x="18859" y="341911"/>
                  </a:lnTo>
                  <a:lnTo>
                    <a:pt x="40987" y="383719"/>
                  </a:lnTo>
                  <a:lnTo>
                    <a:pt x="70294" y="420147"/>
                  </a:lnTo>
                  <a:lnTo>
                    <a:pt x="105816" y="450206"/>
                  </a:lnTo>
                  <a:lnTo>
                    <a:pt x="146589" y="472904"/>
                  </a:lnTo>
                  <a:lnTo>
                    <a:pt x="191648" y="487249"/>
                  </a:lnTo>
                  <a:lnTo>
                    <a:pt x="240030" y="492251"/>
                  </a:lnTo>
                  <a:lnTo>
                    <a:pt x="288411" y="487249"/>
                  </a:lnTo>
                  <a:lnTo>
                    <a:pt x="333470" y="472904"/>
                  </a:lnTo>
                  <a:lnTo>
                    <a:pt x="374243" y="450206"/>
                  </a:lnTo>
                  <a:lnTo>
                    <a:pt x="409765" y="420147"/>
                  </a:lnTo>
                  <a:lnTo>
                    <a:pt x="439072" y="383719"/>
                  </a:lnTo>
                  <a:lnTo>
                    <a:pt x="461200" y="341911"/>
                  </a:lnTo>
                  <a:lnTo>
                    <a:pt x="475184" y="295717"/>
                  </a:lnTo>
                  <a:lnTo>
                    <a:pt x="480060" y="246125"/>
                  </a:lnTo>
                  <a:lnTo>
                    <a:pt x="475184" y="196534"/>
                  </a:lnTo>
                  <a:lnTo>
                    <a:pt x="461200" y="150340"/>
                  </a:lnTo>
                  <a:lnTo>
                    <a:pt x="439072" y="108532"/>
                  </a:lnTo>
                  <a:lnTo>
                    <a:pt x="409765" y="72104"/>
                  </a:lnTo>
                  <a:lnTo>
                    <a:pt x="374243" y="42045"/>
                  </a:lnTo>
                  <a:lnTo>
                    <a:pt x="333470" y="19347"/>
                  </a:lnTo>
                  <a:lnTo>
                    <a:pt x="288411" y="5002"/>
                  </a:lnTo>
                  <a:lnTo>
                    <a:pt x="24003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5" name="object 15"/>
            <p:cNvSpPr/>
            <p:nvPr/>
          </p:nvSpPr>
          <p:spPr>
            <a:xfrm>
              <a:off x="3217164" y="3697223"/>
              <a:ext cx="480059" cy="492759"/>
            </a:xfrm>
            <a:custGeom>
              <a:avLst/>
              <a:gdLst/>
              <a:ahLst/>
              <a:cxnLst/>
              <a:rect l="l" t="t" r="r" b="b"/>
              <a:pathLst>
                <a:path w="480060" h="492760">
                  <a:moveTo>
                    <a:pt x="0" y="246125"/>
                  </a:moveTo>
                  <a:lnTo>
                    <a:pt x="4875" y="196534"/>
                  </a:lnTo>
                  <a:lnTo>
                    <a:pt x="18859" y="150340"/>
                  </a:lnTo>
                  <a:lnTo>
                    <a:pt x="40987" y="108532"/>
                  </a:lnTo>
                  <a:lnTo>
                    <a:pt x="70294" y="72104"/>
                  </a:lnTo>
                  <a:lnTo>
                    <a:pt x="105816" y="42045"/>
                  </a:lnTo>
                  <a:lnTo>
                    <a:pt x="146589" y="19347"/>
                  </a:lnTo>
                  <a:lnTo>
                    <a:pt x="191648" y="5002"/>
                  </a:lnTo>
                  <a:lnTo>
                    <a:pt x="240030" y="0"/>
                  </a:lnTo>
                  <a:lnTo>
                    <a:pt x="288411" y="5002"/>
                  </a:lnTo>
                  <a:lnTo>
                    <a:pt x="333470" y="19347"/>
                  </a:lnTo>
                  <a:lnTo>
                    <a:pt x="374243" y="42045"/>
                  </a:lnTo>
                  <a:lnTo>
                    <a:pt x="409765" y="72104"/>
                  </a:lnTo>
                  <a:lnTo>
                    <a:pt x="439072" y="108532"/>
                  </a:lnTo>
                  <a:lnTo>
                    <a:pt x="461200" y="150340"/>
                  </a:lnTo>
                  <a:lnTo>
                    <a:pt x="475184" y="196534"/>
                  </a:lnTo>
                  <a:lnTo>
                    <a:pt x="480060" y="246125"/>
                  </a:lnTo>
                  <a:lnTo>
                    <a:pt x="475184" y="295717"/>
                  </a:lnTo>
                  <a:lnTo>
                    <a:pt x="461200" y="341911"/>
                  </a:lnTo>
                  <a:lnTo>
                    <a:pt x="439072" y="383719"/>
                  </a:lnTo>
                  <a:lnTo>
                    <a:pt x="409765" y="420147"/>
                  </a:lnTo>
                  <a:lnTo>
                    <a:pt x="374243" y="450206"/>
                  </a:lnTo>
                  <a:lnTo>
                    <a:pt x="333470" y="472904"/>
                  </a:lnTo>
                  <a:lnTo>
                    <a:pt x="288411" y="487249"/>
                  </a:lnTo>
                  <a:lnTo>
                    <a:pt x="240030" y="492251"/>
                  </a:lnTo>
                  <a:lnTo>
                    <a:pt x="191648" y="487249"/>
                  </a:lnTo>
                  <a:lnTo>
                    <a:pt x="146589" y="472904"/>
                  </a:lnTo>
                  <a:lnTo>
                    <a:pt x="105816" y="450206"/>
                  </a:lnTo>
                  <a:lnTo>
                    <a:pt x="70294" y="420147"/>
                  </a:lnTo>
                  <a:lnTo>
                    <a:pt x="40987" y="383719"/>
                  </a:lnTo>
                  <a:lnTo>
                    <a:pt x="18859" y="341911"/>
                  </a:lnTo>
                  <a:lnTo>
                    <a:pt x="4875" y="295717"/>
                  </a:lnTo>
                  <a:lnTo>
                    <a:pt x="0" y="246125"/>
                  </a:lnTo>
                  <a:close/>
                </a:path>
              </a:pathLst>
            </a:custGeom>
            <a:ln w="60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4873753" y="3818890"/>
            <a:ext cx="21526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spcBef>
                <a:spcPts val="100"/>
              </a:spcBef>
            </a:pPr>
            <a:r>
              <a:rPr sz="1400" i="1" spc="5" dirty="0">
                <a:solidFill>
                  <a:prstClr val="black"/>
                </a:solidFill>
                <a:latin typeface="Times New Roman"/>
                <a:cs typeface="Times New Roman"/>
              </a:rPr>
              <a:t>x</a:t>
            </a:r>
            <a:r>
              <a:rPr sz="1350" spc="7" baseline="-21604" dirty="0">
                <a:solidFill>
                  <a:prstClr val="black"/>
                </a:solidFill>
                <a:latin typeface="Times New Roman"/>
                <a:cs typeface="Times New Roman"/>
              </a:rPr>
              <a:t>2</a:t>
            </a:r>
            <a:endParaRPr sz="1350" baseline="-21604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3573653" y="2433702"/>
            <a:ext cx="488315" cy="499109"/>
            <a:chOff x="2049652" y="2433701"/>
            <a:chExt cx="488315" cy="499109"/>
          </a:xfrm>
        </p:grpSpPr>
        <p:sp>
          <p:nvSpPr>
            <p:cNvPr id="18" name="object 18"/>
            <p:cNvSpPr/>
            <p:nvPr/>
          </p:nvSpPr>
          <p:spPr>
            <a:xfrm>
              <a:off x="2052827" y="2436876"/>
              <a:ext cx="481965" cy="492759"/>
            </a:xfrm>
            <a:custGeom>
              <a:avLst/>
              <a:gdLst/>
              <a:ahLst/>
              <a:cxnLst/>
              <a:rect l="l" t="t" r="r" b="b"/>
              <a:pathLst>
                <a:path w="481964" h="492760">
                  <a:moveTo>
                    <a:pt x="240792" y="0"/>
                  </a:moveTo>
                  <a:lnTo>
                    <a:pt x="192268" y="5002"/>
                  </a:lnTo>
                  <a:lnTo>
                    <a:pt x="147071" y="19347"/>
                  </a:lnTo>
                  <a:lnTo>
                    <a:pt x="106170" y="42045"/>
                  </a:lnTo>
                  <a:lnTo>
                    <a:pt x="70532" y="72104"/>
                  </a:lnTo>
                  <a:lnTo>
                    <a:pt x="41127" y="108532"/>
                  </a:lnTo>
                  <a:lnTo>
                    <a:pt x="18924" y="150340"/>
                  </a:lnTo>
                  <a:lnTo>
                    <a:pt x="4892" y="196534"/>
                  </a:lnTo>
                  <a:lnTo>
                    <a:pt x="0" y="246125"/>
                  </a:lnTo>
                  <a:lnTo>
                    <a:pt x="4892" y="295717"/>
                  </a:lnTo>
                  <a:lnTo>
                    <a:pt x="18924" y="341911"/>
                  </a:lnTo>
                  <a:lnTo>
                    <a:pt x="41127" y="383719"/>
                  </a:lnTo>
                  <a:lnTo>
                    <a:pt x="70532" y="420147"/>
                  </a:lnTo>
                  <a:lnTo>
                    <a:pt x="106170" y="450206"/>
                  </a:lnTo>
                  <a:lnTo>
                    <a:pt x="147071" y="472904"/>
                  </a:lnTo>
                  <a:lnTo>
                    <a:pt x="192268" y="487249"/>
                  </a:lnTo>
                  <a:lnTo>
                    <a:pt x="240792" y="492251"/>
                  </a:lnTo>
                  <a:lnTo>
                    <a:pt x="289315" y="487249"/>
                  </a:lnTo>
                  <a:lnTo>
                    <a:pt x="334512" y="472904"/>
                  </a:lnTo>
                  <a:lnTo>
                    <a:pt x="375413" y="450206"/>
                  </a:lnTo>
                  <a:lnTo>
                    <a:pt x="411051" y="420147"/>
                  </a:lnTo>
                  <a:lnTo>
                    <a:pt x="440456" y="383719"/>
                  </a:lnTo>
                  <a:lnTo>
                    <a:pt x="462659" y="341911"/>
                  </a:lnTo>
                  <a:lnTo>
                    <a:pt x="476691" y="295717"/>
                  </a:lnTo>
                  <a:lnTo>
                    <a:pt x="481584" y="246125"/>
                  </a:lnTo>
                  <a:lnTo>
                    <a:pt x="476691" y="196534"/>
                  </a:lnTo>
                  <a:lnTo>
                    <a:pt x="462659" y="150340"/>
                  </a:lnTo>
                  <a:lnTo>
                    <a:pt x="440456" y="108532"/>
                  </a:lnTo>
                  <a:lnTo>
                    <a:pt x="411051" y="72104"/>
                  </a:lnTo>
                  <a:lnTo>
                    <a:pt x="375413" y="42045"/>
                  </a:lnTo>
                  <a:lnTo>
                    <a:pt x="334512" y="19347"/>
                  </a:lnTo>
                  <a:lnTo>
                    <a:pt x="289315" y="5002"/>
                  </a:lnTo>
                  <a:lnTo>
                    <a:pt x="24079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9" name="object 19"/>
            <p:cNvSpPr/>
            <p:nvPr/>
          </p:nvSpPr>
          <p:spPr>
            <a:xfrm>
              <a:off x="2052827" y="2436876"/>
              <a:ext cx="481965" cy="492759"/>
            </a:xfrm>
            <a:custGeom>
              <a:avLst/>
              <a:gdLst/>
              <a:ahLst/>
              <a:cxnLst/>
              <a:rect l="l" t="t" r="r" b="b"/>
              <a:pathLst>
                <a:path w="481964" h="492760">
                  <a:moveTo>
                    <a:pt x="0" y="246125"/>
                  </a:moveTo>
                  <a:lnTo>
                    <a:pt x="4892" y="196534"/>
                  </a:lnTo>
                  <a:lnTo>
                    <a:pt x="18924" y="150340"/>
                  </a:lnTo>
                  <a:lnTo>
                    <a:pt x="41127" y="108532"/>
                  </a:lnTo>
                  <a:lnTo>
                    <a:pt x="70532" y="72104"/>
                  </a:lnTo>
                  <a:lnTo>
                    <a:pt x="106170" y="42045"/>
                  </a:lnTo>
                  <a:lnTo>
                    <a:pt x="147071" y="19347"/>
                  </a:lnTo>
                  <a:lnTo>
                    <a:pt x="192268" y="5002"/>
                  </a:lnTo>
                  <a:lnTo>
                    <a:pt x="240792" y="0"/>
                  </a:lnTo>
                  <a:lnTo>
                    <a:pt x="289315" y="5002"/>
                  </a:lnTo>
                  <a:lnTo>
                    <a:pt x="334512" y="19347"/>
                  </a:lnTo>
                  <a:lnTo>
                    <a:pt x="375413" y="42045"/>
                  </a:lnTo>
                  <a:lnTo>
                    <a:pt x="411051" y="72104"/>
                  </a:lnTo>
                  <a:lnTo>
                    <a:pt x="440456" y="108532"/>
                  </a:lnTo>
                  <a:lnTo>
                    <a:pt x="462659" y="150340"/>
                  </a:lnTo>
                  <a:lnTo>
                    <a:pt x="476691" y="196534"/>
                  </a:lnTo>
                  <a:lnTo>
                    <a:pt x="481584" y="246125"/>
                  </a:lnTo>
                  <a:lnTo>
                    <a:pt x="476691" y="295717"/>
                  </a:lnTo>
                  <a:lnTo>
                    <a:pt x="462659" y="341911"/>
                  </a:lnTo>
                  <a:lnTo>
                    <a:pt x="440456" y="383719"/>
                  </a:lnTo>
                  <a:lnTo>
                    <a:pt x="411051" y="420147"/>
                  </a:lnTo>
                  <a:lnTo>
                    <a:pt x="375413" y="450206"/>
                  </a:lnTo>
                  <a:lnTo>
                    <a:pt x="334512" y="472904"/>
                  </a:lnTo>
                  <a:lnTo>
                    <a:pt x="289315" y="487249"/>
                  </a:lnTo>
                  <a:lnTo>
                    <a:pt x="240792" y="492251"/>
                  </a:lnTo>
                  <a:lnTo>
                    <a:pt x="192268" y="487249"/>
                  </a:lnTo>
                  <a:lnTo>
                    <a:pt x="147071" y="472904"/>
                  </a:lnTo>
                  <a:lnTo>
                    <a:pt x="106170" y="450206"/>
                  </a:lnTo>
                  <a:lnTo>
                    <a:pt x="70532" y="420147"/>
                  </a:lnTo>
                  <a:lnTo>
                    <a:pt x="41127" y="383719"/>
                  </a:lnTo>
                  <a:lnTo>
                    <a:pt x="18924" y="341911"/>
                  </a:lnTo>
                  <a:lnTo>
                    <a:pt x="4892" y="295717"/>
                  </a:lnTo>
                  <a:lnTo>
                    <a:pt x="0" y="246125"/>
                  </a:lnTo>
                  <a:close/>
                </a:path>
              </a:pathLst>
            </a:custGeom>
            <a:ln w="60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3715512" y="2575052"/>
            <a:ext cx="20383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spcBef>
                <a:spcPts val="100"/>
              </a:spcBef>
            </a:pPr>
            <a:r>
              <a:rPr sz="1200" i="1" dirty="0">
                <a:solidFill>
                  <a:prstClr val="black"/>
                </a:solidFill>
                <a:latin typeface="Times New Roman"/>
                <a:cs typeface="Times New Roman"/>
              </a:rPr>
              <a:t>h</a:t>
            </a:r>
            <a:r>
              <a:rPr sz="1200" baseline="-20833" dirty="0">
                <a:solidFill>
                  <a:prstClr val="black"/>
                </a:solidFill>
                <a:latin typeface="Times New Roman"/>
                <a:cs typeface="Times New Roman"/>
              </a:rPr>
              <a:t>1</a:t>
            </a:r>
            <a:endParaRPr sz="1200" baseline="-20833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3166745" y="2909125"/>
            <a:ext cx="1819910" cy="1283970"/>
            <a:chOff x="1642745" y="2909125"/>
            <a:chExt cx="1819910" cy="1283970"/>
          </a:xfrm>
        </p:grpSpPr>
        <p:sp>
          <p:nvSpPr>
            <p:cNvPr id="22" name="object 22"/>
            <p:cNvSpPr/>
            <p:nvPr/>
          </p:nvSpPr>
          <p:spPr>
            <a:xfrm>
              <a:off x="1879092" y="2913888"/>
              <a:ext cx="1578610" cy="854710"/>
            </a:xfrm>
            <a:custGeom>
              <a:avLst/>
              <a:gdLst/>
              <a:ahLst/>
              <a:cxnLst/>
              <a:rect l="l" t="t" r="r" b="b"/>
              <a:pathLst>
                <a:path w="1578610" h="854710">
                  <a:moveTo>
                    <a:pt x="0" y="822706"/>
                  </a:moveTo>
                  <a:lnTo>
                    <a:pt x="414908" y="15239"/>
                  </a:lnTo>
                </a:path>
                <a:path w="1578610" h="854710">
                  <a:moveTo>
                    <a:pt x="1408557" y="854582"/>
                  </a:moveTo>
                  <a:lnTo>
                    <a:pt x="414527" y="15239"/>
                  </a:lnTo>
                </a:path>
                <a:path w="1578610" h="854710">
                  <a:moveTo>
                    <a:pt x="746759" y="782574"/>
                  </a:moveTo>
                  <a:lnTo>
                    <a:pt x="1330325" y="0"/>
                  </a:lnTo>
                </a:path>
                <a:path w="1578610" h="854710">
                  <a:moveTo>
                    <a:pt x="176783" y="854710"/>
                  </a:moveTo>
                  <a:lnTo>
                    <a:pt x="1338199" y="9144"/>
                  </a:lnTo>
                </a:path>
                <a:path w="1578610" h="854710">
                  <a:moveTo>
                    <a:pt x="1578483" y="782447"/>
                  </a:moveTo>
                  <a:lnTo>
                    <a:pt x="1338071" y="9144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3" name="object 23"/>
            <p:cNvSpPr/>
            <p:nvPr/>
          </p:nvSpPr>
          <p:spPr>
            <a:xfrm>
              <a:off x="1645920" y="3697224"/>
              <a:ext cx="480059" cy="492759"/>
            </a:xfrm>
            <a:custGeom>
              <a:avLst/>
              <a:gdLst/>
              <a:ahLst/>
              <a:cxnLst/>
              <a:rect l="l" t="t" r="r" b="b"/>
              <a:pathLst>
                <a:path w="480060" h="492760">
                  <a:moveTo>
                    <a:pt x="240030" y="0"/>
                  </a:moveTo>
                  <a:lnTo>
                    <a:pt x="191648" y="5002"/>
                  </a:lnTo>
                  <a:lnTo>
                    <a:pt x="146589" y="19347"/>
                  </a:lnTo>
                  <a:lnTo>
                    <a:pt x="105816" y="42045"/>
                  </a:lnTo>
                  <a:lnTo>
                    <a:pt x="70294" y="72104"/>
                  </a:lnTo>
                  <a:lnTo>
                    <a:pt x="40987" y="108532"/>
                  </a:lnTo>
                  <a:lnTo>
                    <a:pt x="18859" y="150340"/>
                  </a:lnTo>
                  <a:lnTo>
                    <a:pt x="4875" y="196534"/>
                  </a:lnTo>
                  <a:lnTo>
                    <a:pt x="0" y="246125"/>
                  </a:lnTo>
                  <a:lnTo>
                    <a:pt x="4875" y="295717"/>
                  </a:lnTo>
                  <a:lnTo>
                    <a:pt x="18859" y="341911"/>
                  </a:lnTo>
                  <a:lnTo>
                    <a:pt x="40987" y="383719"/>
                  </a:lnTo>
                  <a:lnTo>
                    <a:pt x="70294" y="420147"/>
                  </a:lnTo>
                  <a:lnTo>
                    <a:pt x="105816" y="450206"/>
                  </a:lnTo>
                  <a:lnTo>
                    <a:pt x="146589" y="472904"/>
                  </a:lnTo>
                  <a:lnTo>
                    <a:pt x="191648" y="487249"/>
                  </a:lnTo>
                  <a:lnTo>
                    <a:pt x="240030" y="492251"/>
                  </a:lnTo>
                  <a:lnTo>
                    <a:pt x="288411" y="487249"/>
                  </a:lnTo>
                  <a:lnTo>
                    <a:pt x="333470" y="472904"/>
                  </a:lnTo>
                  <a:lnTo>
                    <a:pt x="374243" y="450206"/>
                  </a:lnTo>
                  <a:lnTo>
                    <a:pt x="409765" y="420147"/>
                  </a:lnTo>
                  <a:lnTo>
                    <a:pt x="439072" y="383719"/>
                  </a:lnTo>
                  <a:lnTo>
                    <a:pt x="461200" y="341911"/>
                  </a:lnTo>
                  <a:lnTo>
                    <a:pt x="475184" y="295717"/>
                  </a:lnTo>
                  <a:lnTo>
                    <a:pt x="480060" y="246125"/>
                  </a:lnTo>
                  <a:lnTo>
                    <a:pt x="475184" y="196534"/>
                  </a:lnTo>
                  <a:lnTo>
                    <a:pt x="461200" y="150340"/>
                  </a:lnTo>
                  <a:lnTo>
                    <a:pt x="439072" y="108532"/>
                  </a:lnTo>
                  <a:lnTo>
                    <a:pt x="409765" y="72104"/>
                  </a:lnTo>
                  <a:lnTo>
                    <a:pt x="374243" y="42045"/>
                  </a:lnTo>
                  <a:lnTo>
                    <a:pt x="333470" y="19347"/>
                  </a:lnTo>
                  <a:lnTo>
                    <a:pt x="288411" y="5002"/>
                  </a:lnTo>
                  <a:lnTo>
                    <a:pt x="24003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4" name="object 24"/>
            <p:cNvSpPr/>
            <p:nvPr/>
          </p:nvSpPr>
          <p:spPr>
            <a:xfrm>
              <a:off x="1645920" y="3697224"/>
              <a:ext cx="480059" cy="492759"/>
            </a:xfrm>
            <a:custGeom>
              <a:avLst/>
              <a:gdLst/>
              <a:ahLst/>
              <a:cxnLst/>
              <a:rect l="l" t="t" r="r" b="b"/>
              <a:pathLst>
                <a:path w="480060" h="492760">
                  <a:moveTo>
                    <a:pt x="0" y="246125"/>
                  </a:moveTo>
                  <a:lnTo>
                    <a:pt x="4875" y="196534"/>
                  </a:lnTo>
                  <a:lnTo>
                    <a:pt x="18859" y="150340"/>
                  </a:lnTo>
                  <a:lnTo>
                    <a:pt x="40987" y="108532"/>
                  </a:lnTo>
                  <a:lnTo>
                    <a:pt x="70294" y="72104"/>
                  </a:lnTo>
                  <a:lnTo>
                    <a:pt x="105816" y="42045"/>
                  </a:lnTo>
                  <a:lnTo>
                    <a:pt x="146589" y="19347"/>
                  </a:lnTo>
                  <a:lnTo>
                    <a:pt x="191648" y="5002"/>
                  </a:lnTo>
                  <a:lnTo>
                    <a:pt x="240030" y="0"/>
                  </a:lnTo>
                  <a:lnTo>
                    <a:pt x="288411" y="5002"/>
                  </a:lnTo>
                  <a:lnTo>
                    <a:pt x="333470" y="19347"/>
                  </a:lnTo>
                  <a:lnTo>
                    <a:pt x="374243" y="42045"/>
                  </a:lnTo>
                  <a:lnTo>
                    <a:pt x="409765" y="72104"/>
                  </a:lnTo>
                  <a:lnTo>
                    <a:pt x="439072" y="108532"/>
                  </a:lnTo>
                  <a:lnTo>
                    <a:pt x="461200" y="150340"/>
                  </a:lnTo>
                  <a:lnTo>
                    <a:pt x="475184" y="196534"/>
                  </a:lnTo>
                  <a:lnTo>
                    <a:pt x="480060" y="246125"/>
                  </a:lnTo>
                  <a:lnTo>
                    <a:pt x="475184" y="295717"/>
                  </a:lnTo>
                  <a:lnTo>
                    <a:pt x="461200" y="341911"/>
                  </a:lnTo>
                  <a:lnTo>
                    <a:pt x="439072" y="383719"/>
                  </a:lnTo>
                  <a:lnTo>
                    <a:pt x="409765" y="420147"/>
                  </a:lnTo>
                  <a:lnTo>
                    <a:pt x="374243" y="450206"/>
                  </a:lnTo>
                  <a:lnTo>
                    <a:pt x="333470" y="472904"/>
                  </a:lnTo>
                  <a:lnTo>
                    <a:pt x="288411" y="487249"/>
                  </a:lnTo>
                  <a:lnTo>
                    <a:pt x="240030" y="492251"/>
                  </a:lnTo>
                  <a:lnTo>
                    <a:pt x="191648" y="487249"/>
                  </a:lnTo>
                  <a:lnTo>
                    <a:pt x="146589" y="472904"/>
                  </a:lnTo>
                  <a:lnTo>
                    <a:pt x="105816" y="450206"/>
                  </a:lnTo>
                  <a:lnTo>
                    <a:pt x="70294" y="420147"/>
                  </a:lnTo>
                  <a:lnTo>
                    <a:pt x="40987" y="383719"/>
                  </a:lnTo>
                  <a:lnTo>
                    <a:pt x="18859" y="341911"/>
                  </a:lnTo>
                  <a:lnTo>
                    <a:pt x="4875" y="295717"/>
                  </a:lnTo>
                  <a:lnTo>
                    <a:pt x="0" y="246125"/>
                  </a:lnTo>
                  <a:close/>
                </a:path>
              </a:pathLst>
            </a:custGeom>
            <a:ln w="60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3351403" y="3818890"/>
            <a:ext cx="11493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dirty="0">
                <a:solidFill>
                  <a:prstClr val="black"/>
                </a:solidFill>
                <a:latin typeface="Times New Roman"/>
                <a:cs typeface="Times New Roman"/>
              </a:rPr>
              <a:t>1</a:t>
            </a:r>
            <a:endParaRPr sz="14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3982021" y="2072450"/>
            <a:ext cx="1003300" cy="840105"/>
            <a:chOff x="2458021" y="2072449"/>
            <a:chExt cx="1003300" cy="840105"/>
          </a:xfrm>
        </p:grpSpPr>
        <p:sp>
          <p:nvSpPr>
            <p:cNvPr id="27" name="object 27"/>
            <p:cNvSpPr/>
            <p:nvPr/>
          </p:nvSpPr>
          <p:spPr>
            <a:xfrm>
              <a:off x="2462783" y="2077211"/>
              <a:ext cx="753745" cy="432434"/>
            </a:xfrm>
            <a:custGeom>
              <a:avLst/>
              <a:gdLst/>
              <a:ahLst/>
              <a:cxnLst/>
              <a:rect l="l" t="t" r="r" b="b"/>
              <a:pathLst>
                <a:path w="753744" h="432435">
                  <a:moveTo>
                    <a:pt x="0" y="431926"/>
                  </a:moveTo>
                  <a:lnTo>
                    <a:pt x="323215" y="0"/>
                  </a:lnTo>
                </a:path>
                <a:path w="753744" h="432435">
                  <a:moveTo>
                    <a:pt x="753491" y="365760"/>
                  </a:moveTo>
                  <a:lnTo>
                    <a:pt x="323088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8" name="object 28"/>
            <p:cNvSpPr/>
            <p:nvPr/>
          </p:nvSpPr>
          <p:spPr>
            <a:xfrm>
              <a:off x="2976371" y="2415539"/>
              <a:ext cx="481965" cy="494030"/>
            </a:xfrm>
            <a:custGeom>
              <a:avLst/>
              <a:gdLst/>
              <a:ahLst/>
              <a:cxnLst/>
              <a:rect l="l" t="t" r="r" b="b"/>
              <a:pathLst>
                <a:path w="481964" h="494030">
                  <a:moveTo>
                    <a:pt x="240791" y="0"/>
                  </a:moveTo>
                  <a:lnTo>
                    <a:pt x="192268" y="5014"/>
                  </a:lnTo>
                  <a:lnTo>
                    <a:pt x="147071" y="19395"/>
                  </a:lnTo>
                  <a:lnTo>
                    <a:pt x="106170" y="42152"/>
                  </a:lnTo>
                  <a:lnTo>
                    <a:pt x="70532" y="72294"/>
                  </a:lnTo>
                  <a:lnTo>
                    <a:pt x="41127" y="108830"/>
                  </a:lnTo>
                  <a:lnTo>
                    <a:pt x="18924" y="150768"/>
                  </a:lnTo>
                  <a:lnTo>
                    <a:pt x="4892" y="197118"/>
                  </a:lnTo>
                  <a:lnTo>
                    <a:pt x="0" y="246887"/>
                  </a:lnTo>
                  <a:lnTo>
                    <a:pt x="4892" y="296657"/>
                  </a:lnTo>
                  <a:lnTo>
                    <a:pt x="18924" y="343007"/>
                  </a:lnTo>
                  <a:lnTo>
                    <a:pt x="41127" y="384945"/>
                  </a:lnTo>
                  <a:lnTo>
                    <a:pt x="70532" y="421481"/>
                  </a:lnTo>
                  <a:lnTo>
                    <a:pt x="106170" y="451623"/>
                  </a:lnTo>
                  <a:lnTo>
                    <a:pt x="147071" y="474380"/>
                  </a:lnTo>
                  <a:lnTo>
                    <a:pt x="192268" y="488761"/>
                  </a:lnTo>
                  <a:lnTo>
                    <a:pt x="240791" y="493775"/>
                  </a:lnTo>
                  <a:lnTo>
                    <a:pt x="289315" y="488761"/>
                  </a:lnTo>
                  <a:lnTo>
                    <a:pt x="334512" y="474380"/>
                  </a:lnTo>
                  <a:lnTo>
                    <a:pt x="375413" y="451623"/>
                  </a:lnTo>
                  <a:lnTo>
                    <a:pt x="411051" y="421481"/>
                  </a:lnTo>
                  <a:lnTo>
                    <a:pt x="440456" y="384945"/>
                  </a:lnTo>
                  <a:lnTo>
                    <a:pt x="462659" y="343007"/>
                  </a:lnTo>
                  <a:lnTo>
                    <a:pt x="476691" y="296657"/>
                  </a:lnTo>
                  <a:lnTo>
                    <a:pt x="481583" y="246887"/>
                  </a:lnTo>
                  <a:lnTo>
                    <a:pt x="476691" y="197118"/>
                  </a:lnTo>
                  <a:lnTo>
                    <a:pt x="462659" y="150768"/>
                  </a:lnTo>
                  <a:lnTo>
                    <a:pt x="440456" y="108830"/>
                  </a:lnTo>
                  <a:lnTo>
                    <a:pt x="411051" y="72294"/>
                  </a:lnTo>
                  <a:lnTo>
                    <a:pt x="375413" y="42152"/>
                  </a:lnTo>
                  <a:lnTo>
                    <a:pt x="334512" y="19395"/>
                  </a:lnTo>
                  <a:lnTo>
                    <a:pt x="289315" y="5014"/>
                  </a:lnTo>
                  <a:lnTo>
                    <a:pt x="24079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9" name="object 29"/>
            <p:cNvSpPr/>
            <p:nvPr/>
          </p:nvSpPr>
          <p:spPr>
            <a:xfrm>
              <a:off x="2976371" y="2415539"/>
              <a:ext cx="481965" cy="494030"/>
            </a:xfrm>
            <a:custGeom>
              <a:avLst/>
              <a:gdLst/>
              <a:ahLst/>
              <a:cxnLst/>
              <a:rect l="l" t="t" r="r" b="b"/>
              <a:pathLst>
                <a:path w="481964" h="494030">
                  <a:moveTo>
                    <a:pt x="0" y="246887"/>
                  </a:moveTo>
                  <a:lnTo>
                    <a:pt x="4892" y="197118"/>
                  </a:lnTo>
                  <a:lnTo>
                    <a:pt x="18924" y="150768"/>
                  </a:lnTo>
                  <a:lnTo>
                    <a:pt x="41127" y="108830"/>
                  </a:lnTo>
                  <a:lnTo>
                    <a:pt x="70532" y="72294"/>
                  </a:lnTo>
                  <a:lnTo>
                    <a:pt x="106170" y="42152"/>
                  </a:lnTo>
                  <a:lnTo>
                    <a:pt x="147071" y="19395"/>
                  </a:lnTo>
                  <a:lnTo>
                    <a:pt x="192268" y="5014"/>
                  </a:lnTo>
                  <a:lnTo>
                    <a:pt x="240791" y="0"/>
                  </a:lnTo>
                  <a:lnTo>
                    <a:pt x="289315" y="5014"/>
                  </a:lnTo>
                  <a:lnTo>
                    <a:pt x="334512" y="19395"/>
                  </a:lnTo>
                  <a:lnTo>
                    <a:pt x="375413" y="42152"/>
                  </a:lnTo>
                  <a:lnTo>
                    <a:pt x="411051" y="72294"/>
                  </a:lnTo>
                  <a:lnTo>
                    <a:pt x="440456" y="108830"/>
                  </a:lnTo>
                  <a:lnTo>
                    <a:pt x="462659" y="150768"/>
                  </a:lnTo>
                  <a:lnTo>
                    <a:pt x="476691" y="197118"/>
                  </a:lnTo>
                  <a:lnTo>
                    <a:pt x="481583" y="246887"/>
                  </a:lnTo>
                  <a:lnTo>
                    <a:pt x="476691" y="296657"/>
                  </a:lnTo>
                  <a:lnTo>
                    <a:pt x="462659" y="343007"/>
                  </a:lnTo>
                  <a:lnTo>
                    <a:pt x="440456" y="384945"/>
                  </a:lnTo>
                  <a:lnTo>
                    <a:pt x="411051" y="421481"/>
                  </a:lnTo>
                  <a:lnTo>
                    <a:pt x="375413" y="451623"/>
                  </a:lnTo>
                  <a:lnTo>
                    <a:pt x="334512" y="474380"/>
                  </a:lnTo>
                  <a:lnTo>
                    <a:pt x="289315" y="488761"/>
                  </a:lnTo>
                  <a:lnTo>
                    <a:pt x="240791" y="493775"/>
                  </a:lnTo>
                  <a:lnTo>
                    <a:pt x="192268" y="488761"/>
                  </a:lnTo>
                  <a:lnTo>
                    <a:pt x="147071" y="474380"/>
                  </a:lnTo>
                  <a:lnTo>
                    <a:pt x="106170" y="451623"/>
                  </a:lnTo>
                  <a:lnTo>
                    <a:pt x="70532" y="421481"/>
                  </a:lnTo>
                  <a:lnTo>
                    <a:pt x="41127" y="384945"/>
                  </a:lnTo>
                  <a:lnTo>
                    <a:pt x="18924" y="343007"/>
                  </a:lnTo>
                  <a:lnTo>
                    <a:pt x="4892" y="296657"/>
                  </a:lnTo>
                  <a:lnTo>
                    <a:pt x="0" y="246887"/>
                  </a:lnTo>
                  <a:close/>
                </a:path>
              </a:pathLst>
            </a:custGeom>
            <a:ln w="60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4639311" y="2554351"/>
            <a:ext cx="20383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spcBef>
                <a:spcPts val="100"/>
              </a:spcBef>
            </a:pPr>
            <a:r>
              <a:rPr sz="1200" i="1" dirty="0">
                <a:solidFill>
                  <a:prstClr val="black"/>
                </a:solidFill>
                <a:latin typeface="Times New Roman"/>
                <a:cs typeface="Times New Roman"/>
              </a:rPr>
              <a:t>h</a:t>
            </a:r>
            <a:r>
              <a:rPr sz="1200" baseline="-20833" dirty="0">
                <a:solidFill>
                  <a:prstClr val="black"/>
                </a:solidFill>
                <a:latin typeface="Times New Roman"/>
                <a:cs typeface="Times New Roman"/>
              </a:rPr>
              <a:t>2</a:t>
            </a:r>
            <a:endParaRPr sz="1200" baseline="-20833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4067430" y="1580261"/>
            <a:ext cx="486409" cy="500380"/>
            <a:chOff x="2543429" y="1580261"/>
            <a:chExt cx="486409" cy="500380"/>
          </a:xfrm>
        </p:grpSpPr>
        <p:sp>
          <p:nvSpPr>
            <p:cNvPr id="32" name="object 32"/>
            <p:cNvSpPr/>
            <p:nvPr/>
          </p:nvSpPr>
          <p:spPr>
            <a:xfrm>
              <a:off x="2546604" y="1583436"/>
              <a:ext cx="480059" cy="494030"/>
            </a:xfrm>
            <a:custGeom>
              <a:avLst/>
              <a:gdLst/>
              <a:ahLst/>
              <a:cxnLst/>
              <a:rect l="l" t="t" r="r" b="b"/>
              <a:pathLst>
                <a:path w="480060" h="494030">
                  <a:moveTo>
                    <a:pt x="240029" y="0"/>
                  </a:moveTo>
                  <a:lnTo>
                    <a:pt x="191648" y="5014"/>
                  </a:lnTo>
                  <a:lnTo>
                    <a:pt x="146589" y="19395"/>
                  </a:lnTo>
                  <a:lnTo>
                    <a:pt x="105816" y="42152"/>
                  </a:lnTo>
                  <a:lnTo>
                    <a:pt x="70294" y="72294"/>
                  </a:lnTo>
                  <a:lnTo>
                    <a:pt x="40987" y="108830"/>
                  </a:lnTo>
                  <a:lnTo>
                    <a:pt x="18859" y="150768"/>
                  </a:lnTo>
                  <a:lnTo>
                    <a:pt x="4875" y="197118"/>
                  </a:lnTo>
                  <a:lnTo>
                    <a:pt x="0" y="246887"/>
                  </a:lnTo>
                  <a:lnTo>
                    <a:pt x="4875" y="296657"/>
                  </a:lnTo>
                  <a:lnTo>
                    <a:pt x="18859" y="343007"/>
                  </a:lnTo>
                  <a:lnTo>
                    <a:pt x="40987" y="384945"/>
                  </a:lnTo>
                  <a:lnTo>
                    <a:pt x="70294" y="421481"/>
                  </a:lnTo>
                  <a:lnTo>
                    <a:pt x="105816" y="451623"/>
                  </a:lnTo>
                  <a:lnTo>
                    <a:pt x="146589" y="474380"/>
                  </a:lnTo>
                  <a:lnTo>
                    <a:pt x="191648" y="488761"/>
                  </a:lnTo>
                  <a:lnTo>
                    <a:pt x="240029" y="493775"/>
                  </a:lnTo>
                  <a:lnTo>
                    <a:pt x="288411" y="488761"/>
                  </a:lnTo>
                  <a:lnTo>
                    <a:pt x="333470" y="474380"/>
                  </a:lnTo>
                  <a:lnTo>
                    <a:pt x="374243" y="451623"/>
                  </a:lnTo>
                  <a:lnTo>
                    <a:pt x="409765" y="421481"/>
                  </a:lnTo>
                  <a:lnTo>
                    <a:pt x="439072" y="384945"/>
                  </a:lnTo>
                  <a:lnTo>
                    <a:pt x="461200" y="343007"/>
                  </a:lnTo>
                  <a:lnTo>
                    <a:pt x="475184" y="296657"/>
                  </a:lnTo>
                  <a:lnTo>
                    <a:pt x="480059" y="246887"/>
                  </a:lnTo>
                  <a:lnTo>
                    <a:pt x="475184" y="197118"/>
                  </a:lnTo>
                  <a:lnTo>
                    <a:pt x="461200" y="150768"/>
                  </a:lnTo>
                  <a:lnTo>
                    <a:pt x="439072" y="108830"/>
                  </a:lnTo>
                  <a:lnTo>
                    <a:pt x="409765" y="72294"/>
                  </a:lnTo>
                  <a:lnTo>
                    <a:pt x="374243" y="42152"/>
                  </a:lnTo>
                  <a:lnTo>
                    <a:pt x="333470" y="19395"/>
                  </a:lnTo>
                  <a:lnTo>
                    <a:pt x="288411" y="5014"/>
                  </a:lnTo>
                  <a:lnTo>
                    <a:pt x="24002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3" name="object 33"/>
            <p:cNvSpPr/>
            <p:nvPr/>
          </p:nvSpPr>
          <p:spPr>
            <a:xfrm>
              <a:off x="2546604" y="1583436"/>
              <a:ext cx="480059" cy="494030"/>
            </a:xfrm>
            <a:custGeom>
              <a:avLst/>
              <a:gdLst/>
              <a:ahLst/>
              <a:cxnLst/>
              <a:rect l="l" t="t" r="r" b="b"/>
              <a:pathLst>
                <a:path w="480060" h="494030">
                  <a:moveTo>
                    <a:pt x="0" y="246887"/>
                  </a:moveTo>
                  <a:lnTo>
                    <a:pt x="4875" y="197118"/>
                  </a:lnTo>
                  <a:lnTo>
                    <a:pt x="18859" y="150768"/>
                  </a:lnTo>
                  <a:lnTo>
                    <a:pt x="40987" y="108830"/>
                  </a:lnTo>
                  <a:lnTo>
                    <a:pt x="70294" y="72294"/>
                  </a:lnTo>
                  <a:lnTo>
                    <a:pt x="105816" y="42152"/>
                  </a:lnTo>
                  <a:lnTo>
                    <a:pt x="146589" y="19395"/>
                  </a:lnTo>
                  <a:lnTo>
                    <a:pt x="191648" y="5014"/>
                  </a:lnTo>
                  <a:lnTo>
                    <a:pt x="240029" y="0"/>
                  </a:lnTo>
                  <a:lnTo>
                    <a:pt x="288411" y="5014"/>
                  </a:lnTo>
                  <a:lnTo>
                    <a:pt x="333470" y="19395"/>
                  </a:lnTo>
                  <a:lnTo>
                    <a:pt x="374243" y="42152"/>
                  </a:lnTo>
                  <a:lnTo>
                    <a:pt x="409765" y="72294"/>
                  </a:lnTo>
                  <a:lnTo>
                    <a:pt x="439072" y="108830"/>
                  </a:lnTo>
                  <a:lnTo>
                    <a:pt x="461200" y="150768"/>
                  </a:lnTo>
                  <a:lnTo>
                    <a:pt x="475184" y="197118"/>
                  </a:lnTo>
                  <a:lnTo>
                    <a:pt x="480059" y="246887"/>
                  </a:lnTo>
                  <a:lnTo>
                    <a:pt x="475184" y="296657"/>
                  </a:lnTo>
                  <a:lnTo>
                    <a:pt x="461200" y="343007"/>
                  </a:lnTo>
                  <a:lnTo>
                    <a:pt x="439072" y="384945"/>
                  </a:lnTo>
                  <a:lnTo>
                    <a:pt x="409765" y="421481"/>
                  </a:lnTo>
                  <a:lnTo>
                    <a:pt x="374243" y="451623"/>
                  </a:lnTo>
                  <a:lnTo>
                    <a:pt x="333470" y="474380"/>
                  </a:lnTo>
                  <a:lnTo>
                    <a:pt x="288411" y="488761"/>
                  </a:lnTo>
                  <a:lnTo>
                    <a:pt x="240029" y="493775"/>
                  </a:lnTo>
                  <a:lnTo>
                    <a:pt x="191648" y="488761"/>
                  </a:lnTo>
                  <a:lnTo>
                    <a:pt x="146589" y="474380"/>
                  </a:lnTo>
                  <a:lnTo>
                    <a:pt x="105816" y="451623"/>
                  </a:lnTo>
                  <a:lnTo>
                    <a:pt x="70294" y="421481"/>
                  </a:lnTo>
                  <a:lnTo>
                    <a:pt x="40987" y="384945"/>
                  </a:lnTo>
                  <a:lnTo>
                    <a:pt x="18859" y="343007"/>
                  </a:lnTo>
                  <a:lnTo>
                    <a:pt x="4875" y="296657"/>
                  </a:lnTo>
                  <a:lnTo>
                    <a:pt x="0" y="246887"/>
                  </a:lnTo>
                  <a:close/>
                </a:path>
              </a:pathLst>
            </a:custGeom>
            <a:ln w="60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4208653" y="1721865"/>
            <a:ext cx="20383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spcBef>
                <a:spcPts val="100"/>
              </a:spcBef>
            </a:pPr>
            <a:r>
              <a:rPr sz="1200" i="1" dirty="0">
                <a:solidFill>
                  <a:prstClr val="black"/>
                </a:solidFill>
                <a:latin typeface="Times New Roman"/>
                <a:cs typeface="Times New Roman"/>
              </a:rPr>
              <a:t>o</a:t>
            </a:r>
            <a:r>
              <a:rPr sz="1200" baseline="-20833" dirty="0">
                <a:solidFill>
                  <a:prstClr val="black"/>
                </a:solidFill>
                <a:latin typeface="Times New Roman"/>
                <a:cs typeface="Times New Roman"/>
              </a:rPr>
              <a:t>1</a:t>
            </a:r>
            <a:endParaRPr sz="1200" baseline="-20833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3508629" y="3035934"/>
            <a:ext cx="13970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dirty="0">
                <a:solidFill>
                  <a:prstClr val="black"/>
                </a:solidFill>
                <a:latin typeface="Times New Roman"/>
                <a:cs typeface="Times New Roman"/>
              </a:rPr>
              <a:t>.1</a:t>
            </a:r>
            <a:endParaRPr sz="12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3783329" y="3091434"/>
            <a:ext cx="13970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dirty="0">
                <a:solidFill>
                  <a:prstClr val="black"/>
                </a:solidFill>
                <a:latin typeface="Times New Roman"/>
                <a:cs typeface="Times New Roman"/>
              </a:rPr>
              <a:t>.1</a:t>
            </a:r>
            <a:endParaRPr sz="12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4427347" y="2848483"/>
            <a:ext cx="13970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dirty="0">
                <a:solidFill>
                  <a:prstClr val="black"/>
                </a:solidFill>
                <a:latin typeface="Times New Roman"/>
                <a:cs typeface="Times New Roman"/>
              </a:rPr>
              <a:t>.1</a:t>
            </a:r>
            <a:endParaRPr sz="12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4560823" y="3035934"/>
            <a:ext cx="13970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dirty="0">
                <a:solidFill>
                  <a:prstClr val="black"/>
                </a:solidFill>
                <a:latin typeface="Times New Roman"/>
                <a:cs typeface="Times New Roman"/>
              </a:rPr>
              <a:t>.1</a:t>
            </a:r>
            <a:endParaRPr sz="12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4193794" y="2162683"/>
            <a:ext cx="13970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dirty="0">
                <a:solidFill>
                  <a:prstClr val="black"/>
                </a:solidFill>
                <a:latin typeface="Times New Roman"/>
                <a:cs typeface="Times New Roman"/>
              </a:rPr>
              <a:t>.1</a:t>
            </a:r>
            <a:endParaRPr sz="12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4829302" y="2938398"/>
            <a:ext cx="13970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dirty="0">
                <a:solidFill>
                  <a:prstClr val="black"/>
                </a:solidFill>
                <a:latin typeface="Times New Roman"/>
                <a:cs typeface="Times New Roman"/>
              </a:rPr>
              <a:t>.1</a:t>
            </a:r>
            <a:endParaRPr sz="12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2816226" y="2435225"/>
            <a:ext cx="488315" cy="500380"/>
            <a:chOff x="1292225" y="2435225"/>
            <a:chExt cx="488315" cy="500380"/>
          </a:xfrm>
        </p:grpSpPr>
        <p:sp>
          <p:nvSpPr>
            <p:cNvPr id="42" name="object 42"/>
            <p:cNvSpPr/>
            <p:nvPr/>
          </p:nvSpPr>
          <p:spPr>
            <a:xfrm>
              <a:off x="1295400" y="2438400"/>
              <a:ext cx="481965" cy="494030"/>
            </a:xfrm>
            <a:custGeom>
              <a:avLst/>
              <a:gdLst/>
              <a:ahLst/>
              <a:cxnLst/>
              <a:rect l="l" t="t" r="r" b="b"/>
              <a:pathLst>
                <a:path w="481964" h="494030">
                  <a:moveTo>
                    <a:pt x="240791" y="0"/>
                  </a:moveTo>
                  <a:lnTo>
                    <a:pt x="192268" y="5014"/>
                  </a:lnTo>
                  <a:lnTo>
                    <a:pt x="147071" y="19395"/>
                  </a:lnTo>
                  <a:lnTo>
                    <a:pt x="106170" y="42152"/>
                  </a:lnTo>
                  <a:lnTo>
                    <a:pt x="70532" y="72294"/>
                  </a:lnTo>
                  <a:lnTo>
                    <a:pt x="41127" y="108830"/>
                  </a:lnTo>
                  <a:lnTo>
                    <a:pt x="18924" y="150768"/>
                  </a:lnTo>
                  <a:lnTo>
                    <a:pt x="4892" y="197118"/>
                  </a:lnTo>
                  <a:lnTo>
                    <a:pt x="0" y="246887"/>
                  </a:lnTo>
                  <a:lnTo>
                    <a:pt x="4892" y="296657"/>
                  </a:lnTo>
                  <a:lnTo>
                    <a:pt x="18924" y="343007"/>
                  </a:lnTo>
                  <a:lnTo>
                    <a:pt x="41127" y="384945"/>
                  </a:lnTo>
                  <a:lnTo>
                    <a:pt x="70532" y="421481"/>
                  </a:lnTo>
                  <a:lnTo>
                    <a:pt x="106170" y="451623"/>
                  </a:lnTo>
                  <a:lnTo>
                    <a:pt x="147071" y="474380"/>
                  </a:lnTo>
                  <a:lnTo>
                    <a:pt x="192268" y="488761"/>
                  </a:lnTo>
                  <a:lnTo>
                    <a:pt x="240791" y="493775"/>
                  </a:lnTo>
                  <a:lnTo>
                    <a:pt x="289315" y="488761"/>
                  </a:lnTo>
                  <a:lnTo>
                    <a:pt x="334512" y="474380"/>
                  </a:lnTo>
                  <a:lnTo>
                    <a:pt x="375413" y="451623"/>
                  </a:lnTo>
                  <a:lnTo>
                    <a:pt x="411051" y="421481"/>
                  </a:lnTo>
                  <a:lnTo>
                    <a:pt x="440456" y="384945"/>
                  </a:lnTo>
                  <a:lnTo>
                    <a:pt x="462659" y="343007"/>
                  </a:lnTo>
                  <a:lnTo>
                    <a:pt x="476691" y="296657"/>
                  </a:lnTo>
                  <a:lnTo>
                    <a:pt x="481583" y="246887"/>
                  </a:lnTo>
                  <a:lnTo>
                    <a:pt x="476691" y="197118"/>
                  </a:lnTo>
                  <a:lnTo>
                    <a:pt x="462659" y="150768"/>
                  </a:lnTo>
                  <a:lnTo>
                    <a:pt x="440456" y="108830"/>
                  </a:lnTo>
                  <a:lnTo>
                    <a:pt x="411051" y="72294"/>
                  </a:lnTo>
                  <a:lnTo>
                    <a:pt x="375413" y="42152"/>
                  </a:lnTo>
                  <a:lnTo>
                    <a:pt x="334512" y="19395"/>
                  </a:lnTo>
                  <a:lnTo>
                    <a:pt x="289315" y="5014"/>
                  </a:lnTo>
                  <a:lnTo>
                    <a:pt x="24079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3" name="object 43"/>
            <p:cNvSpPr/>
            <p:nvPr/>
          </p:nvSpPr>
          <p:spPr>
            <a:xfrm>
              <a:off x="1295400" y="2438400"/>
              <a:ext cx="481965" cy="494030"/>
            </a:xfrm>
            <a:custGeom>
              <a:avLst/>
              <a:gdLst/>
              <a:ahLst/>
              <a:cxnLst/>
              <a:rect l="l" t="t" r="r" b="b"/>
              <a:pathLst>
                <a:path w="481964" h="494030">
                  <a:moveTo>
                    <a:pt x="0" y="246887"/>
                  </a:moveTo>
                  <a:lnTo>
                    <a:pt x="4892" y="197118"/>
                  </a:lnTo>
                  <a:lnTo>
                    <a:pt x="18924" y="150768"/>
                  </a:lnTo>
                  <a:lnTo>
                    <a:pt x="41127" y="108830"/>
                  </a:lnTo>
                  <a:lnTo>
                    <a:pt x="70532" y="72294"/>
                  </a:lnTo>
                  <a:lnTo>
                    <a:pt x="106170" y="42152"/>
                  </a:lnTo>
                  <a:lnTo>
                    <a:pt x="147071" y="19395"/>
                  </a:lnTo>
                  <a:lnTo>
                    <a:pt x="192268" y="5014"/>
                  </a:lnTo>
                  <a:lnTo>
                    <a:pt x="240791" y="0"/>
                  </a:lnTo>
                  <a:lnTo>
                    <a:pt x="289315" y="5014"/>
                  </a:lnTo>
                  <a:lnTo>
                    <a:pt x="334512" y="19395"/>
                  </a:lnTo>
                  <a:lnTo>
                    <a:pt x="375413" y="42152"/>
                  </a:lnTo>
                  <a:lnTo>
                    <a:pt x="411051" y="72294"/>
                  </a:lnTo>
                  <a:lnTo>
                    <a:pt x="440456" y="108830"/>
                  </a:lnTo>
                  <a:lnTo>
                    <a:pt x="462659" y="150768"/>
                  </a:lnTo>
                  <a:lnTo>
                    <a:pt x="476691" y="197118"/>
                  </a:lnTo>
                  <a:lnTo>
                    <a:pt x="481583" y="246887"/>
                  </a:lnTo>
                  <a:lnTo>
                    <a:pt x="476691" y="296657"/>
                  </a:lnTo>
                  <a:lnTo>
                    <a:pt x="462659" y="343007"/>
                  </a:lnTo>
                  <a:lnTo>
                    <a:pt x="440456" y="384945"/>
                  </a:lnTo>
                  <a:lnTo>
                    <a:pt x="411051" y="421481"/>
                  </a:lnTo>
                  <a:lnTo>
                    <a:pt x="375413" y="451623"/>
                  </a:lnTo>
                  <a:lnTo>
                    <a:pt x="334512" y="474380"/>
                  </a:lnTo>
                  <a:lnTo>
                    <a:pt x="289315" y="488761"/>
                  </a:lnTo>
                  <a:lnTo>
                    <a:pt x="240791" y="493775"/>
                  </a:lnTo>
                  <a:lnTo>
                    <a:pt x="192268" y="488761"/>
                  </a:lnTo>
                  <a:lnTo>
                    <a:pt x="147071" y="474380"/>
                  </a:lnTo>
                  <a:lnTo>
                    <a:pt x="106170" y="451623"/>
                  </a:lnTo>
                  <a:lnTo>
                    <a:pt x="70532" y="421481"/>
                  </a:lnTo>
                  <a:lnTo>
                    <a:pt x="41127" y="384945"/>
                  </a:lnTo>
                  <a:lnTo>
                    <a:pt x="18924" y="343007"/>
                  </a:lnTo>
                  <a:lnTo>
                    <a:pt x="4892" y="296657"/>
                  </a:lnTo>
                  <a:lnTo>
                    <a:pt x="0" y="246887"/>
                  </a:lnTo>
                  <a:close/>
                </a:path>
              </a:pathLst>
            </a:custGeom>
            <a:ln w="60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44" name="object 44"/>
          <p:cNvSpPr txBox="1"/>
          <p:nvPr/>
        </p:nvSpPr>
        <p:spPr>
          <a:xfrm>
            <a:off x="3001518" y="2560067"/>
            <a:ext cx="114935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400" dirty="0">
                <a:solidFill>
                  <a:prstClr val="black"/>
                </a:solidFill>
                <a:latin typeface="Times New Roman"/>
                <a:cs typeface="Times New Roman"/>
              </a:rPr>
              <a:t>1</a:t>
            </a:r>
            <a:endParaRPr sz="14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3229355" y="2077212"/>
            <a:ext cx="1080770" cy="433705"/>
          </a:xfrm>
          <a:custGeom>
            <a:avLst/>
            <a:gdLst/>
            <a:ahLst/>
            <a:cxnLst/>
            <a:rect l="l" t="t" r="r" b="b"/>
            <a:pathLst>
              <a:path w="1080770" h="433705">
                <a:moveTo>
                  <a:pt x="0" y="433704"/>
                </a:moveTo>
                <a:lnTo>
                  <a:pt x="108077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3736594" y="2009902"/>
            <a:ext cx="13970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dirty="0">
                <a:solidFill>
                  <a:prstClr val="black"/>
                </a:solidFill>
                <a:latin typeface="Times New Roman"/>
                <a:cs typeface="Times New Roman"/>
              </a:rPr>
              <a:t>.1</a:t>
            </a:r>
            <a:endParaRPr sz="12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4046347" y="2876169"/>
            <a:ext cx="13970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dirty="0">
                <a:solidFill>
                  <a:prstClr val="black"/>
                </a:solidFill>
                <a:latin typeface="Times New Roman"/>
                <a:cs typeface="Times New Roman"/>
              </a:rPr>
              <a:t>.1</a:t>
            </a:r>
            <a:endParaRPr sz="12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4498594" y="2009902"/>
            <a:ext cx="13970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dirty="0">
                <a:solidFill>
                  <a:prstClr val="black"/>
                </a:solidFill>
                <a:latin typeface="Times New Roman"/>
                <a:cs typeface="Times New Roman"/>
              </a:rPr>
              <a:t>.1</a:t>
            </a:r>
            <a:endParaRPr sz="12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31795" y="483820"/>
            <a:ext cx="696595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400" b="1" dirty="0">
                <a:solidFill>
                  <a:srgbClr val="0000FF"/>
                </a:solidFill>
                <a:latin typeface="Times New Roman"/>
                <a:cs typeface="Times New Roman"/>
              </a:rPr>
              <a:t>Label:</a:t>
            </a:r>
            <a:r>
              <a:rPr sz="1400" b="1" spc="-8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1400" b="1" spc="-5" dirty="0">
                <a:solidFill>
                  <a:srgbClr val="008000"/>
                </a:solidFill>
                <a:latin typeface="Times New Roman"/>
                <a:cs typeface="Times New Roman"/>
              </a:rPr>
              <a:t>.9</a:t>
            </a:r>
            <a:endParaRPr sz="14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431795" y="1017778"/>
            <a:ext cx="756285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400" b="1" dirty="0">
                <a:solidFill>
                  <a:srgbClr val="0033CC"/>
                </a:solidFill>
                <a:latin typeface="Times New Roman"/>
                <a:cs typeface="Times New Roman"/>
              </a:rPr>
              <a:t>Label:</a:t>
            </a:r>
            <a:r>
              <a:rPr sz="1400" b="1" spc="-85" dirty="0">
                <a:solidFill>
                  <a:srgbClr val="0033CC"/>
                </a:solidFill>
                <a:latin typeface="Times New Roman"/>
                <a:cs typeface="Times New Roman"/>
              </a:rPr>
              <a:t> </a:t>
            </a:r>
            <a:r>
              <a:rPr sz="14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-.3</a:t>
            </a:r>
            <a:endParaRPr sz="14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969110" y="88953"/>
            <a:ext cx="1010285" cy="1184299"/>
          </a:xfrm>
          <a:prstGeom prst="rect">
            <a:avLst/>
          </a:prstGeom>
        </p:spPr>
        <p:txBody>
          <a:bodyPr vert="horz" wrap="square" lIns="0" tIns="103505" rIns="0" bIns="0" rtlCol="0">
            <a:spAutoFit/>
          </a:bodyPr>
          <a:lstStyle/>
          <a:p>
            <a:pPr marL="27305">
              <a:spcBef>
                <a:spcPts val="815"/>
              </a:spcBef>
            </a:pPr>
            <a:r>
              <a:rPr sz="1400" b="1" spc="-110" dirty="0">
                <a:solidFill>
                  <a:srgbClr val="0000FF"/>
                </a:solidFill>
                <a:latin typeface="Times New Roman"/>
                <a:cs typeface="Times New Roman"/>
              </a:rPr>
              <a:t>T</a:t>
            </a:r>
            <a:r>
              <a:rPr sz="1400" b="1" dirty="0">
                <a:solidFill>
                  <a:srgbClr val="0000FF"/>
                </a:solidFill>
                <a:latin typeface="Times New Roman"/>
                <a:cs typeface="Times New Roman"/>
              </a:rPr>
              <a:t>r</a:t>
            </a:r>
            <a:r>
              <a:rPr sz="1400" b="1" spc="5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1400" b="1" dirty="0">
                <a:solidFill>
                  <a:srgbClr val="0000FF"/>
                </a:solidFill>
                <a:latin typeface="Times New Roman"/>
                <a:cs typeface="Times New Roman"/>
              </a:rPr>
              <a:t>ining</a:t>
            </a:r>
            <a:r>
              <a:rPr sz="1400" b="1" spc="-3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0000FF"/>
                </a:solidFill>
                <a:latin typeface="Times New Roman"/>
                <a:cs typeface="Times New Roman"/>
              </a:rPr>
              <a:t>set:</a:t>
            </a:r>
            <a:endParaRPr sz="140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12700">
              <a:spcBef>
                <a:spcPts val="720"/>
              </a:spcBef>
              <a:tabLst>
                <a:tab pos="864235" algn="l"/>
              </a:tabLst>
            </a:pPr>
            <a:r>
              <a:rPr sz="1400" b="1" dirty="0">
                <a:solidFill>
                  <a:srgbClr val="0000FF"/>
                </a:solidFill>
                <a:latin typeface="Times New Roman"/>
                <a:cs typeface="Times New Roman"/>
              </a:rPr>
              <a:t>1	0</a:t>
            </a:r>
            <a:endParaRPr sz="140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>
              <a:spcBef>
                <a:spcPts val="50"/>
              </a:spcBef>
            </a:pPr>
            <a:endParaRPr sz="215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12700">
              <a:tabLst>
                <a:tab pos="864235" algn="l"/>
              </a:tabLst>
            </a:pPr>
            <a:r>
              <a:rPr sz="1400" b="1" dirty="0">
                <a:solidFill>
                  <a:srgbClr val="0033CC"/>
                </a:solidFill>
                <a:latin typeface="Times New Roman"/>
                <a:cs typeface="Times New Roman"/>
              </a:rPr>
              <a:t>0	1</a:t>
            </a:r>
            <a:endParaRPr sz="14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099175" y="88952"/>
            <a:ext cx="648970" cy="635000"/>
          </a:xfrm>
          <a:prstGeom prst="rect">
            <a:avLst/>
          </a:prstGeom>
        </p:spPr>
        <p:txBody>
          <a:bodyPr vert="horz" wrap="square" lIns="0" tIns="103505" rIns="0" bIns="0" rtlCol="0">
            <a:spAutoFit/>
          </a:bodyPr>
          <a:lstStyle/>
          <a:p>
            <a:pPr marL="12700">
              <a:spcBef>
                <a:spcPts val="815"/>
              </a:spcBef>
            </a:pPr>
            <a:r>
              <a:rPr sz="1400" b="1" spc="-135" dirty="0">
                <a:solidFill>
                  <a:srgbClr val="0000FF"/>
                </a:solidFill>
                <a:latin typeface="Times New Roman"/>
                <a:cs typeface="Times New Roman"/>
              </a:rPr>
              <a:t>T</a:t>
            </a:r>
            <a:r>
              <a:rPr sz="1400" b="1" dirty="0">
                <a:solidFill>
                  <a:srgbClr val="0000FF"/>
                </a:solidFill>
                <a:latin typeface="Times New Roman"/>
                <a:cs typeface="Times New Roman"/>
              </a:rPr>
              <a:t>e</a:t>
            </a:r>
            <a:r>
              <a:rPr sz="1400" b="1" spc="5" dirty="0">
                <a:solidFill>
                  <a:srgbClr val="0000FF"/>
                </a:solidFill>
                <a:latin typeface="Times New Roman"/>
                <a:cs typeface="Times New Roman"/>
              </a:rPr>
              <a:t>s</a:t>
            </a:r>
            <a:r>
              <a:rPr sz="1400" b="1" dirty="0">
                <a:solidFill>
                  <a:srgbClr val="0000FF"/>
                </a:solidFill>
                <a:latin typeface="Times New Roman"/>
                <a:cs typeface="Times New Roman"/>
              </a:rPr>
              <a:t>t set:</a:t>
            </a:r>
            <a:endParaRPr sz="140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74295">
              <a:spcBef>
                <a:spcPts val="720"/>
              </a:spcBef>
            </a:pPr>
            <a:r>
              <a:rPr sz="1400" b="1" dirty="0">
                <a:solidFill>
                  <a:srgbClr val="0000FF"/>
                </a:solidFill>
                <a:latin typeface="Times New Roman"/>
                <a:cs typeface="Times New Roman"/>
              </a:rPr>
              <a:t>1</a:t>
            </a:r>
            <a:endParaRPr sz="14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012941" y="483820"/>
            <a:ext cx="114935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400" b="1" dirty="0">
                <a:solidFill>
                  <a:srgbClr val="0000FF"/>
                </a:solidFill>
                <a:latin typeface="Times New Roman"/>
                <a:cs typeface="Times New Roman"/>
              </a:rPr>
              <a:t>1</a:t>
            </a:r>
            <a:endParaRPr sz="14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623429" y="483820"/>
            <a:ext cx="696595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400" b="1" dirty="0">
                <a:solidFill>
                  <a:srgbClr val="0000FF"/>
                </a:solidFill>
                <a:latin typeface="Times New Roman"/>
                <a:cs typeface="Times New Roman"/>
              </a:rPr>
              <a:t>Label:</a:t>
            </a:r>
            <a:r>
              <a:rPr sz="1400" b="1" spc="-8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1400" b="1" spc="-5" dirty="0">
                <a:solidFill>
                  <a:srgbClr val="008000"/>
                </a:solidFill>
                <a:latin typeface="Times New Roman"/>
                <a:cs typeface="Times New Roman"/>
              </a:rPr>
              <a:t>.8</a:t>
            </a:r>
            <a:endParaRPr sz="14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3805238" y="2909125"/>
            <a:ext cx="588645" cy="1283970"/>
            <a:chOff x="2281237" y="2909125"/>
            <a:chExt cx="588645" cy="1283970"/>
          </a:xfrm>
        </p:grpSpPr>
        <p:sp>
          <p:nvSpPr>
            <p:cNvPr id="9" name="object 9"/>
            <p:cNvSpPr/>
            <p:nvPr/>
          </p:nvSpPr>
          <p:spPr>
            <a:xfrm>
              <a:off x="2286000" y="2913888"/>
              <a:ext cx="340360" cy="782955"/>
            </a:xfrm>
            <a:custGeom>
              <a:avLst/>
              <a:gdLst/>
              <a:ahLst/>
              <a:cxnLst/>
              <a:rect l="l" t="t" r="r" b="b"/>
              <a:pathLst>
                <a:path w="340360" h="782954">
                  <a:moveTo>
                    <a:pt x="339979" y="782574"/>
                  </a:moveTo>
                  <a:lnTo>
                    <a:pt x="0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2385060" y="3697224"/>
              <a:ext cx="481965" cy="492759"/>
            </a:xfrm>
            <a:custGeom>
              <a:avLst/>
              <a:gdLst/>
              <a:ahLst/>
              <a:cxnLst/>
              <a:rect l="l" t="t" r="r" b="b"/>
              <a:pathLst>
                <a:path w="481964" h="492760">
                  <a:moveTo>
                    <a:pt x="240791" y="0"/>
                  </a:moveTo>
                  <a:lnTo>
                    <a:pt x="192268" y="5002"/>
                  </a:lnTo>
                  <a:lnTo>
                    <a:pt x="147071" y="19347"/>
                  </a:lnTo>
                  <a:lnTo>
                    <a:pt x="106170" y="42045"/>
                  </a:lnTo>
                  <a:lnTo>
                    <a:pt x="70532" y="72104"/>
                  </a:lnTo>
                  <a:lnTo>
                    <a:pt x="41127" y="108532"/>
                  </a:lnTo>
                  <a:lnTo>
                    <a:pt x="18924" y="150340"/>
                  </a:lnTo>
                  <a:lnTo>
                    <a:pt x="4892" y="196534"/>
                  </a:lnTo>
                  <a:lnTo>
                    <a:pt x="0" y="246125"/>
                  </a:lnTo>
                  <a:lnTo>
                    <a:pt x="4892" y="295717"/>
                  </a:lnTo>
                  <a:lnTo>
                    <a:pt x="18924" y="341911"/>
                  </a:lnTo>
                  <a:lnTo>
                    <a:pt x="41127" y="383719"/>
                  </a:lnTo>
                  <a:lnTo>
                    <a:pt x="70532" y="420147"/>
                  </a:lnTo>
                  <a:lnTo>
                    <a:pt x="106170" y="450206"/>
                  </a:lnTo>
                  <a:lnTo>
                    <a:pt x="147071" y="472904"/>
                  </a:lnTo>
                  <a:lnTo>
                    <a:pt x="192268" y="487249"/>
                  </a:lnTo>
                  <a:lnTo>
                    <a:pt x="240791" y="492251"/>
                  </a:lnTo>
                  <a:lnTo>
                    <a:pt x="289315" y="487249"/>
                  </a:lnTo>
                  <a:lnTo>
                    <a:pt x="334512" y="472904"/>
                  </a:lnTo>
                  <a:lnTo>
                    <a:pt x="375413" y="450206"/>
                  </a:lnTo>
                  <a:lnTo>
                    <a:pt x="411051" y="420147"/>
                  </a:lnTo>
                  <a:lnTo>
                    <a:pt x="440456" y="383719"/>
                  </a:lnTo>
                  <a:lnTo>
                    <a:pt x="462659" y="341911"/>
                  </a:lnTo>
                  <a:lnTo>
                    <a:pt x="476691" y="295717"/>
                  </a:lnTo>
                  <a:lnTo>
                    <a:pt x="481583" y="246125"/>
                  </a:lnTo>
                  <a:lnTo>
                    <a:pt x="476691" y="196534"/>
                  </a:lnTo>
                  <a:lnTo>
                    <a:pt x="462659" y="150340"/>
                  </a:lnTo>
                  <a:lnTo>
                    <a:pt x="440456" y="108532"/>
                  </a:lnTo>
                  <a:lnTo>
                    <a:pt x="411051" y="72104"/>
                  </a:lnTo>
                  <a:lnTo>
                    <a:pt x="375413" y="42045"/>
                  </a:lnTo>
                  <a:lnTo>
                    <a:pt x="334512" y="19347"/>
                  </a:lnTo>
                  <a:lnTo>
                    <a:pt x="289315" y="5002"/>
                  </a:lnTo>
                  <a:lnTo>
                    <a:pt x="24079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2385060" y="3697224"/>
              <a:ext cx="481965" cy="492759"/>
            </a:xfrm>
            <a:custGeom>
              <a:avLst/>
              <a:gdLst/>
              <a:ahLst/>
              <a:cxnLst/>
              <a:rect l="l" t="t" r="r" b="b"/>
              <a:pathLst>
                <a:path w="481964" h="492760">
                  <a:moveTo>
                    <a:pt x="0" y="246125"/>
                  </a:moveTo>
                  <a:lnTo>
                    <a:pt x="4892" y="196534"/>
                  </a:lnTo>
                  <a:lnTo>
                    <a:pt x="18924" y="150340"/>
                  </a:lnTo>
                  <a:lnTo>
                    <a:pt x="41127" y="108532"/>
                  </a:lnTo>
                  <a:lnTo>
                    <a:pt x="70532" y="72104"/>
                  </a:lnTo>
                  <a:lnTo>
                    <a:pt x="106170" y="42045"/>
                  </a:lnTo>
                  <a:lnTo>
                    <a:pt x="147071" y="19347"/>
                  </a:lnTo>
                  <a:lnTo>
                    <a:pt x="192268" y="5002"/>
                  </a:lnTo>
                  <a:lnTo>
                    <a:pt x="240791" y="0"/>
                  </a:lnTo>
                  <a:lnTo>
                    <a:pt x="289315" y="5002"/>
                  </a:lnTo>
                  <a:lnTo>
                    <a:pt x="334512" y="19347"/>
                  </a:lnTo>
                  <a:lnTo>
                    <a:pt x="375413" y="42045"/>
                  </a:lnTo>
                  <a:lnTo>
                    <a:pt x="411051" y="72104"/>
                  </a:lnTo>
                  <a:lnTo>
                    <a:pt x="440456" y="108532"/>
                  </a:lnTo>
                  <a:lnTo>
                    <a:pt x="462659" y="150340"/>
                  </a:lnTo>
                  <a:lnTo>
                    <a:pt x="476691" y="196534"/>
                  </a:lnTo>
                  <a:lnTo>
                    <a:pt x="481583" y="246125"/>
                  </a:lnTo>
                  <a:lnTo>
                    <a:pt x="476691" y="295717"/>
                  </a:lnTo>
                  <a:lnTo>
                    <a:pt x="462659" y="341911"/>
                  </a:lnTo>
                  <a:lnTo>
                    <a:pt x="440456" y="383719"/>
                  </a:lnTo>
                  <a:lnTo>
                    <a:pt x="411051" y="420147"/>
                  </a:lnTo>
                  <a:lnTo>
                    <a:pt x="375413" y="450206"/>
                  </a:lnTo>
                  <a:lnTo>
                    <a:pt x="334512" y="472904"/>
                  </a:lnTo>
                  <a:lnTo>
                    <a:pt x="289315" y="487249"/>
                  </a:lnTo>
                  <a:lnTo>
                    <a:pt x="240791" y="492251"/>
                  </a:lnTo>
                  <a:lnTo>
                    <a:pt x="192268" y="487249"/>
                  </a:lnTo>
                  <a:lnTo>
                    <a:pt x="147071" y="472904"/>
                  </a:lnTo>
                  <a:lnTo>
                    <a:pt x="106170" y="450206"/>
                  </a:lnTo>
                  <a:lnTo>
                    <a:pt x="70532" y="420147"/>
                  </a:lnTo>
                  <a:lnTo>
                    <a:pt x="41127" y="383719"/>
                  </a:lnTo>
                  <a:lnTo>
                    <a:pt x="18924" y="341911"/>
                  </a:lnTo>
                  <a:lnTo>
                    <a:pt x="4892" y="295717"/>
                  </a:lnTo>
                  <a:lnTo>
                    <a:pt x="0" y="246125"/>
                  </a:lnTo>
                  <a:close/>
                </a:path>
              </a:pathLst>
            </a:custGeom>
            <a:ln w="60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4001389" y="3818891"/>
            <a:ext cx="255270" cy="6394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8105">
              <a:spcBef>
                <a:spcPts val="100"/>
              </a:spcBef>
            </a:pPr>
            <a:r>
              <a:rPr sz="1400" i="1" spc="5" dirty="0">
                <a:solidFill>
                  <a:prstClr val="black"/>
                </a:solidFill>
                <a:latin typeface="Times New Roman"/>
                <a:cs typeface="Times New Roman"/>
              </a:rPr>
              <a:t>x</a:t>
            </a:r>
            <a:r>
              <a:rPr sz="1350" spc="7" baseline="-21604" dirty="0">
                <a:solidFill>
                  <a:prstClr val="black"/>
                </a:solidFill>
                <a:latin typeface="Times New Roman"/>
                <a:cs typeface="Times New Roman"/>
              </a:rPr>
              <a:t>1</a:t>
            </a:r>
            <a:endParaRPr sz="1350" baseline="-21604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38100">
              <a:spcBef>
                <a:spcPts val="1470"/>
              </a:spcBef>
            </a:pPr>
            <a:r>
              <a:rPr sz="1400" b="1" dirty="0">
                <a:solidFill>
                  <a:srgbClr val="0000FF"/>
                </a:solidFill>
                <a:latin typeface="Times New Roman"/>
                <a:cs typeface="Times New Roman"/>
              </a:rPr>
              <a:t>1</a:t>
            </a:r>
            <a:endParaRPr sz="14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4737990" y="3694049"/>
            <a:ext cx="486409" cy="499109"/>
            <a:chOff x="3213989" y="3694048"/>
            <a:chExt cx="486409" cy="499109"/>
          </a:xfrm>
        </p:grpSpPr>
        <p:sp>
          <p:nvSpPr>
            <p:cNvPr id="14" name="object 14"/>
            <p:cNvSpPr/>
            <p:nvPr/>
          </p:nvSpPr>
          <p:spPr>
            <a:xfrm>
              <a:off x="3217164" y="3697223"/>
              <a:ext cx="480059" cy="492759"/>
            </a:xfrm>
            <a:custGeom>
              <a:avLst/>
              <a:gdLst/>
              <a:ahLst/>
              <a:cxnLst/>
              <a:rect l="l" t="t" r="r" b="b"/>
              <a:pathLst>
                <a:path w="480060" h="492760">
                  <a:moveTo>
                    <a:pt x="240030" y="0"/>
                  </a:moveTo>
                  <a:lnTo>
                    <a:pt x="191648" y="5002"/>
                  </a:lnTo>
                  <a:lnTo>
                    <a:pt x="146589" y="19347"/>
                  </a:lnTo>
                  <a:lnTo>
                    <a:pt x="105816" y="42045"/>
                  </a:lnTo>
                  <a:lnTo>
                    <a:pt x="70294" y="72104"/>
                  </a:lnTo>
                  <a:lnTo>
                    <a:pt x="40987" y="108532"/>
                  </a:lnTo>
                  <a:lnTo>
                    <a:pt x="18859" y="150340"/>
                  </a:lnTo>
                  <a:lnTo>
                    <a:pt x="4875" y="196534"/>
                  </a:lnTo>
                  <a:lnTo>
                    <a:pt x="0" y="246125"/>
                  </a:lnTo>
                  <a:lnTo>
                    <a:pt x="4875" y="295717"/>
                  </a:lnTo>
                  <a:lnTo>
                    <a:pt x="18859" y="341911"/>
                  </a:lnTo>
                  <a:lnTo>
                    <a:pt x="40987" y="383719"/>
                  </a:lnTo>
                  <a:lnTo>
                    <a:pt x="70294" y="420147"/>
                  </a:lnTo>
                  <a:lnTo>
                    <a:pt x="105816" y="450206"/>
                  </a:lnTo>
                  <a:lnTo>
                    <a:pt x="146589" y="472904"/>
                  </a:lnTo>
                  <a:lnTo>
                    <a:pt x="191648" y="487249"/>
                  </a:lnTo>
                  <a:lnTo>
                    <a:pt x="240030" y="492251"/>
                  </a:lnTo>
                  <a:lnTo>
                    <a:pt x="288411" y="487249"/>
                  </a:lnTo>
                  <a:lnTo>
                    <a:pt x="333470" y="472904"/>
                  </a:lnTo>
                  <a:lnTo>
                    <a:pt x="374243" y="450206"/>
                  </a:lnTo>
                  <a:lnTo>
                    <a:pt x="409765" y="420147"/>
                  </a:lnTo>
                  <a:lnTo>
                    <a:pt x="439072" y="383719"/>
                  </a:lnTo>
                  <a:lnTo>
                    <a:pt x="461200" y="341911"/>
                  </a:lnTo>
                  <a:lnTo>
                    <a:pt x="475184" y="295717"/>
                  </a:lnTo>
                  <a:lnTo>
                    <a:pt x="480060" y="246125"/>
                  </a:lnTo>
                  <a:lnTo>
                    <a:pt x="475184" y="196534"/>
                  </a:lnTo>
                  <a:lnTo>
                    <a:pt x="461200" y="150340"/>
                  </a:lnTo>
                  <a:lnTo>
                    <a:pt x="439072" y="108532"/>
                  </a:lnTo>
                  <a:lnTo>
                    <a:pt x="409765" y="72104"/>
                  </a:lnTo>
                  <a:lnTo>
                    <a:pt x="374243" y="42045"/>
                  </a:lnTo>
                  <a:lnTo>
                    <a:pt x="333470" y="19347"/>
                  </a:lnTo>
                  <a:lnTo>
                    <a:pt x="288411" y="5002"/>
                  </a:lnTo>
                  <a:lnTo>
                    <a:pt x="24003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5" name="object 15"/>
            <p:cNvSpPr/>
            <p:nvPr/>
          </p:nvSpPr>
          <p:spPr>
            <a:xfrm>
              <a:off x="3217164" y="3697223"/>
              <a:ext cx="480059" cy="492759"/>
            </a:xfrm>
            <a:custGeom>
              <a:avLst/>
              <a:gdLst/>
              <a:ahLst/>
              <a:cxnLst/>
              <a:rect l="l" t="t" r="r" b="b"/>
              <a:pathLst>
                <a:path w="480060" h="492760">
                  <a:moveTo>
                    <a:pt x="0" y="246125"/>
                  </a:moveTo>
                  <a:lnTo>
                    <a:pt x="4875" y="196534"/>
                  </a:lnTo>
                  <a:lnTo>
                    <a:pt x="18859" y="150340"/>
                  </a:lnTo>
                  <a:lnTo>
                    <a:pt x="40987" y="108532"/>
                  </a:lnTo>
                  <a:lnTo>
                    <a:pt x="70294" y="72104"/>
                  </a:lnTo>
                  <a:lnTo>
                    <a:pt x="105816" y="42045"/>
                  </a:lnTo>
                  <a:lnTo>
                    <a:pt x="146589" y="19347"/>
                  </a:lnTo>
                  <a:lnTo>
                    <a:pt x="191648" y="5002"/>
                  </a:lnTo>
                  <a:lnTo>
                    <a:pt x="240030" y="0"/>
                  </a:lnTo>
                  <a:lnTo>
                    <a:pt x="288411" y="5002"/>
                  </a:lnTo>
                  <a:lnTo>
                    <a:pt x="333470" y="19347"/>
                  </a:lnTo>
                  <a:lnTo>
                    <a:pt x="374243" y="42045"/>
                  </a:lnTo>
                  <a:lnTo>
                    <a:pt x="409765" y="72104"/>
                  </a:lnTo>
                  <a:lnTo>
                    <a:pt x="439072" y="108532"/>
                  </a:lnTo>
                  <a:lnTo>
                    <a:pt x="461200" y="150340"/>
                  </a:lnTo>
                  <a:lnTo>
                    <a:pt x="475184" y="196534"/>
                  </a:lnTo>
                  <a:lnTo>
                    <a:pt x="480060" y="246125"/>
                  </a:lnTo>
                  <a:lnTo>
                    <a:pt x="475184" y="295717"/>
                  </a:lnTo>
                  <a:lnTo>
                    <a:pt x="461200" y="341911"/>
                  </a:lnTo>
                  <a:lnTo>
                    <a:pt x="439072" y="383719"/>
                  </a:lnTo>
                  <a:lnTo>
                    <a:pt x="409765" y="420147"/>
                  </a:lnTo>
                  <a:lnTo>
                    <a:pt x="374243" y="450206"/>
                  </a:lnTo>
                  <a:lnTo>
                    <a:pt x="333470" y="472904"/>
                  </a:lnTo>
                  <a:lnTo>
                    <a:pt x="288411" y="487249"/>
                  </a:lnTo>
                  <a:lnTo>
                    <a:pt x="240030" y="492251"/>
                  </a:lnTo>
                  <a:lnTo>
                    <a:pt x="191648" y="487249"/>
                  </a:lnTo>
                  <a:lnTo>
                    <a:pt x="146589" y="472904"/>
                  </a:lnTo>
                  <a:lnTo>
                    <a:pt x="105816" y="450206"/>
                  </a:lnTo>
                  <a:lnTo>
                    <a:pt x="70294" y="420147"/>
                  </a:lnTo>
                  <a:lnTo>
                    <a:pt x="40987" y="383719"/>
                  </a:lnTo>
                  <a:lnTo>
                    <a:pt x="18859" y="341911"/>
                  </a:lnTo>
                  <a:lnTo>
                    <a:pt x="4875" y="295717"/>
                  </a:lnTo>
                  <a:lnTo>
                    <a:pt x="0" y="246125"/>
                  </a:lnTo>
                  <a:close/>
                </a:path>
              </a:pathLst>
            </a:custGeom>
            <a:ln w="60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4853685" y="3818891"/>
            <a:ext cx="234950" cy="6394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7785">
              <a:spcBef>
                <a:spcPts val="100"/>
              </a:spcBef>
            </a:pPr>
            <a:r>
              <a:rPr sz="1400" i="1" spc="5" dirty="0">
                <a:solidFill>
                  <a:prstClr val="black"/>
                </a:solidFill>
                <a:latin typeface="Times New Roman"/>
                <a:cs typeface="Times New Roman"/>
              </a:rPr>
              <a:t>x</a:t>
            </a:r>
            <a:r>
              <a:rPr sz="1350" spc="7" baseline="-21604" dirty="0">
                <a:solidFill>
                  <a:prstClr val="black"/>
                </a:solidFill>
                <a:latin typeface="Times New Roman"/>
                <a:cs typeface="Times New Roman"/>
              </a:rPr>
              <a:t>2</a:t>
            </a:r>
            <a:endParaRPr sz="1350" baseline="-21604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38100">
              <a:spcBef>
                <a:spcPts val="1470"/>
              </a:spcBef>
            </a:pPr>
            <a:r>
              <a:rPr sz="1400" b="1" dirty="0">
                <a:solidFill>
                  <a:srgbClr val="0000FF"/>
                </a:solidFill>
                <a:latin typeface="Times New Roman"/>
                <a:cs typeface="Times New Roman"/>
              </a:rPr>
              <a:t>0</a:t>
            </a:r>
            <a:endParaRPr sz="14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3573653" y="2433702"/>
            <a:ext cx="488315" cy="499109"/>
            <a:chOff x="2049652" y="2433701"/>
            <a:chExt cx="488315" cy="499109"/>
          </a:xfrm>
        </p:grpSpPr>
        <p:sp>
          <p:nvSpPr>
            <p:cNvPr id="18" name="object 18"/>
            <p:cNvSpPr/>
            <p:nvPr/>
          </p:nvSpPr>
          <p:spPr>
            <a:xfrm>
              <a:off x="2052827" y="2436876"/>
              <a:ext cx="481965" cy="492759"/>
            </a:xfrm>
            <a:custGeom>
              <a:avLst/>
              <a:gdLst/>
              <a:ahLst/>
              <a:cxnLst/>
              <a:rect l="l" t="t" r="r" b="b"/>
              <a:pathLst>
                <a:path w="481964" h="492760">
                  <a:moveTo>
                    <a:pt x="240792" y="0"/>
                  </a:moveTo>
                  <a:lnTo>
                    <a:pt x="192268" y="5002"/>
                  </a:lnTo>
                  <a:lnTo>
                    <a:pt x="147071" y="19347"/>
                  </a:lnTo>
                  <a:lnTo>
                    <a:pt x="106170" y="42045"/>
                  </a:lnTo>
                  <a:lnTo>
                    <a:pt x="70532" y="72104"/>
                  </a:lnTo>
                  <a:lnTo>
                    <a:pt x="41127" y="108532"/>
                  </a:lnTo>
                  <a:lnTo>
                    <a:pt x="18924" y="150340"/>
                  </a:lnTo>
                  <a:lnTo>
                    <a:pt x="4892" y="196534"/>
                  </a:lnTo>
                  <a:lnTo>
                    <a:pt x="0" y="246125"/>
                  </a:lnTo>
                  <a:lnTo>
                    <a:pt x="4892" y="295717"/>
                  </a:lnTo>
                  <a:lnTo>
                    <a:pt x="18924" y="341911"/>
                  </a:lnTo>
                  <a:lnTo>
                    <a:pt x="41127" y="383719"/>
                  </a:lnTo>
                  <a:lnTo>
                    <a:pt x="70532" y="420147"/>
                  </a:lnTo>
                  <a:lnTo>
                    <a:pt x="106170" y="450206"/>
                  </a:lnTo>
                  <a:lnTo>
                    <a:pt x="147071" y="472904"/>
                  </a:lnTo>
                  <a:lnTo>
                    <a:pt x="192268" y="487249"/>
                  </a:lnTo>
                  <a:lnTo>
                    <a:pt x="240792" y="492251"/>
                  </a:lnTo>
                  <a:lnTo>
                    <a:pt x="289315" y="487249"/>
                  </a:lnTo>
                  <a:lnTo>
                    <a:pt x="334512" y="472904"/>
                  </a:lnTo>
                  <a:lnTo>
                    <a:pt x="375413" y="450206"/>
                  </a:lnTo>
                  <a:lnTo>
                    <a:pt x="411051" y="420147"/>
                  </a:lnTo>
                  <a:lnTo>
                    <a:pt x="440456" y="383719"/>
                  </a:lnTo>
                  <a:lnTo>
                    <a:pt x="462659" y="341911"/>
                  </a:lnTo>
                  <a:lnTo>
                    <a:pt x="476691" y="295717"/>
                  </a:lnTo>
                  <a:lnTo>
                    <a:pt x="481584" y="246125"/>
                  </a:lnTo>
                  <a:lnTo>
                    <a:pt x="476691" y="196534"/>
                  </a:lnTo>
                  <a:lnTo>
                    <a:pt x="462659" y="150340"/>
                  </a:lnTo>
                  <a:lnTo>
                    <a:pt x="440456" y="108532"/>
                  </a:lnTo>
                  <a:lnTo>
                    <a:pt x="411051" y="72104"/>
                  </a:lnTo>
                  <a:lnTo>
                    <a:pt x="375413" y="42045"/>
                  </a:lnTo>
                  <a:lnTo>
                    <a:pt x="334512" y="19347"/>
                  </a:lnTo>
                  <a:lnTo>
                    <a:pt x="289315" y="5002"/>
                  </a:lnTo>
                  <a:lnTo>
                    <a:pt x="24079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9" name="object 19"/>
            <p:cNvSpPr/>
            <p:nvPr/>
          </p:nvSpPr>
          <p:spPr>
            <a:xfrm>
              <a:off x="2052827" y="2436876"/>
              <a:ext cx="481965" cy="492759"/>
            </a:xfrm>
            <a:custGeom>
              <a:avLst/>
              <a:gdLst/>
              <a:ahLst/>
              <a:cxnLst/>
              <a:rect l="l" t="t" r="r" b="b"/>
              <a:pathLst>
                <a:path w="481964" h="492760">
                  <a:moveTo>
                    <a:pt x="0" y="246125"/>
                  </a:moveTo>
                  <a:lnTo>
                    <a:pt x="4892" y="196534"/>
                  </a:lnTo>
                  <a:lnTo>
                    <a:pt x="18924" y="150340"/>
                  </a:lnTo>
                  <a:lnTo>
                    <a:pt x="41127" y="108532"/>
                  </a:lnTo>
                  <a:lnTo>
                    <a:pt x="70532" y="72104"/>
                  </a:lnTo>
                  <a:lnTo>
                    <a:pt x="106170" y="42045"/>
                  </a:lnTo>
                  <a:lnTo>
                    <a:pt x="147071" y="19347"/>
                  </a:lnTo>
                  <a:lnTo>
                    <a:pt x="192268" y="5002"/>
                  </a:lnTo>
                  <a:lnTo>
                    <a:pt x="240792" y="0"/>
                  </a:lnTo>
                  <a:lnTo>
                    <a:pt x="289315" y="5002"/>
                  </a:lnTo>
                  <a:lnTo>
                    <a:pt x="334512" y="19347"/>
                  </a:lnTo>
                  <a:lnTo>
                    <a:pt x="375413" y="42045"/>
                  </a:lnTo>
                  <a:lnTo>
                    <a:pt x="411051" y="72104"/>
                  </a:lnTo>
                  <a:lnTo>
                    <a:pt x="440456" y="108532"/>
                  </a:lnTo>
                  <a:lnTo>
                    <a:pt x="462659" y="150340"/>
                  </a:lnTo>
                  <a:lnTo>
                    <a:pt x="476691" y="196534"/>
                  </a:lnTo>
                  <a:lnTo>
                    <a:pt x="481584" y="246125"/>
                  </a:lnTo>
                  <a:lnTo>
                    <a:pt x="476691" y="295717"/>
                  </a:lnTo>
                  <a:lnTo>
                    <a:pt x="462659" y="341911"/>
                  </a:lnTo>
                  <a:lnTo>
                    <a:pt x="440456" y="383719"/>
                  </a:lnTo>
                  <a:lnTo>
                    <a:pt x="411051" y="420147"/>
                  </a:lnTo>
                  <a:lnTo>
                    <a:pt x="375413" y="450206"/>
                  </a:lnTo>
                  <a:lnTo>
                    <a:pt x="334512" y="472904"/>
                  </a:lnTo>
                  <a:lnTo>
                    <a:pt x="289315" y="487249"/>
                  </a:lnTo>
                  <a:lnTo>
                    <a:pt x="240792" y="492251"/>
                  </a:lnTo>
                  <a:lnTo>
                    <a:pt x="192268" y="487249"/>
                  </a:lnTo>
                  <a:lnTo>
                    <a:pt x="147071" y="472904"/>
                  </a:lnTo>
                  <a:lnTo>
                    <a:pt x="106170" y="450206"/>
                  </a:lnTo>
                  <a:lnTo>
                    <a:pt x="70532" y="420147"/>
                  </a:lnTo>
                  <a:lnTo>
                    <a:pt x="41127" y="383719"/>
                  </a:lnTo>
                  <a:lnTo>
                    <a:pt x="18924" y="341911"/>
                  </a:lnTo>
                  <a:lnTo>
                    <a:pt x="4892" y="295717"/>
                  </a:lnTo>
                  <a:lnTo>
                    <a:pt x="0" y="246125"/>
                  </a:lnTo>
                  <a:close/>
                </a:path>
              </a:pathLst>
            </a:custGeom>
            <a:ln w="60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3715512" y="2575052"/>
            <a:ext cx="20383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spcBef>
                <a:spcPts val="100"/>
              </a:spcBef>
            </a:pPr>
            <a:r>
              <a:rPr sz="1200" i="1" dirty="0">
                <a:solidFill>
                  <a:prstClr val="black"/>
                </a:solidFill>
                <a:latin typeface="Times New Roman"/>
                <a:cs typeface="Times New Roman"/>
              </a:rPr>
              <a:t>h</a:t>
            </a:r>
            <a:r>
              <a:rPr sz="1200" baseline="-20833" dirty="0">
                <a:solidFill>
                  <a:prstClr val="black"/>
                </a:solidFill>
                <a:latin typeface="Times New Roman"/>
                <a:cs typeface="Times New Roman"/>
              </a:rPr>
              <a:t>1</a:t>
            </a:r>
            <a:endParaRPr sz="1200" baseline="-20833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3166745" y="2909125"/>
            <a:ext cx="1819910" cy="1283970"/>
            <a:chOff x="1642745" y="2909125"/>
            <a:chExt cx="1819910" cy="1283970"/>
          </a:xfrm>
        </p:grpSpPr>
        <p:sp>
          <p:nvSpPr>
            <p:cNvPr id="22" name="object 22"/>
            <p:cNvSpPr/>
            <p:nvPr/>
          </p:nvSpPr>
          <p:spPr>
            <a:xfrm>
              <a:off x="1879092" y="2913888"/>
              <a:ext cx="1578610" cy="854710"/>
            </a:xfrm>
            <a:custGeom>
              <a:avLst/>
              <a:gdLst/>
              <a:ahLst/>
              <a:cxnLst/>
              <a:rect l="l" t="t" r="r" b="b"/>
              <a:pathLst>
                <a:path w="1578610" h="854710">
                  <a:moveTo>
                    <a:pt x="0" y="822706"/>
                  </a:moveTo>
                  <a:lnTo>
                    <a:pt x="414908" y="15239"/>
                  </a:lnTo>
                </a:path>
                <a:path w="1578610" h="854710">
                  <a:moveTo>
                    <a:pt x="1408557" y="854582"/>
                  </a:moveTo>
                  <a:lnTo>
                    <a:pt x="414527" y="15239"/>
                  </a:lnTo>
                </a:path>
                <a:path w="1578610" h="854710">
                  <a:moveTo>
                    <a:pt x="746759" y="782574"/>
                  </a:moveTo>
                  <a:lnTo>
                    <a:pt x="1330325" y="0"/>
                  </a:lnTo>
                </a:path>
                <a:path w="1578610" h="854710">
                  <a:moveTo>
                    <a:pt x="176783" y="854710"/>
                  </a:moveTo>
                  <a:lnTo>
                    <a:pt x="1338199" y="9144"/>
                  </a:lnTo>
                </a:path>
                <a:path w="1578610" h="854710">
                  <a:moveTo>
                    <a:pt x="1578483" y="782447"/>
                  </a:moveTo>
                  <a:lnTo>
                    <a:pt x="1338071" y="9144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3" name="object 23"/>
            <p:cNvSpPr/>
            <p:nvPr/>
          </p:nvSpPr>
          <p:spPr>
            <a:xfrm>
              <a:off x="1645920" y="3697224"/>
              <a:ext cx="480059" cy="492759"/>
            </a:xfrm>
            <a:custGeom>
              <a:avLst/>
              <a:gdLst/>
              <a:ahLst/>
              <a:cxnLst/>
              <a:rect l="l" t="t" r="r" b="b"/>
              <a:pathLst>
                <a:path w="480060" h="492760">
                  <a:moveTo>
                    <a:pt x="240030" y="0"/>
                  </a:moveTo>
                  <a:lnTo>
                    <a:pt x="191648" y="5002"/>
                  </a:lnTo>
                  <a:lnTo>
                    <a:pt x="146589" y="19347"/>
                  </a:lnTo>
                  <a:lnTo>
                    <a:pt x="105816" y="42045"/>
                  </a:lnTo>
                  <a:lnTo>
                    <a:pt x="70294" y="72104"/>
                  </a:lnTo>
                  <a:lnTo>
                    <a:pt x="40987" y="108532"/>
                  </a:lnTo>
                  <a:lnTo>
                    <a:pt x="18859" y="150340"/>
                  </a:lnTo>
                  <a:lnTo>
                    <a:pt x="4875" y="196534"/>
                  </a:lnTo>
                  <a:lnTo>
                    <a:pt x="0" y="246125"/>
                  </a:lnTo>
                  <a:lnTo>
                    <a:pt x="4875" y="295717"/>
                  </a:lnTo>
                  <a:lnTo>
                    <a:pt x="18859" y="341911"/>
                  </a:lnTo>
                  <a:lnTo>
                    <a:pt x="40987" y="383719"/>
                  </a:lnTo>
                  <a:lnTo>
                    <a:pt x="70294" y="420147"/>
                  </a:lnTo>
                  <a:lnTo>
                    <a:pt x="105816" y="450206"/>
                  </a:lnTo>
                  <a:lnTo>
                    <a:pt x="146589" y="472904"/>
                  </a:lnTo>
                  <a:lnTo>
                    <a:pt x="191648" y="487249"/>
                  </a:lnTo>
                  <a:lnTo>
                    <a:pt x="240030" y="492251"/>
                  </a:lnTo>
                  <a:lnTo>
                    <a:pt x="288411" y="487249"/>
                  </a:lnTo>
                  <a:lnTo>
                    <a:pt x="333470" y="472904"/>
                  </a:lnTo>
                  <a:lnTo>
                    <a:pt x="374243" y="450206"/>
                  </a:lnTo>
                  <a:lnTo>
                    <a:pt x="409765" y="420147"/>
                  </a:lnTo>
                  <a:lnTo>
                    <a:pt x="439072" y="383719"/>
                  </a:lnTo>
                  <a:lnTo>
                    <a:pt x="461200" y="341911"/>
                  </a:lnTo>
                  <a:lnTo>
                    <a:pt x="475184" y="295717"/>
                  </a:lnTo>
                  <a:lnTo>
                    <a:pt x="480060" y="246125"/>
                  </a:lnTo>
                  <a:lnTo>
                    <a:pt x="475184" y="196534"/>
                  </a:lnTo>
                  <a:lnTo>
                    <a:pt x="461200" y="150340"/>
                  </a:lnTo>
                  <a:lnTo>
                    <a:pt x="439072" y="108532"/>
                  </a:lnTo>
                  <a:lnTo>
                    <a:pt x="409765" y="72104"/>
                  </a:lnTo>
                  <a:lnTo>
                    <a:pt x="374243" y="42045"/>
                  </a:lnTo>
                  <a:lnTo>
                    <a:pt x="333470" y="19347"/>
                  </a:lnTo>
                  <a:lnTo>
                    <a:pt x="288411" y="5002"/>
                  </a:lnTo>
                  <a:lnTo>
                    <a:pt x="24003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4" name="object 24"/>
            <p:cNvSpPr/>
            <p:nvPr/>
          </p:nvSpPr>
          <p:spPr>
            <a:xfrm>
              <a:off x="1645920" y="3697224"/>
              <a:ext cx="480059" cy="492759"/>
            </a:xfrm>
            <a:custGeom>
              <a:avLst/>
              <a:gdLst/>
              <a:ahLst/>
              <a:cxnLst/>
              <a:rect l="l" t="t" r="r" b="b"/>
              <a:pathLst>
                <a:path w="480060" h="492760">
                  <a:moveTo>
                    <a:pt x="0" y="246125"/>
                  </a:moveTo>
                  <a:lnTo>
                    <a:pt x="4875" y="196534"/>
                  </a:lnTo>
                  <a:lnTo>
                    <a:pt x="18859" y="150340"/>
                  </a:lnTo>
                  <a:lnTo>
                    <a:pt x="40987" y="108532"/>
                  </a:lnTo>
                  <a:lnTo>
                    <a:pt x="70294" y="72104"/>
                  </a:lnTo>
                  <a:lnTo>
                    <a:pt x="105816" y="42045"/>
                  </a:lnTo>
                  <a:lnTo>
                    <a:pt x="146589" y="19347"/>
                  </a:lnTo>
                  <a:lnTo>
                    <a:pt x="191648" y="5002"/>
                  </a:lnTo>
                  <a:lnTo>
                    <a:pt x="240030" y="0"/>
                  </a:lnTo>
                  <a:lnTo>
                    <a:pt x="288411" y="5002"/>
                  </a:lnTo>
                  <a:lnTo>
                    <a:pt x="333470" y="19347"/>
                  </a:lnTo>
                  <a:lnTo>
                    <a:pt x="374243" y="42045"/>
                  </a:lnTo>
                  <a:lnTo>
                    <a:pt x="409765" y="72104"/>
                  </a:lnTo>
                  <a:lnTo>
                    <a:pt x="439072" y="108532"/>
                  </a:lnTo>
                  <a:lnTo>
                    <a:pt x="461200" y="150340"/>
                  </a:lnTo>
                  <a:lnTo>
                    <a:pt x="475184" y="196534"/>
                  </a:lnTo>
                  <a:lnTo>
                    <a:pt x="480060" y="246125"/>
                  </a:lnTo>
                  <a:lnTo>
                    <a:pt x="475184" y="295717"/>
                  </a:lnTo>
                  <a:lnTo>
                    <a:pt x="461200" y="341911"/>
                  </a:lnTo>
                  <a:lnTo>
                    <a:pt x="439072" y="383719"/>
                  </a:lnTo>
                  <a:lnTo>
                    <a:pt x="409765" y="420147"/>
                  </a:lnTo>
                  <a:lnTo>
                    <a:pt x="374243" y="450206"/>
                  </a:lnTo>
                  <a:lnTo>
                    <a:pt x="333470" y="472904"/>
                  </a:lnTo>
                  <a:lnTo>
                    <a:pt x="288411" y="487249"/>
                  </a:lnTo>
                  <a:lnTo>
                    <a:pt x="240030" y="492251"/>
                  </a:lnTo>
                  <a:lnTo>
                    <a:pt x="191648" y="487249"/>
                  </a:lnTo>
                  <a:lnTo>
                    <a:pt x="146589" y="472904"/>
                  </a:lnTo>
                  <a:lnTo>
                    <a:pt x="105816" y="450206"/>
                  </a:lnTo>
                  <a:lnTo>
                    <a:pt x="70294" y="420147"/>
                  </a:lnTo>
                  <a:lnTo>
                    <a:pt x="40987" y="383719"/>
                  </a:lnTo>
                  <a:lnTo>
                    <a:pt x="18859" y="341911"/>
                  </a:lnTo>
                  <a:lnTo>
                    <a:pt x="4875" y="295717"/>
                  </a:lnTo>
                  <a:lnTo>
                    <a:pt x="0" y="246125"/>
                  </a:lnTo>
                  <a:close/>
                </a:path>
              </a:pathLst>
            </a:custGeom>
            <a:ln w="60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3351403" y="3818890"/>
            <a:ext cx="11493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dirty="0">
                <a:solidFill>
                  <a:prstClr val="black"/>
                </a:solidFill>
                <a:latin typeface="Times New Roman"/>
                <a:cs typeface="Times New Roman"/>
              </a:rPr>
              <a:t>1</a:t>
            </a:r>
            <a:endParaRPr sz="14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3982021" y="2072450"/>
            <a:ext cx="1003300" cy="840105"/>
            <a:chOff x="2458021" y="2072449"/>
            <a:chExt cx="1003300" cy="840105"/>
          </a:xfrm>
        </p:grpSpPr>
        <p:sp>
          <p:nvSpPr>
            <p:cNvPr id="27" name="object 27"/>
            <p:cNvSpPr/>
            <p:nvPr/>
          </p:nvSpPr>
          <p:spPr>
            <a:xfrm>
              <a:off x="2462783" y="2077211"/>
              <a:ext cx="753745" cy="432434"/>
            </a:xfrm>
            <a:custGeom>
              <a:avLst/>
              <a:gdLst/>
              <a:ahLst/>
              <a:cxnLst/>
              <a:rect l="l" t="t" r="r" b="b"/>
              <a:pathLst>
                <a:path w="753744" h="432435">
                  <a:moveTo>
                    <a:pt x="0" y="431926"/>
                  </a:moveTo>
                  <a:lnTo>
                    <a:pt x="323215" y="0"/>
                  </a:lnTo>
                </a:path>
                <a:path w="753744" h="432435">
                  <a:moveTo>
                    <a:pt x="753491" y="365760"/>
                  </a:moveTo>
                  <a:lnTo>
                    <a:pt x="323088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8" name="object 28"/>
            <p:cNvSpPr/>
            <p:nvPr/>
          </p:nvSpPr>
          <p:spPr>
            <a:xfrm>
              <a:off x="2976371" y="2415539"/>
              <a:ext cx="481965" cy="494030"/>
            </a:xfrm>
            <a:custGeom>
              <a:avLst/>
              <a:gdLst/>
              <a:ahLst/>
              <a:cxnLst/>
              <a:rect l="l" t="t" r="r" b="b"/>
              <a:pathLst>
                <a:path w="481964" h="494030">
                  <a:moveTo>
                    <a:pt x="240791" y="0"/>
                  </a:moveTo>
                  <a:lnTo>
                    <a:pt x="192268" y="5014"/>
                  </a:lnTo>
                  <a:lnTo>
                    <a:pt x="147071" y="19395"/>
                  </a:lnTo>
                  <a:lnTo>
                    <a:pt x="106170" y="42152"/>
                  </a:lnTo>
                  <a:lnTo>
                    <a:pt x="70532" y="72294"/>
                  </a:lnTo>
                  <a:lnTo>
                    <a:pt x="41127" y="108830"/>
                  </a:lnTo>
                  <a:lnTo>
                    <a:pt x="18924" y="150768"/>
                  </a:lnTo>
                  <a:lnTo>
                    <a:pt x="4892" y="197118"/>
                  </a:lnTo>
                  <a:lnTo>
                    <a:pt x="0" y="246887"/>
                  </a:lnTo>
                  <a:lnTo>
                    <a:pt x="4892" y="296657"/>
                  </a:lnTo>
                  <a:lnTo>
                    <a:pt x="18924" y="343007"/>
                  </a:lnTo>
                  <a:lnTo>
                    <a:pt x="41127" y="384945"/>
                  </a:lnTo>
                  <a:lnTo>
                    <a:pt x="70532" y="421481"/>
                  </a:lnTo>
                  <a:lnTo>
                    <a:pt x="106170" y="451623"/>
                  </a:lnTo>
                  <a:lnTo>
                    <a:pt x="147071" y="474380"/>
                  </a:lnTo>
                  <a:lnTo>
                    <a:pt x="192268" y="488761"/>
                  </a:lnTo>
                  <a:lnTo>
                    <a:pt x="240791" y="493775"/>
                  </a:lnTo>
                  <a:lnTo>
                    <a:pt x="289315" y="488761"/>
                  </a:lnTo>
                  <a:lnTo>
                    <a:pt x="334512" y="474380"/>
                  </a:lnTo>
                  <a:lnTo>
                    <a:pt x="375413" y="451623"/>
                  </a:lnTo>
                  <a:lnTo>
                    <a:pt x="411051" y="421481"/>
                  </a:lnTo>
                  <a:lnTo>
                    <a:pt x="440456" y="384945"/>
                  </a:lnTo>
                  <a:lnTo>
                    <a:pt x="462659" y="343007"/>
                  </a:lnTo>
                  <a:lnTo>
                    <a:pt x="476691" y="296657"/>
                  </a:lnTo>
                  <a:lnTo>
                    <a:pt x="481583" y="246887"/>
                  </a:lnTo>
                  <a:lnTo>
                    <a:pt x="476691" y="197118"/>
                  </a:lnTo>
                  <a:lnTo>
                    <a:pt x="462659" y="150768"/>
                  </a:lnTo>
                  <a:lnTo>
                    <a:pt x="440456" y="108830"/>
                  </a:lnTo>
                  <a:lnTo>
                    <a:pt x="411051" y="72294"/>
                  </a:lnTo>
                  <a:lnTo>
                    <a:pt x="375413" y="42152"/>
                  </a:lnTo>
                  <a:lnTo>
                    <a:pt x="334512" y="19395"/>
                  </a:lnTo>
                  <a:lnTo>
                    <a:pt x="289315" y="5014"/>
                  </a:lnTo>
                  <a:lnTo>
                    <a:pt x="24079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9" name="object 29"/>
            <p:cNvSpPr/>
            <p:nvPr/>
          </p:nvSpPr>
          <p:spPr>
            <a:xfrm>
              <a:off x="2976371" y="2415539"/>
              <a:ext cx="481965" cy="494030"/>
            </a:xfrm>
            <a:custGeom>
              <a:avLst/>
              <a:gdLst/>
              <a:ahLst/>
              <a:cxnLst/>
              <a:rect l="l" t="t" r="r" b="b"/>
              <a:pathLst>
                <a:path w="481964" h="494030">
                  <a:moveTo>
                    <a:pt x="0" y="246887"/>
                  </a:moveTo>
                  <a:lnTo>
                    <a:pt x="4892" y="197118"/>
                  </a:lnTo>
                  <a:lnTo>
                    <a:pt x="18924" y="150768"/>
                  </a:lnTo>
                  <a:lnTo>
                    <a:pt x="41127" y="108830"/>
                  </a:lnTo>
                  <a:lnTo>
                    <a:pt x="70532" y="72294"/>
                  </a:lnTo>
                  <a:lnTo>
                    <a:pt x="106170" y="42152"/>
                  </a:lnTo>
                  <a:lnTo>
                    <a:pt x="147071" y="19395"/>
                  </a:lnTo>
                  <a:lnTo>
                    <a:pt x="192268" y="5014"/>
                  </a:lnTo>
                  <a:lnTo>
                    <a:pt x="240791" y="0"/>
                  </a:lnTo>
                  <a:lnTo>
                    <a:pt x="289315" y="5014"/>
                  </a:lnTo>
                  <a:lnTo>
                    <a:pt x="334512" y="19395"/>
                  </a:lnTo>
                  <a:lnTo>
                    <a:pt x="375413" y="42152"/>
                  </a:lnTo>
                  <a:lnTo>
                    <a:pt x="411051" y="72294"/>
                  </a:lnTo>
                  <a:lnTo>
                    <a:pt x="440456" y="108830"/>
                  </a:lnTo>
                  <a:lnTo>
                    <a:pt x="462659" y="150768"/>
                  </a:lnTo>
                  <a:lnTo>
                    <a:pt x="476691" y="197118"/>
                  </a:lnTo>
                  <a:lnTo>
                    <a:pt x="481583" y="246887"/>
                  </a:lnTo>
                  <a:lnTo>
                    <a:pt x="476691" y="296657"/>
                  </a:lnTo>
                  <a:lnTo>
                    <a:pt x="462659" y="343007"/>
                  </a:lnTo>
                  <a:lnTo>
                    <a:pt x="440456" y="384945"/>
                  </a:lnTo>
                  <a:lnTo>
                    <a:pt x="411051" y="421481"/>
                  </a:lnTo>
                  <a:lnTo>
                    <a:pt x="375413" y="451623"/>
                  </a:lnTo>
                  <a:lnTo>
                    <a:pt x="334512" y="474380"/>
                  </a:lnTo>
                  <a:lnTo>
                    <a:pt x="289315" y="488761"/>
                  </a:lnTo>
                  <a:lnTo>
                    <a:pt x="240791" y="493775"/>
                  </a:lnTo>
                  <a:lnTo>
                    <a:pt x="192268" y="488761"/>
                  </a:lnTo>
                  <a:lnTo>
                    <a:pt x="147071" y="474380"/>
                  </a:lnTo>
                  <a:lnTo>
                    <a:pt x="106170" y="451623"/>
                  </a:lnTo>
                  <a:lnTo>
                    <a:pt x="70532" y="421481"/>
                  </a:lnTo>
                  <a:lnTo>
                    <a:pt x="41127" y="384945"/>
                  </a:lnTo>
                  <a:lnTo>
                    <a:pt x="18924" y="343007"/>
                  </a:lnTo>
                  <a:lnTo>
                    <a:pt x="4892" y="296657"/>
                  </a:lnTo>
                  <a:lnTo>
                    <a:pt x="0" y="246887"/>
                  </a:lnTo>
                  <a:close/>
                </a:path>
              </a:pathLst>
            </a:custGeom>
            <a:ln w="60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4639311" y="2554351"/>
            <a:ext cx="20383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spcBef>
                <a:spcPts val="100"/>
              </a:spcBef>
            </a:pPr>
            <a:r>
              <a:rPr sz="1200" i="1" dirty="0">
                <a:solidFill>
                  <a:prstClr val="black"/>
                </a:solidFill>
                <a:latin typeface="Times New Roman"/>
                <a:cs typeface="Times New Roman"/>
              </a:rPr>
              <a:t>h</a:t>
            </a:r>
            <a:r>
              <a:rPr sz="1200" baseline="-20833" dirty="0">
                <a:solidFill>
                  <a:prstClr val="black"/>
                </a:solidFill>
                <a:latin typeface="Times New Roman"/>
                <a:cs typeface="Times New Roman"/>
              </a:rPr>
              <a:t>2</a:t>
            </a:r>
            <a:endParaRPr sz="1200" baseline="-20833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4067430" y="1580261"/>
            <a:ext cx="486409" cy="500380"/>
            <a:chOff x="2543429" y="1580261"/>
            <a:chExt cx="486409" cy="500380"/>
          </a:xfrm>
        </p:grpSpPr>
        <p:sp>
          <p:nvSpPr>
            <p:cNvPr id="32" name="object 32"/>
            <p:cNvSpPr/>
            <p:nvPr/>
          </p:nvSpPr>
          <p:spPr>
            <a:xfrm>
              <a:off x="2546604" y="1583436"/>
              <a:ext cx="480059" cy="494030"/>
            </a:xfrm>
            <a:custGeom>
              <a:avLst/>
              <a:gdLst/>
              <a:ahLst/>
              <a:cxnLst/>
              <a:rect l="l" t="t" r="r" b="b"/>
              <a:pathLst>
                <a:path w="480060" h="494030">
                  <a:moveTo>
                    <a:pt x="240029" y="0"/>
                  </a:moveTo>
                  <a:lnTo>
                    <a:pt x="191648" y="5014"/>
                  </a:lnTo>
                  <a:lnTo>
                    <a:pt x="146589" y="19395"/>
                  </a:lnTo>
                  <a:lnTo>
                    <a:pt x="105816" y="42152"/>
                  </a:lnTo>
                  <a:lnTo>
                    <a:pt x="70294" y="72294"/>
                  </a:lnTo>
                  <a:lnTo>
                    <a:pt x="40987" y="108830"/>
                  </a:lnTo>
                  <a:lnTo>
                    <a:pt x="18859" y="150768"/>
                  </a:lnTo>
                  <a:lnTo>
                    <a:pt x="4875" y="197118"/>
                  </a:lnTo>
                  <a:lnTo>
                    <a:pt x="0" y="246887"/>
                  </a:lnTo>
                  <a:lnTo>
                    <a:pt x="4875" y="296657"/>
                  </a:lnTo>
                  <a:lnTo>
                    <a:pt x="18859" y="343007"/>
                  </a:lnTo>
                  <a:lnTo>
                    <a:pt x="40987" y="384945"/>
                  </a:lnTo>
                  <a:lnTo>
                    <a:pt x="70294" y="421481"/>
                  </a:lnTo>
                  <a:lnTo>
                    <a:pt x="105816" y="451623"/>
                  </a:lnTo>
                  <a:lnTo>
                    <a:pt x="146589" y="474380"/>
                  </a:lnTo>
                  <a:lnTo>
                    <a:pt x="191648" y="488761"/>
                  </a:lnTo>
                  <a:lnTo>
                    <a:pt x="240029" y="493775"/>
                  </a:lnTo>
                  <a:lnTo>
                    <a:pt x="288411" y="488761"/>
                  </a:lnTo>
                  <a:lnTo>
                    <a:pt x="333470" y="474380"/>
                  </a:lnTo>
                  <a:lnTo>
                    <a:pt x="374243" y="451623"/>
                  </a:lnTo>
                  <a:lnTo>
                    <a:pt x="409765" y="421481"/>
                  </a:lnTo>
                  <a:lnTo>
                    <a:pt x="439072" y="384945"/>
                  </a:lnTo>
                  <a:lnTo>
                    <a:pt x="461200" y="343007"/>
                  </a:lnTo>
                  <a:lnTo>
                    <a:pt x="475184" y="296657"/>
                  </a:lnTo>
                  <a:lnTo>
                    <a:pt x="480059" y="246887"/>
                  </a:lnTo>
                  <a:lnTo>
                    <a:pt x="475184" y="197118"/>
                  </a:lnTo>
                  <a:lnTo>
                    <a:pt x="461200" y="150768"/>
                  </a:lnTo>
                  <a:lnTo>
                    <a:pt x="439072" y="108830"/>
                  </a:lnTo>
                  <a:lnTo>
                    <a:pt x="409765" y="72294"/>
                  </a:lnTo>
                  <a:lnTo>
                    <a:pt x="374243" y="42152"/>
                  </a:lnTo>
                  <a:lnTo>
                    <a:pt x="333470" y="19395"/>
                  </a:lnTo>
                  <a:lnTo>
                    <a:pt x="288411" y="5014"/>
                  </a:lnTo>
                  <a:lnTo>
                    <a:pt x="24002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3" name="object 33"/>
            <p:cNvSpPr/>
            <p:nvPr/>
          </p:nvSpPr>
          <p:spPr>
            <a:xfrm>
              <a:off x="2546604" y="1583436"/>
              <a:ext cx="480059" cy="494030"/>
            </a:xfrm>
            <a:custGeom>
              <a:avLst/>
              <a:gdLst/>
              <a:ahLst/>
              <a:cxnLst/>
              <a:rect l="l" t="t" r="r" b="b"/>
              <a:pathLst>
                <a:path w="480060" h="494030">
                  <a:moveTo>
                    <a:pt x="0" y="246887"/>
                  </a:moveTo>
                  <a:lnTo>
                    <a:pt x="4875" y="197118"/>
                  </a:lnTo>
                  <a:lnTo>
                    <a:pt x="18859" y="150768"/>
                  </a:lnTo>
                  <a:lnTo>
                    <a:pt x="40987" y="108830"/>
                  </a:lnTo>
                  <a:lnTo>
                    <a:pt x="70294" y="72294"/>
                  </a:lnTo>
                  <a:lnTo>
                    <a:pt x="105816" y="42152"/>
                  </a:lnTo>
                  <a:lnTo>
                    <a:pt x="146589" y="19395"/>
                  </a:lnTo>
                  <a:lnTo>
                    <a:pt x="191648" y="5014"/>
                  </a:lnTo>
                  <a:lnTo>
                    <a:pt x="240029" y="0"/>
                  </a:lnTo>
                  <a:lnTo>
                    <a:pt x="288411" y="5014"/>
                  </a:lnTo>
                  <a:lnTo>
                    <a:pt x="333470" y="19395"/>
                  </a:lnTo>
                  <a:lnTo>
                    <a:pt x="374243" y="42152"/>
                  </a:lnTo>
                  <a:lnTo>
                    <a:pt x="409765" y="72294"/>
                  </a:lnTo>
                  <a:lnTo>
                    <a:pt x="439072" y="108830"/>
                  </a:lnTo>
                  <a:lnTo>
                    <a:pt x="461200" y="150768"/>
                  </a:lnTo>
                  <a:lnTo>
                    <a:pt x="475184" y="197118"/>
                  </a:lnTo>
                  <a:lnTo>
                    <a:pt x="480059" y="246887"/>
                  </a:lnTo>
                  <a:lnTo>
                    <a:pt x="475184" y="296657"/>
                  </a:lnTo>
                  <a:lnTo>
                    <a:pt x="461200" y="343007"/>
                  </a:lnTo>
                  <a:lnTo>
                    <a:pt x="439072" y="384945"/>
                  </a:lnTo>
                  <a:lnTo>
                    <a:pt x="409765" y="421481"/>
                  </a:lnTo>
                  <a:lnTo>
                    <a:pt x="374243" y="451623"/>
                  </a:lnTo>
                  <a:lnTo>
                    <a:pt x="333470" y="474380"/>
                  </a:lnTo>
                  <a:lnTo>
                    <a:pt x="288411" y="488761"/>
                  </a:lnTo>
                  <a:lnTo>
                    <a:pt x="240029" y="493775"/>
                  </a:lnTo>
                  <a:lnTo>
                    <a:pt x="191648" y="488761"/>
                  </a:lnTo>
                  <a:lnTo>
                    <a:pt x="146589" y="474380"/>
                  </a:lnTo>
                  <a:lnTo>
                    <a:pt x="105816" y="451623"/>
                  </a:lnTo>
                  <a:lnTo>
                    <a:pt x="70294" y="421481"/>
                  </a:lnTo>
                  <a:lnTo>
                    <a:pt x="40987" y="384945"/>
                  </a:lnTo>
                  <a:lnTo>
                    <a:pt x="18859" y="343007"/>
                  </a:lnTo>
                  <a:lnTo>
                    <a:pt x="4875" y="296657"/>
                  </a:lnTo>
                  <a:lnTo>
                    <a:pt x="0" y="246887"/>
                  </a:lnTo>
                  <a:close/>
                </a:path>
              </a:pathLst>
            </a:custGeom>
            <a:ln w="60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3508629" y="3035934"/>
            <a:ext cx="13970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dirty="0">
                <a:solidFill>
                  <a:prstClr val="black"/>
                </a:solidFill>
                <a:latin typeface="Times New Roman"/>
                <a:cs typeface="Times New Roman"/>
              </a:rPr>
              <a:t>.1</a:t>
            </a:r>
            <a:endParaRPr sz="12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3783329" y="3091434"/>
            <a:ext cx="13970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dirty="0">
                <a:solidFill>
                  <a:prstClr val="black"/>
                </a:solidFill>
                <a:latin typeface="Times New Roman"/>
                <a:cs typeface="Times New Roman"/>
              </a:rPr>
              <a:t>.1</a:t>
            </a:r>
            <a:endParaRPr sz="12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4427347" y="2848483"/>
            <a:ext cx="13970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dirty="0">
                <a:solidFill>
                  <a:prstClr val="black"/>
                </a:solidFill>
                <a:latin typeface="Times New Roman"/>
                <a:cs typeface="Times New Roman"/>
              </a:rPr>
              <a:t>.1</a:t>
            </a:r>
            <a:endParaRPr sz="12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4560823" y="3035934"/>
            <a:ext cx="13970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dirty="0">
                <a:solidFill>
                  <a:prstClr val="black"/>
                </a:solidFill>
                <a:latin typeface="Times New Roman"/>
                <a:cs typeface="Times New Roman"/>
              </a:rPr>
              <a:t>.1</a:t>
            </a:r>
            <a:endParaRPr sz="12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4193794" y="2162683"/>
            <a:ext cx="13970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dirty="0">
                <a:solidFill>
                  <a:prstClr val="black"/>
                </a:solidFill>
                <a:latin typeface="Times New Roman"/>
                <a:cs typeface="Times New Roman"/>
              </a:rPr>
              <a:t>.1</a:t>
            </a:r>
            <a:endParaRPr sz="12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4829302" y="2938398"/>
            <a:ext cx="13970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dirty="0">
                <a:solidFill>
                  <a:prstClr val="black"/>
                </a:solidFill>
                <a:latin typeface="Times New Roman"/>
                <a:cs typeface="Times New Roman"/>
              </a:rPr>
              <a:t>.1</a:t>
            </a:r>
            <a:endParaRPr sz="12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2816226" y="2435225"/>
            <a:ext cx="488315" cy="500380"/>
            <a:chOff x="1292225" y="2435225"/>
            <a:chExt cx="488315" cy="500380"/>
          </a:xfrm>
        </p:grpSpPr>
        <p:sp>
          <p:nvSpPr>
            <p:cNvPr id="41" name="object 41"/>
            <p:cNvSpPr/>
            <p:nvPr/>
          </p:nvSpPr>
          <p:spPr>
            <a:xfrm>
              <a:off x="1295400" y="2438400"/>
              <a:ext cx="481965" cy="494030"/>
            </a:xfrm>
            <a:custGeom>
              <a:avLst/>
              <a:gdLst/>
              <a:ahLst/>
              <a:cxnLst/>
              <a:rect l="l" t="t" r="r" b="b"/>
              <a:pathLst>
                <a:path w="481964" h="494030">
                  <a:moveTo>
                    <a:pt x="240791" y="0"/>
                  </a:moveTo>
                  <a:lnTo>
                    <a:pt x="192268" y="5014"/>
                  </a:lnTo>
                  <a:lnTo>
                    <a:pt x="147071" y="19395"/>
                  </a:lnTo>
                  <a:lnTo>
                    <a:pt x="106170" y="42152"/>
                  </a:lnTo>
                  <a:lnTo>
                    <a:pt x="70532" y="72294"/>
                  </a:lnTo>
                  <a:lnTo>
                    <a:pt x="41127" y="108830"/>
                  </a:lnTo>
                  <a:lnTo>
                    <a:pt x="18924" y="150768"/>
                  </a:lnTo>
                  <a:lnTo>
                    <a:pt x="4892" y="197118"/>
                  </a:lnTo>
                  <a:lnTo>
                    <a:pt x="0" y="246887"/>
                  </a:lnTo>
                  <a:lnTo>
                    <a:pt x="4892" y="296657"/>
                  </a:lnTo>
                  <a:lnTo>
                    <a:pt x="18924" y="343007"/>
                  </a:lnTo>
                  <a:lnTo>
                    <a:pt x="41127" y="384945"/>
                  </a:lnTo>
                  <a:lnTo>
                    <a:pt x="70532" y="421481"/>
                  </a:lnTo>
                  <a:lnTo>
                    <a:pt x="106170" y="451623"/>
                  </a:lnTo>
                  <a:lnTo>
                    <a:pt x="147071" y="474380"/>
                  </a:lnTo>
                  <a:lnTo>
                    <a:pt x="192268" y="488761"/>
                  </a:lnTo>
                  <a:lnTo>
                    <a:pt x="240791" y="493775"/>
                  </a:lnTo>
                  <a:lnTo>
                    <a:pt x="289315" y="488761"/>
                  </a:lnTo>
                  <a:lnTo>
                    <a:pt x="334512" y="474380"/>
                  </a:lnTo>
                  <a:lnTo>
                    <a:pt x="375413" y="451623"/>
                  </a:lnTo>
                  <a:lnTo>
                    <a:pt x="411051" y="421481"/>
                  </a:lnTo>
                  <a:lnTo>
                    <a:pt x="440456" y="384945"/>
                  </a:lnTo>
                  <a:lnTo>
                    <a:pt x="462659" y="343007"/>
                  </a:lnTo>
                  <a:lnTo>
                    <a:pt x="476691" y="296657"/>
                  </a:lnTo>
                  <a:lnTo>
                    <a:pt x="481583" y="246887"/>
                  </a:lnTo>
                  <a:lnTo>
                    <a:pt x="476691" y="197118"/>
                  </a:lnTo>
                  <a:lnTo>
                    <a:pt x="462659" y="150768"/>
                  </a:lnTo>
                  <a:lnTo>
                    <a:pt x="440456" y="108830"/>
                  </a:lnTo>
                  <a:lnTo>
                    <a:pt x="411051" y="72294"/>
                  </a:lnTo>
                  <a:lnTo>
                    <a:pt x="375413" y="42152"/>
                  </a:lnTo>
                  <a:lnTo>
                    <a:pt x="334512" y="19395"/>
                  </a:lnTo>
                  <a:lnTo>
                    <a:pt x="289315" y="5014"/>
                  </a:lnTo>
                  <a:lnTo>
                    <a:pt x="24079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2" name="object 42"/>
            <p:cNvSpPr/>
            <p:nvPr/>
          </p:nvSpPr>
          <p:spPr>
            <a:xfrm>
              <a:off x="1295400" y="2438400"/>
              <a:ext cx="481965" cy="494030"/>
            </a:xfrm>
            <a:custGeom>
              <a:avLst/>
              <a:gdLst/>
              <a:ahLst/>
              <a:cxnLst/>
              <a:rect l="l" t="t" r="r" b="b"/>
              <a:pathLst>
                <a:path w="481964" h="494030">
                  <a:moveTo>
                    <a:pt x="0" y="246887"/>
                  </a:moveTo>
                  <a:lnTo>
                    <a:pt x="4892" y="197118"/>
                  </a:lnTo>
                  <a:lnTo>
                    <a:pt x="18924" y="150768"/>
                  </a:lnTo>
                  <a:lnTo>
                    <a:pt x="41127" y="108830"/>
                  </a:lnTo>
                  <a:lnTo>
                    <a:pt x="70532" y="72294"/>
                  </a:lnTo>
                  <a:lnTo>
                    <a:pt x="106170" y="42152"/>
                  </a:lnTo>
                  <a:lnTo>
                    <a:pt x="147071" y="19395"/>
                  </a:lnTo>
                  <a:lnTo>
                    <a:pt x="192268" y="5014"/>
                  </a:lnTo>
                  <a:lnTo>
                    <a:pt x="240791" y="0"/>
                  </a:lnTo>
                  <a:lnTo>
                    <a:pt x="289315" y="5014"/>
                  </a:lnTo>
                  <a:lnTo>
                    <a:pt x="334512" y="19395"/>
                  </a:lnTo>
                  <a:lnTo>
                    <a:pt x="375413" y="42152"/>
                  </a:lnTo>
                  <a:lnTo>
                    <a:pt x="411051" y="72294"/>
                  </a:lnTo>
                  <a:lnTo>
                    <a:pt x="440456" y="108830"/>
                  </a:lnTo>
                  <a:lnTo>
                    <a:pt x="462659" y="150768"/>
                  </a:lnTo>
                  <a:lnTo>
                    <a:pt x="476691" y="197118"/>
                  </a:lnTo>
                  <a:lnTo>
                    <a:pt x="481583" y="246887"/>
                  </a:lnTo>
                  <a:lnTo>
                    <a:pt x="476691" y="296657"/>
                  </a:lnTo>
                  <a:lnTo>
                    <a:pt x="462659" y="343007"/>
                  </a:lnTo>
                  <a:lnTo>
                    <a:pt x="440456" y="384945"/>
                  </a:lnTo>
                  <a:lnTo>
                    <a:pt x="411051" y="421481"/>
                  </a:lnTo>
                  <a:lnTo>
                    <a:pt x="375413" y="451623"/>
                  </a:lnTo>
                  <a:lnTo>
                    <a:pt x="334512" y="474380"/>
                  </a:lnTo>
                  <a:lnTo>
                    <a:pt x="289315" y="488761"/>
                  </a:lnTo>
                  <a:lnTo>
                    <a:pt x="240791" y="493775"/>
                  </a:lnTo>
                  <a:lnTo>
                    <a:pt x="192268" y="488761"/>
                  </a:lnTo>
                  <a:lnTo>
                    <a:pt x="147071" y="474380"/>
                  </a:lnTo>
                  <a:lnTo>
                    <a:pt x="106170" y="451623"/>
                  </a:lnTo>
                  <a:lnTo>
                    <a:pt x="70532" y="421481"/>
                  </a:lnTo>
                  <a:lnTo>
                    <a:pt x="41127" y="384945"/>
                  </a:lnTo>
                  <a:lnTo>
                    <a:pt x="18924" y="343007"/>
                  </a:lnTo>
                  <a:lnTo>
                    <a:pt x="4892" y="296657"/>
                  </a:lnTo>
                  <a:lnTo>
                    <a:pt x="0" y="246887"/>
                  </a:lnTo>
                  <a:close/>
                </a:path>
              </a:pathLst>
            </a:custGeom>
            <a:ln w="60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43" name="object 43"/>
          <p:cNvSpPr txBox="1"/>
          <p:nvPr/>
        </p:nvSpPr>
        <p:spPr>
          <a:xfrm>
            <a:off x="3001518" y="2560067"/>
            <a:ext cx="114935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400" dirty="0">
                <a:solidFill>
                  <a:prstClr val="black"/>
                </a:solidFill>
                <a:latin typeface="Times New Roman"/>
                <a:cs typeface="Times New Roman"/>
              </a:rPr>
              <a:t>1</a:t>
            </a:r>
            <a:endParaRPr sz="14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3229355" y="2077212"/>
            <a:ext cx="1080770" cy="433705"/>
          </a:xfrm>
          <a:custGeom>
            <a:avLst/>
            <a:gdLst/>
            <a:ahLst/>
            <a:cxnLst/>
            <a:rect l="l" t="t" r="r" b="b"/>
            <a:pathLst>
              <a:path w="1080770" h="433705">
                <a:moveTo>
                  <a:pt x="0" y="433704"/>
                </a:moveTo>
                <a:lnTo>
                  <a:pt x="108077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3736594" y="2009902"/>
            <a:ext cx="13970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dirty="0">
                <a:solidFill>
                  <a:prstClr val="black"/>
                </a:solidFill>
                <a:latin typeface="Times New Roman"/>
                <a:cs typeface="Times New Roman"/>
              </a:rPr>
              <a:t>.1</a:t>
            </a:r>
            <a:endParaRPr sz="12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4046347" y="2876169"/>
            <a:ext cx="13970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dirty="0">
                <a:solidFill>
                  <a:prstClr val="black"/>
                </a:solidFill>
                <a:latin typeface="Times New Roman"/>
                <a:cs typeface="Times New Roman"/>
              </a:rPr>
              <a:t>.1</a:t>
            </a:r>
            <a:endParaRPr sz="12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4498594" y="2009902"/>
            <a:ext cx="13970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dirty="0">
                <a:solidFill>
                  <a:prstClr val="black"/>
                </a:solidFill>
                <a:latin typeface="Times New Roman"/>
                <a:cs typeface="Times New Roman"/>
              </a:rPr>
              <a:t>.1</a:t>
            </a:r>
            <a:endParaRPr sz="12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4195953" y="1398778"/>
            <a:ext cx="1379855" cy="5314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620395">
              <a:spcBef>
                <a:spcPts val="105"/>
              </a:spcBef>
            </a:pPr>
            <a:r>
              <a:rPr sz="1400" b="1" spc="-135" dirty="0">
                <a:solidFill>
                  <a:srgbClr val="0000FF"/>
                </a:solidFill>
                <a:latin typeface="Times New Roman"/>
                <a:cs typeface="Times New Roman"/>
              </a:rPr>
              <a:t>T</a:t>
            </a:r>
            <a:r>
              <a:rPr sz="1400" b="1" dirty="0">
                <a:solidFill>
                  <a:srgbClr val="0000FF"/>
                </a:solidFill>
                <a:latin typeface="Times New Roman"/>
                <a:cs typeface="Times New Roman"/>
              </a:rPr>
              <a:t>ar</a:t>
            </a:r>
            <a:r>
              <a:rPr sz="1400" b="1" spc="5" dirty="0">
                <a:solidFill>
                  <a:srgbClr val="0000FF"/>
                </a:solidFill>
                <a:latin typeface="Times New Roman"/>
                <a:cs typeface="Times New Roman"/>
              </a:rPr>
              <a:t>g</a:t>
            </a:r>
            <a:r>
              <a:rPr sz="1400" b="1" dirty="0">
                <a:solidFill>
                  <a:srgbClr val="0000FF"/>
                </a:solidFill>
                <a:latin typeface="Times New Roman"/>
                <a:cs typeface="Times New Roman"/>
              </a:rPr>
              <a:t>et:</a:t>
            </a:r>
            <a:r>
              <a:rPr sz="1400" b="1" spc="-2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1400" b="1" spc="-5" dirty="0">
                <a:solidFill>
                  <a:srgbClr val="008000"/>
                </a:solidFill>
                <a:latin typeface="Times New Roman"/>
                <a:cs typeface="Times New Roman"/>
              </a:rPr>
              <a:t>.9</a:t>
            </a:r>
            <a:endParaRPr sz="140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50800">
              <a:spcBef>
                <a:spcPts val="855"/>
              </a:spcBef>
            </a:pPr>
            <a:r>
              <a:rPr sz="1200" i="1" dirty="0">
                <a:solidFill>
                  <a:prstClr val="black"/>
                </a:solidFill>
                <a:latin typeface="Times New Roman"/>
                <a:cs typeface="Times New Roman"/>
              </a:rPr>
              <a:t>o</a:t>
            </a:r>
            <a:r>
              <a:rPr sz="1200" baseline="-20833" dirty="0">
                <a:solidFill>
                  <a:prstClr val="black"/>
                </a:solidFill>
                <a:latin typeface="Times New Roman"/>
                <a:cs typeface="Times New Roman"/>
              </a:rPr>
              <a:t>1</a:t>
            </a:r>
            <a:endParaRPr sz="1200" baseline="-20833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524000" y="0"/>
            <a:ext cx="9144000" cy="6858000"/>
            <a:chOff x="0" y="0"/>
            <a:chExt cx="9144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690646" y="2382278"/>
              <a:ext cx="125834" cy="189125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3886390" y="2451290"/>
              <a:ext cx="94615" cy="41275"/>
            </a:xfrm>
            <a:custGeom>
              <a:avLst/>
              <a:gdLst/>
              <a:ahLst/>
              <a:cxnLst/>
              <a:rect l="l" t="t" r="r" b="b"/>
              <a:pathLst>
                <a:path w="94614" h="41275">
                  <a:moveTo>
                    <a:pt x="94056" y="26847"/>
                  </a:moveTo>
                  <a:lnTo>
                    <a:pt x="0" y="26847"/>
                  </a:lnTo>
                  <a:lnTo>
                    <a:pt x="0" y="40894"/>
                  </a:lnTo>
                  <a:lnTo>
                    <a:pt x="94056" y="40894"/>
                  </a:lnTo>
                  <a:lnTo>
                    <a:pt x="94056" y="26847"/>
                  </a:lnTo>
                  <a:close/>
                </a:path>
                <a:path w="94614" h="41275">
                  <a:moveTo>
                    <a:pt x="94056" y="0"/>
                  </a:moveTo>
                  <a:lnTo>
                    <a:pt x="0" y="0"/>
                  </a:lnTo>
                  <a:lnTo>
                    <a:pt x="0" y="14071"/>
                  </a:lnTo>
                  <a:lnTo>
                    <a:pt x="94056" y="14071"/>
                  </a:lnTo>
                  <a:lnTo>
                    <a:pt x="9405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36578" y="2419985"/>
              <a:ext cx="133887" cy="10476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75327" y="2382278"/>
              <a:ext cx="190662" cy="173795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4485043" y="2382278"/>
              <a:ext cx="100965" cy="173990"/>
            </a:xfrm>
            <a:custGeom>
              <a:avLst/>
              <a:gdLst/>
              <a:ahLst/>
              <a:cxnLst/>
              <a:rect l="l" t="t" r="r" b="b"/>
              <a:pathLst>
                <a:path w="100964" h="173989">
                  <a:moveTo>
                    <a:pt x="52108" y="3860"/>
                  </a:moveTo>
                  <a:lnTo>
                    <a:pt x="20345" y="25577"/>
                  </a:lnTo>
                  <a:lnTo>
                    <a:pt x="1206" y="70129"/>
                  </a:lnTo>
                  <a:lnTo>
                    <a:pt x="0" y="86906"/>
                  </a:lnTo>
                  <a:lnTo>
                    <a:pt x="1422" y="104432"/>
                  </a:lnTo>
                  <a:lnTo>
                    <a:pt x="22885" y="150799"/>
                  </a:lnTo>
                  <a:lnTo>
                    <a:pt x="49568" y="173799"/>
                  </a:lnTo>
                  <a:lnTo>
                    <a:pt x="52108" y="171246"/>
                  </a:lnTo>
                  <a:lnTo>
                    <a:pt x="41630" y="162826"/>
                  </a:lnTo>
                  <a:lnTo>
                    <a:pt x="33045" y="152717"/>
                  </a:lnTo>
                  <a:lnTo>
                    <a:pt x="18122" y="107353"/>
                  </a:lnTo>
                  <a:lnTo>
                    <a:pt x="16535" y="84353"/>
                  </a:lnTo>
                  <a:lnTo>
                    <a:pt x="17272" y="67843"/>
                  </a:lnTo>
                  <a:lnTo>
                    <a:pt x="29235" y="28130"/>
                  </a:lnTo>
                  <a:lnTo>
                    <a:pt x="44246" y="10337"/>
                  </a:lnTo>
                  <a:lnTo>
                    <a:pt x="52108" y="3860"/>
                  </a:lnTo>
                  <a:close/>
                </a:path>
                <a:path w="100964" h="173989">
                  <a:moveTo>
                    <a:pt x="100418" y="125234"/>
                  </a:moveTo>
                  <a:lnTo>
                    <a:pt x="99148" y="122682"/>
                  </a:lnTo>
                  <a:lnTo>
                    <a:pt x="96596" y="121399"/>
                  </a:lnTo>
                  <a:lnTo>
                    <a:pt x="95326" y="118846"/>
                  </a:lnTo>
                  <a:lnTo>
                    <a:pt x="92786" y="117576"/>
                  </a:lnTo>
                  <a:lnTo>
                    <a:pt x="86423" y="117576"/>
                  </a:lnTo>
                  <a:lnTo>
                    <a:pt x="83883" y="118846"/>
                  </a:lnTo>
                  <a:lnTo>
                    <a:pt x="81343" y="121399"/>
                  </a:lnTo>
                  <a:lnTo>
                    <a:pt x="78803" y="122682"/>
                  </a:lnTo>
                  <a:lnTo>
                    <a:pt x="77533" y="125234"/>
                  </a:lnTo>
                  <a:lnTo>
                    <a:pt x="77533" y="131622"/>
                  </a:lnTo>
                  <a:lnTo>
                    <a:pt x="78803" y="134175"/>
                  </a:lnTo>
                  <a:lnTo>
                    <a:pt x="83883" y="139293"/>
                  </a:lnTo>
                  <a:lnTo>
                    <a:pt x="86423" y="140563"/>
                  </a:lnTo>
                  <a:lnTo>
                    <a:pt x="88963" y="140563"/>
                  </a:lnTo>
                  <a:lnTo>
                    <a:pt x="92786" y="140563"/>
                  </a:lnTo>
                  <a:lnTo>
                    <a:pt x="95326" y="139293"/>
                  </a:lnTo>
                  <a:lnTo>
                    <a:pt x="97866" y="136740"/>
                  </a:lnTo>
                  <a:lnTo>
                    <a:pt x="100418" y="131622"/>
                  </a:lnTo>
                  <a:lnTo>
                    <a:pt x="100418" y="12523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614691" y="2382278"/>
              <a:ext cx="125832" cy="17379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83738" y="2424453"/>
              <a:ext cx="92798" cy="95831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922293" y="2382278"/>
              <a:ext cx="260558" cy="173795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5209549" y="2499845"/>
              <a:ext cx="23495" cy="23495"/>
            </a:xfrm>
            <a:custGeom>
              <a:avLst/>
              <a:gdLst/>
              <a:ahLst/>
              <a:cxnLst/>
              <a:rect l="l" t="t" r="r" b="b"/>
              <a:pathLst>
                <a:path w="23495" h="23494">
                  <a:moveTo>
                    <a:pt x="13975" y="0"/>
                  </a:moveTo>
                  <a:lnTo>
                    <a:pt x="8893" y="0"/>
                  </a:lnTo>
                  <a:lnTo>
                    <a:pt x="5082" y="1277"/>
                  </a:lnTo>
                  <a:lnTo>
                    <a:pt x="3811" y="3832"/>
                  </a:lnTo>
                  <a:lnTo>
                    <a:pt x="1270" y="5110"/>
                  </a:lnTo>
                  <a:lnTo>
                    <a:pt x="0" y="7665"/>
                  </a:lnTo>
                  <a:lnTo>
                    <a:pt x="0" y="14052"/>
                  </a:lnTo>
                  <a:lnTo>
                    <a:pt x="1270" y="16607"/>
                  </a:lnTo>
                  <a:lnTo>
                    <a:pt x="3811" y="19162"/>
                  </a:lnTo>
                  <a:lnTo>
                    <a:pt x="5082" y="21718"/>
                  </a:lnTo>
                  <a:lnTo>
                    <a:pt x="8893" y="22995"/>
                  </a:lnTo>
                  <a:lnTo>
                    <a:pt x="11434" y="22995"/>
                  </a:lnTo>
                  <a:lnTo>
                    <a:pt x="13975" y="22995"/>
                  </a:lnTo>
                  <a:lnTo>
                    <a:pt x="17787" y="21718"/>
                  </a:lnTo>
                  <a:lnTo>
                    <a:pt x="19057" y="19162"/>
                  </a:lnTo>
                  <a:lnTo>
                    <a:pt x="21598" y="16607"/>
                  </a:lnTo>
                  <a:lnTo>
                    <a:pt x="22869" y="14052"/>
                  </a:lnTo>
                  <a:lnTo>
                    <a:pt x="22869" y="7665"/>
                  </a:lnTo>
                  <a:lnTo>
                    <a:pt x="21598" y="5110"/>
                  </a:lnTo>
                  <a:lnTo>
                    <a:pt x="19057" y="3832"/>
                  </a:lnTo>
                  <a:lnTo>
                    <a:pt x="17787" y="1277"/>
                  </a:lnTo>
                  <a:lnTo>
                    <a:pt x="1397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261658" y="2382278"/>
              <a:ext cx="125883" cy="173795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429383" y="2424453"/>
              <a:ext cx="94187" cy="95831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569310" y="2382278"/>
              <a:ext cx="155003" cy="173795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744642" y="2382278"/>
              <a:ext cx="121970" cy="173795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4205414" y="2351620"/>
              <a:ext cx="2082164" cy="244475"/>
            </a:xfrm>
            <a:custGeom>
              <a:avLst/>
              <a:gdLst/>
              <a:ahLst/>
              <a:cxnLst/>
              <a:rect l="l" t="t" r="r" b="b"/>
              <a:pathLst>
                <a:path w="2082164" h="244475">
                  <a:moveTo>
                    <a:pt x="48285" y="6388"/>
                  </a:moveTo>
                  <a:lnTo>
                    <a:pt x="17856" y="37020"/>
                  </a:lnTo>
                  <a:lnTo>
                    <a:pt x="2857" y="86093"/>
                  </a:lnTo>
                  <a:lnTo>
                    <a:pt x="0" y="122682"/>
                  </a:lnTo>
                  <a:lnTo>
                    <a:pt x="711" y="140639"/>
                  </a:lnTo>
                  <a:lnTo>
                    <a:pt x="11442" y="191681"/>
                  </a:lnTo>
                  <a:lnTo>
                    <a:pt x="34493" y="233006"/>
                  </a:lnTo>
                  <a:lnTo>
                    <a:pt x="44475" y="244055"/>
                  </a:lnTo>
                  <a:lnTo>
                    <a:pt x="48285" y="238950"/>
                  </a:lnTo>
                  <a:lnTo>
                    <a:pt x="40411" y="228168"/>
                  </a:lnTo>
                  <a:lnTo>
                    <a:pt x="33832" y="216916"/>
                  </a:lnTo>
                  <a:lnTo>
                    <a:pt x="20815" y="178562"/>
                  </a:lnTo>
                  <a:lnTo>
                    <a:pt x="16522" y="122682"/>
                  </a:lnTo>
                  <a:lnTo>
                    <a:pt x="17005" y="101625"/>
                  </a:lnTo>
                  <a:lnTo>
                    <a:pt x="24155" y="52400"/>
                  </a:lnTo>
                  <a:lnTo>
                    <a:pt x="40411" y="16459"/>
                  </a:lnTo>
                  <a:lnTo>
                    <a:pt x="48285" y="6388"/>
                  </a:lnTo>
                  <a:close/>
                </a:path>
                <a:path w="2082164" h="244475">
                  <a:moveTo>
                    <a:pt x="1709470" y="155892"/>
                  </a:moveTo>
                  <a:lnTo>
                    <a:pt x="1708289" y="153339"/>
                  </a:lnTo>
                  <a:lnTo>
                    <a:pt x="1706930" y="152057"/>
                  </a:lnTo>
                  <a:lnTo>
                    <a:pt x="1704390" y="149504"/>
                  </a:lnTo>
                  <a:lnTo>
                    <a:pt x="1701850" y="148234"/>
                  </a:lnTo>
                  <a:lnTo>
                    <a:pt x="1695577" y="148234"/>
                  </a:lnTo>
                  <a:lnTo>
                    <a:pt x="1693037" y="149504"/>
                  </a:lnTo>
                  <a:lnTo>
                    <a:pt x="1690497" y="152057"/>
                  </a:lnTo>
                  <a:lnTo>
                    <a:pt x="1689138" y="153339"/>
                  </a:lnTo>
                  <a:lnTo>
                    <a:pt x="1687957" y="155892"/>
                  </a:lnTo>
                  <a:lnTo>
                    <a:pt x="1687957" y="162280"/>
                  </a:lnTo>
                  <a:lnTo>
                    <a:pt x="1689138" y="164833"/>
                  </a:lnTo>
                  <a:lnTo>
                    <a:pt x="1690497" y="167398"/>
                  </a:lnTo>
                  <a:lnTo>
                    <a:pt x="1693037" y="169951"/>
                  </a:lnTo>
                  <a:lnTo>
                    <a:pt x="1695577" y="171221"/>
                  </a:lnTo>
                  <a:lnTo>
                    <a:pt x="1699310" y="171221"/>
                  </a:lnTo>
                  <a:lnTo>
                    <a:pt x="1701850" y="171221"/>
                  </a:lnTo>
                  <a:lnTo>
                    <a:pt x="1704390" y="169951"/>
                  </a:lnTo>
                  <a:lnTo>
                    <a:pt x="1706930" y="167398"/>
                  </a:lnTo>
                  <a:lnTo>
                    <a:pt x="1708289" y="164833"/>
                  </a:lnTo>
                  <a:lnTo>
                    <a:pt x="1709470" y="162280"/>
                  </a:lnTo>
                  <a:lnTo>
                    <a:pt x="1709470" y="155892"/>
                  </a:lnTo>
                  <a:close/>
                </a:path>
                <a:path w="2082164" h="244475">
                  <a:moveTo>
                    <a:pt x="1796034" y="166116"/>
                  </a:moveTo>
                  <a:lnTo>
                    <a:pt x="1788414" y="164833"/>
                  </a:lnTo>
                  <a:lnTo>
                    <a:pt x="1783334" y="164833"/>
                  </a:lnTo>
                  <a:lnTo>
                    <a:pt x="1778254" y="162280"/>
                  </a:lnTo>
                  <a:lnTo>
                    <a:pt x="1776895" y="158445"/>
                  </a:lnTo>
                  <a:lnTo>
                    <a:pt x="1776895" y="31940"/>
                  </a:lnTo>
                  <a:lnTo>
                    <a:pt x="1775714" y="31940"/>
                  </a:lnTo>
                  <a:lnTo>
                    <a:pt x="1738782" y="51117"/>
                  </a:lnTo>
                  <a:lnTo>
                    <a:pt x="1738782" y="53670"/>
                  </a:lnTo>
                  <a:lnTo>
                    <a:pt x="1746402" y="49847"/>
                  </a:lnTo>
                  <a:lnTo>
                    <a:pt x="1748942" y="49847"/>
                  </a:lnTo>
                  <a:lnTo>
                    <a:pt x="1751482" y="48564"/>
                  </a:lnTo>
                  <a:lnTo>
                    <a:pt x="1756562" y="48564"/>
                  </a:lnTo>
                  <a:lnTo>
                    <a:pt x="1757921" y="49847"/>
                  </a:lnTo>
                  <a:lnTo>
                    <a:pt x="1757921" y="51117"/>
                  </a:lnTo>
                  <a:lnTo>
                    <a:pt x="1759102" y="53670"/>
                  </a:lnTo>
                  <a:lnTo>
                    <a:pt x="1759102" y="157175"/>
                  </a:lnTo>
                  <a:lnTo>
                    <a:pt x="1757921" y="161010"/>
                  </a:lnTo>
                  <a:lnTo>
                    <a:pt x="1756562" y="162280"/>
                  </a:lnTo>
                  <a:lnTo>
                    <a:pt x="1754022" y="163563"/>
                  </a:lnTo>
                  <a:lnTo>
                    <a:pt x="1748942" y="164833"/>
                  </a:lnTo>
                  <a:lnTo>
                    <a:pt x="1740128" y="166116"/>
                  </a:lnTo>
                  <a:lnTo>
                    <a:pt x="1740128" y="168668"/>
                  </a:lnTo>
                  <a:lnTo>
                    <a:pt x="1796034" y="168668"/>
                  </a:lnTo>
                  <a:lnTo>
                    <a:pt x="1796034" y="166116"/>
                  </a:lnTo>
                  <a:close/>
                </a:path>
                <a:path w="2082164" h="244475">
                  <a:moveTo>
                    <a:pt x="1865833" y="118846"/>
                  </a:moveTo>
                  <a:lnTo>
                    <a:pt x="1853539" y="71399"/>
                  </a:lnTo>
                  <a:lnTo>
                    <a:pt x="1823186" y="35941"/>
                  </a:lnTo>
                  <a:lnTo>
                    <a:pt x="1815007" y="30657"/>
                  </a:lnTo>
                  <a:lnTo>
                    <a:pt x="1812467" y="34518"/>
                  </a:lnTo>
                  <a:lnTo>
                    <a:pt x="1822259" y="42672"/>
                  </a:lnTo>
                  <a:lnTo>
                    <a:pt x="1830489" y="51917"/>
                  </a:lnTo>
                  <a:lnTo>
                    <a:pt x="1846300" y="95351"/>
                  </a:lnTo>
                  <a:lnTo>
                    <a:pt x="1848040" y="121399"/>
                  </a:lnTo>
                  <a:lnTo>
                    <a:pt x="1847126" y="137909"/>
                  </a:lnTo>
                  <a:lnTo>
                    <a:pt x="1835340" y="177634"/>
                  </a:lnTo>
                  <a:lnTo>
                    <a:pt x="1812467" y="201904"/>
                  </a:lnTo>
                  <a:lnTo>
                    <a:pt x="1815007" y="204457"/>
                  </a:lnTo>
                  <a:lnTo>
                    <a:pt x="1818906" y="203187"/>
                  </a:lnTo>
                  <a:lnTo>
                    <a:pt x="1823986" y="199351"/>
                  </a:lnTo>
                  <a:lnTo>
                    <a:pt x="1829066" y="194233"/>
                  </a:lnTo>
                  <a:lnTo>
                    <a:pt x="1835429" y="189204"/>
                  </a:lnTo>
                  <a:lnTo>
                    <a:pt x="1858810" y="152869"/>
                  </a:lnTo>
                  <a:lnTo>
                    <a:pt x="1865388" y="125755"/>
                  </a:lnTo>
                  <a:lnTo>
                    <a:pt x="1865833" y="118846"/>
                  </a:lnTo>
                  <a:close/>
                </a:path>
                <a:path w="2082164" h="244475">
                  <a:moveTo>
                    <a:pt x="1932063" y="122682"/>
                  </a:moveTo>
                  <a:lnTo>
                    <a:pt x="1925561" y="68948"/>
                  </a:lnTo>
                  <a:lnTo>
                    <a:pt x="1906384" y="23317"/>
                  </a:lnTo>
                  <a:lnTo>
                    <a:pt x="1887512" y="0"/>
                  </a:lnTo>
                  <a:lnTo>
                    <a:pt x="1883613" y="6388"/>
                  </a:lnTo>
                  <a:lnTo>
                    <a:pt x="1891550" y="16459"/>
                  </a:lnTo>
                  <a:lnTo>
                    <a:pt x="1898142" y="27482"/>
                  </a:lnTo>
                  <a:lnTo>
                    <a:pt x="1911172" y="66255"/>
                  </a:lnTo>
                  <a:lnTo>
                    <a:pt x="1915464" y="122682"/>
                  </a:lnTo>
                  <a:lnTo>
                    <a:pt x="1914994" y="143548"/>
                  </a:lnTo>
                  <a:lnTo>
                    <a:pt x="1907844" y="192963"/>
                  </a:lnTo>
                  <a:lnTo>
                    <a:pt x="1891550" y="228168"/>
                  </a:lnTo>
                  <a:lnTo>
                    <a:pt x="1883613" y="238950"/>
                  </a:lnTo>
                  <a:lnTo>
                    <a:pt x="1887512" y="244055"/>
                  </a:lnTo>
                  <a:lnTo>
                    <a:pt x="1914118" y="207048"/>
                  </a:lnTo>
                  <a:lnTo>
                    <a:pt x="1929168" y="158127"/>
                  </a:lnTo>
                  <a:lnTo>
                    <a:pt x="1931339" y="140639"/>
                  </a:lnTo>
                  <a:lnTo>
                    <a:pt x="1932063" y="122682"/>
                  </a:lnTo>
                  <a:close/>
                </a:path>
                <a:path w="2082164" h="244475">
                  <a:moveTo>
                    <a:pt x="2081987" y="126517"/>
                  </a:moveTo>
                  <a:lnTo>
                    <a:pt x="1987969" y="126517"/>
                  </a:lnTo>
                  <a:lnTo>
                    <a:pt x="1987969" y="140563"/>
                  </a:lnTo>
                  <a:lnTo>
                    <a:pt x="2081987" y="140563"/>
                  </a:lnTo>
                  <a:lnTo>
                    <a:pt x="2081987" y="126517"/>
                  </a:lnTo>
                  <a:close/>
                </a:path>
                <a:path w="2082164" h="244475">
                  <a:moveTo>
                    <a:pt x="2081987" y="99669"/>
                  </a:moveTo>
                  <a:lnTo>
                    <a:pt x="1987969" y="99669"/>
                  </a:lnTo>
                  <a:lnTo>
                    <a:pt x="1987969" y="113741"/>
                  </a:lnTo>
                  <a:lnTo>
                    <a:pt x="2081987" y="113741"/>
                  </a:lnTo>
                  <a:lnTo>
                    <a:pt x="2081987" y="9966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17" name="object 1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343558" y="2382278"/>
              <a:ext cx="205746" cy="173795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574715" y="2382278"/>
              <a:ext cx="195660" cy="173795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6822541" y="2260904"/>
              <a:ext cx="438784" cy="422275"/>
            </a:xfrm>
            <a:custGeom>
              <a:avLst/>
              <a:gdLst/>
              <a:ahLst/>
              <a:cxnLst/>
              <a:rect l="l" t="t" r="r" b="b"/>
              <a:pathLst>
                <a:path w="438784" h="422275">
                  <a:moveTo>
                    <a:pt x="94018" y="217233"/>
                  </a:moveTo>
                  <a:lnTo>
                    <a:pt x="0" y="217233"/>
                  </a:lnTo>
                  <a:lnTo>
                    <a:pt x="0" y="231279"/>
                  </a:lnTo>
                  <a:lnTo>
                    <a:pt x="94018" y="231279"/>
                  </a:lnTo>
                  <a:lnTo>
                    <a:pt x="94018" y="217233"/>
                  </a:lnTo>
                  <a:close/>
                </a:path>
                <a:path w="438784" h="422275">
                  <a:moveTo>
                    <a:pt x="94018" y="190385"/>
                  </a:moveTo>
                  <a:lnTo>
                    <a:pt x="0" y="190385"/>
                  </a:lnTo>
                  <a:lnTo>
                    <a:pt x="0" y="204457"/>
                  </a:lnTo>
                  <a:lnTo>
                    <a:pt x="94018" y="204457"/>
                  </a:lnTo>
                  <a:lnTo>
                    <a:pt x="94018" y="190385"/>
                  </a:lnTo>
                  <a:close/>
                </a:path>
                <a:path w="438784" h="422275">
                  <a:moveTo>
                    <a:pt x="221068" y="419125"/>
                  </a:moveTo>
                  <a:lnTo>
                    <a:pt x="213448" y="419125"/>
                  </a:lnTo>
                  <a:lnTo>
                    <a:pt x="208368" y="417855"/>
                  </a:lnTo>
                  <a:lnTo>
                    <a:pt x="203288" y="415302"/>
                  </a:lnTo>
                  <a:lnTo>
                    <a:pt x="202107" y="412737"/>
                  </a:lnTo>
                  <a:lnTo>
                    <a:pt x="202107" y="302844"/>
                  </a:lnTo>
                  <a:lnTo>
                    <a:pt x="202107" y="286232"/>
                  </a:lnTo>
                  <a:lnTo>
                    <a:pt x="199555" y="286232"/>
                  </a:lnTo>
                  <a:lnTo>
                    <a:pt x="163982" y="304114"/>
                  </a:lnTo>
                  <a:lnTo>
                    <a:pt x="163982" y="306666"/>
                  </a:lnTo>
                  <a:lnTo>
                    <a:pt x="166522" y="306666"/>
                  </a:lnTo>
                  <a:lnTo>
                    <a:pt x="174155" y="302844"/>
                  </a:lnTo>
                  <a:lnTo>
                    <a:pt x="180416" y="302844"/>
                  </a:lnTo>
                  <a:lnTo>
                    <a:pt x="181775" y="304114"/>
                  </a:lnTo>
                  <a:lnTo>
                    <a:pt x="182956" y="305396"/>
                  </a:lnTo>
                  <a:lnTo>
                    <a:pt x="184315" y="306666"/>
                  </a:lnTo>
                  <a:lnTo>
                    <a:pt x="184315" y="410184"/>
                  </a:lnTo>
                  <a:lnTo>
                    <a:pt x="182956" y="414020"/>
                  </a:lnTo>
                  <a:lnTo>
                    <a:pt x="180416" y="415302"/>
                  </a:lnTo>
                  <a:lnTo>
                    <a:pt x="177876" y="417855"/>
                  </a:lnTo>
                  <a:lnTo>
                    <a:pt x="172796" y="419125"/>
                  </a:lnTo>
                  <a:lnTo>
                    <a:pt x="165176" y="419125"/>
                  </a:lnTo>
                  <a:lnTo>
                    <a:pt x="165176" y="421678"/>
                  </a:lnTo>
                  <a:lnTo>
                    <a:pt x="221068" y="421678"/>
                  </a:lnTo>
                  <a:lnTo>
                    <a:pt x="221068" y="419125"/>
                  </a:lnTo>
                  <a:close/>
                </a:path>
                <a:path w="438784" h="422275">
                  <a:moveTo>
                    <a:pt x="438416" y="132892"/>
                  </a:moveTo>
                  <a:lnTo>
                    <a:pt x="427062" y="132892"/>
                  </a:lnTo>
                  <a:lnTo>
                    <a:pt x="423176" y="130340"/>
                  </a:lnTo>
                  <a:lnTo>
                    <a:pt x="420636" y="129057"/>
                  </a:lnTo>
                  <a:lnTo>
                    <a:pt x="419442" y="126504"/>
                  </a:lnTo>
                  <a:lnTo>
                    <a:pt x="419442" y="0"/>
                  </a:lnTo>
                  <a:lnTo>
                    <a:pt x="418096" y="0"/>
                  </a:lnTo>
                  <a:lnTo>
                    <a:pt x="381330" y="17881"/>
                  </a:lnTo>
                  <a:lnTo>
                    <a:pt x="381330" y="21717"/>
                  </a:lnTo>
                  <a:lnTo>
                    <a:pt x="388950" y="17881"/>
                  </a:lnTo>
                  <a:lnTo>
                    <a:pt x="392684" y="16611"/>
                  </a:lnTo>
                  <a:lnTo>
                    <a:pt x="399122" y="16611"/>
                  </a:lnTo>
                  <a:lnTo>
                    <a:pt x="401662" y="19164"/>
                  </a:lnTo>
                  <a:lnTo>
                    <a:pt x="401662" y="20434"/>
                  </a:lnTo>
                  <a:lnTo>
                    <a:pt x="402844" y="22987"/>
                  </a:lnTo>
                  <a:lnTo>
                    <a:pt x="402844" y="123952"/>
                  </a:lnTo>
                  <a:lnTo>
                    <a:pt x="401662" y="127787"/>
                  </a:lnTo>
                  <a:lnTo>
                    <a:pt x="399122" y="130340"/>
                  </a:lnTo>
                  <a:lnTo>
                    <a:pt x="396570" y="131622"/>
                  </a:lnTo>
                  <a:lnTo>
                    <a:pt x="391490" y="132892"/>
                  </a:lnTo>
                  <a:lnTo>
                    <a:pt x="383870" y="132892"/>
                  </a:lnTo>
                  <a:lnTo>
                    <a:pt x="383870" y="136728"/>
                  </a:lnTo>
                  <a:lnTo>
                    <a:pt x="438416" y="136728"/>
                  </a:lnTo>
                  <a:lnTo>
                    <a:pt x="438416" y="13289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20" name="object 2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088176" y="2586733"/>
              <a:ext cx="92832" cy="95848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227932" y="2593121"/>
              <a:ext cx="76231" cy="92016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320765" y="2512620"/>
              <a:ext cx="143653" cy="80501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6971287" y="2475571"/>
              <a:ext cx="525145" cy="0"/>
            </a:xfrm>
            <a:custGeom>
              <a:avLst/>
              <a:gdLst/>
              <a:ahLst/>
              <a:cxnLst/>
              <a:rect l="l" t="t" r="r" b="b"/>
              <a:pathLst>
                <a:path w="525145">
                  <a:moveTo>
                    <a:pt x="0" y="0"/>
                  </a:moveTo>
                  <a:lnTo>
                    <a:pt x="0" y="0"/>
                  </a:lnTo>
                  <a:lnTo>
                    <a:pt x="524809" y="0"/>
                  </a:lnTo>
                </a:path>
              </a:pathLst>
            </a:custGeom>
            <a:ln w="894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4" name="object 24"/>
            <p:cNvSpPr/>
            <p:nvPr/>
          </p:nvSpPr>
          <p:spPr>
            <a:xfrm>
              <a:off x="7550810" y="2381008"/>
              <a:ext cx="267335" cy="142240"/>
            </a:xfrm>
            <a:custGeom>
              <a:avLst/>
              <a:gdLst/>
              <a:ahLst/>
              <a:cxnLst/>
              <a:rect l="l" t="t" r="r" b="b"/>
              <a:pathLst>
                <a:path w="267334" h="142239">
                  <a:moveTo>
                    <a:pt x="94018" y="97129"/>
                  </a:moveTo>
                  <a:lnTo>
                    <a:pt x="0" y="97129"/>
                  </a:lnTo>
                  <a:lnTo>
                    <a:pt x="0" y="111175"/>
                  </a:lnTo>
                  <a:lnTo>
                    <a:pt x="94018" y="111175"/>
                  </a:lnTo>
                  <a:lnTo>
                    <a:pt x="94018" y="97129"/>
                  </a:lnTo>
                  <a:close/>
                </a:path>
                <a:path w="267334" h="142239">
                  <a:moveTo>
                    <a:pt x="94018" y="70281"/>
                  </a:moveTo>
                  <a:lnTo>
                    <a:pt x="0" y="70281"/>
                  </a:lnTo>
                  <a:lnTo>
                    <a:pt x="0" y="84353"/>
                  </a:lnTo>
                  <a:lnTo>
                    <a:pt x="94018" y="84353"/>
                  </a:lnTo>
                  <a:lnTo>
                    <a:pt x="94018" y="70281"/>
                  </a:lnTo>
                  <a:close/>
                </a:path>
                <a:path w="267334" h="142239">
                  <a:moveTo>
                    <a:pt x="171602" y="123952"/>
                  </a:moveTo>
                  <a:lnTo>
                    <a:pt x="169062" y="122669"/>
                  </a:lnTo>
                  <a:lnTo>
                    <a:pt x="166522" y="120116"/>
                  </a:lnTo>
                  <a:lnTo>
                    <a:pt x="163982" y="118846"/>
                  </a:lnTo>
                  <a:lnTo>
                    <a:pt x="157543" y="118846"/>
                  </a:lnTo>
                  <a:lnTo>
                    <a:pt x="155003" y="120116"/>
                  </a:lnTo>
                  <a:lnTo>
                    <a:pt x="152463" y="122669"/>
                  </a:lnTo>
                  <a:lnTo>
                    <a:pt x="151269" y="123952"/>
                  </a:lnTo>
                  <a:lnTo>
                    <a:pt x="149923" y="126504"/>
                  </a:lnTo>
                  <a:lnTo>
                    <a:pt x="149923" y="132892"/>
                  </a:lnTo>
                  <a:lnTo>
                    <a:pt x="151269" y="135445"/>
                  </a:lnTo>
                  <a:lnTo>
                    <a:pt x="152463" y="138010"/>
                  </a:lnTo>
                  <a:lnTo>
                    <a:pt x="155003" y="140563"/>
                  </a:lnTo>
                  <a:lnTo>
                    <a:pt x="157543" y="141833"/>
                  </a:lnTo>
                  <a:lnTo>
                    <a:pt x="161442" y="141833"/>
                  </a:lnTo>
                  <a:lnTo>
                    <a:pt x="163982" y="141833"/>
                  </a:lnTo>
                  <a:lnTo>
                    <a:pt x="166522" y="140563"/>
                  </a:lnTo>
                  <a:lnTo>
                    <a:pt x="171602" y="135445"/>
                  </a:lnTo>
                  <a:lnTo>
                    <a:pt x="171602" y="123952"/>
                  </a:lnTo>
                  <a:close/>
                </a:path>
                <a:path w="267334" h="142239">
                  <a:moveTo>
                    <a:pt x="266979" y="1270"/>
                  </a:moveTo>
                  <a:lnTo>
                    <a:pt x="265620" y="0"/>
                  </a:lnTo>
                  <a:lnTo>
                    <a:pt x="263080" y="1270"/>
                  </a:lnTo>
                  <a:lnTo>
                    <a:pt x="261899" y="2552"/>
                  </a:lnTo>
                  <a:lnTo>
                    <a:pt x="260540" y="3848"/>
                  </a:lnTo>
                  <a:lnTo>
                    <a:pt x="259359" y="3848"/>
                  </a:lnTo>
                  <a:lnTo>
                    <a:pt x="258000" y="5130"/>
                  </a:lnTo>
                  <a:lnTo>
                    <a:pt x="213448" y="5130"/>
                  </a:lnTo>
                  <a:lnTo>
                    <a:pt x="191935" y="52400"/>
                  </a:lnTo>
                  <a:lnTo>
                    <a:pt x="191935" y="54952"/>
                  </a:lnTo>
                  <a:lnTo>
                    <a:pt x="193116" y="54952"/>
                  </a:lnTo>
                  <a:lnTo>
                    <a:pt x="193116" y="56222"/>
                  </a:lnTo>
                  <a:lnTo>
                    <a:pt x="195656" y="56222"/>
                  </a:lnTo>
                  <a:lnTo>
                    <a:pt x="202387" y="56489"/>
                  </a:lnTo>
                  <a:lnTo>
                    <a:pt x="243751" y="76517"/>
                  </a:lnTo>
                  <a:lnTo>
                    <a:pt x="250380" y="98399"/>
                  </a:lnTo>
                  <a:lnTo>
                    <a:pt x="249897" y="105803"/>
                  </a:lnTo>
                  <a:lnTo>
                    <a:pt x="230047" y="134175"/>
                  </a:lnTo>
                  <a:lnTo>
                    <a:pt x="219887" y="134175"/>
                  </a:lnTo>
                  <a:lnTo>
                    <a:pt x="214795" y="131622"/>
                  </a:lnTo>
                  <a:lnTo>
                    <a:pt x="208368" y="127787"/>
                  </a:lnTo>
                  <a:lnTo>
                    <a:pt x="202095" y="122669"/>
                  </a:lnTo>
                  <a:lnTo>
                    <a:pt x="197015" y="121399"/>
                  </a:lnTo>
                  <a:lnTo>
                    <a:pt x="188036" y="121399"/>
                  </a:lnTo>
                  <a:lnTo>
                    <a:pt x="186855" y="122669"/>
                  </a:lnTo>
                  <a:lnTo>
                    <a:pt x="185496" y="125234"/>
                  </a:lnTo>
                  <a:lnTo>
                    <a:pt x="185496" y="134175"/>
                  </a:lnTo>
                  <a:lnTo>
                    <a:pt x="188036" y="136728"/>
                  </a:lnTo>
                  <a:lnTo>
                    <a:pt x="194475" y="139280"/>
                  </a:lnTo>
                  <a:lnTo>
                    <a:pt x="204635" y="141833"/>
                  </a:lnTo>
                  <a:lnTo>
                    <a:pt x="210908" y="141833"/>
                  </a:lnTo>
                  <a:lnTo>
                    <a:pt x="250380" y="126504"/>
                  </a:lnTo>
                  <a:lnTo>
                    <a:pt x="265620" y="89458"/>
                  </a:lnTo>
                  <a:lnTo>
                    <a:pt x="265620" y="83070"/>
                  </a:lnTo>
                  <a:lnTo>
                    <a:pt x="264439" y="76682"/>
                  </a:lnTo>
                  <a:lnTo>
                    <a:pt x="261899" y="71551"/>
                  </a:lnTo>
                  <a:lnTo>
                    <a:pt x="259359" y="65163"/>
                  </a:lnTo>
                  <a:lnTo>
                    <a:pt x="255460" y="60058"/>
                  </a:lnTo>
                  <a:lnTo>
                    <a:pt x="251726" y="54952"/>
                  </a:lnTo>
                  <a:lnTo>
                    <a:pt x="245287" y="49834"/>
                  </a:lnTo>
                  <a:lnTo>
                    <a:pt x="239026" y="46012"/>
                  </a:lnTo>
                  <a:lnTo>
                    <a:pt x="230047" y="43446"/>
                  </a:lnTo>
                  <a:lnTo>
                    <a:pt x="224967" y="42176"/>
                  </a:lnTo>
                  <a:lnTo>
                    <a:pt x="217347" y="39624"/>
                  </a:lnTo>
                  <a:lnTo>
                    <a:pt x="207175" y="38341"/>
                  </a:lnTo>
                  <a:lnTo>
                    <a:pt x="214795" y="20459"/>
                  </a:lnTo>
                  <a:lnTo>
                    <a:pt x="259359" y="20459"/>
                  </a:lnTo>
                  <a:lnTo>
                    <a:pt x="259359" y="19177"/>
                  </a:lnTo>
                  <a:lnTo>
                    <a:pt x="266979" y="127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25" name="object 25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838121" y="2381000"/>
              <a:ext cx="81313" cy="141839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690646" y="2924087"/>
              <a:ext cx="146164" cy="189120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3909263" y="2994380"/>
              <a:ext cx="93345" cy="41275"/>
            </a:xfrm>
            <a:custGeom>
              <a:avLst/>
              <a:gdLst/>
              <a:ahLst/>
              <a:cxnLst/>
              <a:rect l="l" t="t" r="r" b="b"/>
              <a:pathLst>
                <a:path w="93345" h="41275">
                  <a:moveTo>
                    <a:pt x="92773" y="26822"/>
                  </a:moveTo>
                  <a:lnTo>
                    <a:pt x="0" y="26822"/>
                  </a:lnTo>
                  <a:lnTo>
                    <a:pt x="0" y="40894"/>
                  </a:lnTo>
                  <a:lnTo>
                    <a:pt x="92773" y="40894"/>
                  </a:lnTo>
                  <a:lnTo>
                    <a:pt x="92773" y="26822"/>
                  </a:lnTo>
                  <a:close/>
                </a:path>
                <a:path w="93345" h="41275">
                  <a:moveTo>
                    <a:pt x="92773" y="0"/>
                  </a:moveTo>
                  <a:lnTo>
                    <a:pt x="0" y="0"/>
                  </a:lnTo>
                  <a:lnTo>
                    <a:pt x="0" y="14046"/>
                  </a:lnTo>
                  <a:lnTo>
                    <a:pt x="92773" y="14046"/>
                  </a:lnTo>
                  <a:lnTo>
                    <a:pt x="9277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28" name="object 28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058194" y="2963071"/>
              <a:ext cx="133887" cy="103490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296942" y="2925364"/>
              <a:ext cx="261828" cy="173795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4584199" y="3042931"/>
              <a:ext cx="23495" cy="22225"/>
            </a:xfrm>
            <a:custGeom>
              <a:avLst/>
              <a:gdLst/>
              <a:ahLst/>
              <a:cxnLst/>
              <a:rect l="l" t="t" r="r" b="b"/>
              <a:pathLst>
                <a:path w="23495" h="22225">
                  <a:moveTo>
                    <a:pt x="15246" y="0"/>
                  </a:moveTo>
                  <a:lnTo>
                    <a:pt x="8893" y="0"/>
                  </a:lnTo>
                  <a:lnTo>
                    <a:pt x="3811" y="2555"/>
                  </a:lnTo>
                  <a:lnTo>
                    <a:pt x="1270" y="5110"/>
                  </a:lnTo>
                  <a:lnTo>
                    <a:pt x="0" y="7665"/>
                  </a:lnTo>
                  <a:lnTo>
                    <a:pt x="0" y="14052"/>
                  </a:lnTo>
                  <a:lnTo>
                    <a:pt x="1270" y="16607"/>
                  </a:lnTo>
                  <a:lnTo>
                    <a:pt x="3811" y="19162"/>
                  </a:lnTo>
                  <a:lnTo>
                    <a:pt x="8893" y="21718"/>
                  </a:lnTo>
                  <a:lnTo>
                    <a:pt x="11434" y="21718"/>
                  </a:lnTo>
                  <a:lnTo>
                    <a:pt x="15246" y="21718"/>
                  </a:lnTo>
                  <a:lnTo>
                    <a:pt x="20328" y="19162"/>
                  </a:lnTo>
                  <a:lnTo>
                    <a:pt x="22869" y="14052"/>
                  </a:lnTo>
                  <a:lnTo>
                    <a:pt x="22869" y="7665"/>
                  </a:lnTo>
                  <a:lnTo>
                    <a:pt x="20328" y="2555"/>
                  </a:lnTo>
                  <a:lnTo>
                    <a:pt x="1524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31" name="object 31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636307" y="2925364"/>
              <a:ext cx="125832" cy="173795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805354" y="2966262"/>
              <a:ext cx="92781" cy="95831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4943892" y="2925364"/>
              <a:ext cx="260575" cy="173795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5231148" y="3042931"/>
              <a:ext cx="23495" cy="22225"/>
            </a:xfrm>
            <a:custGeom>
              <a:avLst/>
              <a:gdLst/>
              <a:ahLst/>
              <a:cxnLst/>
              <a:rect l="l" t="t" r="r" b="b"/>
              <a:pathLst>
                <a:path w="23495" h="22225">
                  <a:moveTo>
                    <a:pt x="15263" y="0"/>
                  </a:moveTo>
                  <a:lnTo>
                    <a:pt x="8893" y="0"/>
                  </a:lnTo>
                  <a:lnTo>
                    <a:pt x="3811" y="2555"/>
                  </a:lnTo>
                  <a:lnTo>
                    <a:pt x="1270" y="5110"/>
                  </a:lnTo>
                  <a:lnTo>
                    <a:pt x="0" y="7665"/>
                  </a:lnTo>
                  <a:lnTo>
                    <a:pt x="0" y="14052"/>
                  </a:lnTo>
                  <a:lnTo>
                    <a:pt x="1270" y="16607"/>
                  </a:lnTo>
                  <a:lnTo>
                    <a:pt x="3811" y="19162"/>
                  </a:lnTo>
                  <a:lnTo>
                    <a:pt x="8893" y="21718"/>
                  </a:lnTo>
                  <a:lnTo>
                    <a:pt x="11451" y="21718"/>
                  </a:lnTo>
                  <a:lnTo>
                    <a:pt x="15263" y="21718"/>
                  </a:lnTo>
                  <a:lnTo>
                    <a:pt x="17804" y="20440"/>
                  </a:lnTo>
                  <a:lnTo>
                    <a:pt x="21615" y="16607"/>
                  </a:lnTo>
                  <a:lnTo>
                    <a:pt x="22886" y="14052"/>
                  </a:lnTo>
                  <a:lnTo>
                    <a:pt x="22886" y="7665"/>
                  </a:lnTo>
                  <a:lnTo>
                    <a:pt x="21615" y="5110"/>
                  </a:lnTo>
                  <a:lnTo>
                    <a:pt x="17804" y="1277"/>
                  </a:lnTo>
                  <a:lnTo>
                    <a:pt x="1526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35" name="object 35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5283273" y="2925364"/>
              <a:ext cx="125781" cy="173795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5451067" y="2966262"/>
              <a:ext cx="94018" cy="95831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5590824" y="2925364"/>
              <a:ext cx="155172" cy="173795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5766325" y="2925364"/>
              <a:ext cx="121969" cy="173795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4227030" y="2894710"/>
              <a:ext cx="2082164" cy="243204"/>
            </a:xfrm>
            <a:custGeom>
              <a:avLst/>
              <a:gdLst/>
              <a:ahLst/>
              <a:cxnLst/>
              <a:rect l="l" t="t" r="r" b="b"/>
              <a:pathLst>
                <a:path w="2082164" h="243205">
                  <a:moveTo>
                    <a:pt x="48285" y="5105"/>
                  </a:moveTo>
                  <a:lnTo>
                    <a:pt x="17843" y="36830"/>
                  </a:lnTo>
                  <a:lnTo>
                    <a:pt x="2857" y="85928"/>
                  </a:lnTo>
                  <a:lnTo>
                    <a:pt x="0" y="121386"/>
                  </a:lnTo>
                  <a:lnTo>
                    <a:pt x="711" y="140093"/>
                  </a:lnTo>
                  <a:lnTo>
                    <a:pt x="11430" y="191668"/>
                  </a:lnTo>
                  <a:lnTo>
                    <a:pt x="34493" y="232283"/>
                  </a:lnTo>
                  <a:lnTo>
                    <a:pt x="44475" y="242785"/>
                  </a:lnTo>
                  <a:lnTo>
                    <a:pt x="48285" y="237667"/>
                  </a:lnTo>
                  <a:lnTo>
                    <a:pt x="40411" y="227609"/>
                  </a:lnTo>
                  <a:lnTo>
                    <a:pt x="33832" y="216585"/>
                  </a:lnTo>
                  <a:lnTo>
                    <a:pt x="20802" y="177812"/>
                  </a:lnTo>
                  <a:lnTo>
                    <a:pt x="16510" y="121386"/>
                  </a:lnTo>
                  <a:lnTo>
                    <a:pt x="16992" y="100520"/>
                  </a:lnTo>
                  <a:lnTo>
                    <a:pt x="24130" y="51104"/>
                  </a:lnTo>
                  <a:lnTo>
                    <a:pt x="40411" y="15887"/>
                  </a:lnTo>
                  <a:lnTo>
                    <a:pt x="48285" y="5105"/>
                  </a:lnTo>
                  <a:close/>
                </a:path>
                <a:path w="2082164" h="243205">
                  <a:moveTo>
                    <a:pt x="1709534" y="153339"/>
                  </a:moveTo>
                  <a:lnTo>
                    <a:pt x="1706994" y="150787"/>
                  </a:lnTo>
                  <a:lnTo>
                    <a:pt x="1701914" y="148221"/>
                  </a:lnTo>
                  <a:lnTo>
                    <a:pt x="1695653" y="148221"/>
                  </a:lnTo>
                  <a:lnTo>
                    <a:pt x="1692935" y="149504"/>
                  </a:lnTo>
                  <a:lnTo>
                    <a:pt x="1690395" y="150787"/>
                  </a:lnTo>
                  <a:lnTo>
                    <a:pt x="1689214" y="153339"/>
                  </a:lnTo>
                  <a:lnTo>
                    <a:pt x="1687855" y="155892"/>
                  </a:lnTo>
                  <a:lnTo>
                    <a:pt x="1687855" y="162280"/>
                  </a:lnTo>
                  <a:lnTo>
                    <a:pt x="1689214" y="164833"/>
                  </a:lnTo>
                  <a:lnTo>
                    <a:pt x="1690395" y="167386"/>
                  </a:lnTo>
                  <a:lnTo>
                    <a:pt x="1692935" y="168668"/>
                  </a:lnTo>
                  <a:lnTo>
                    <a:pt x="1695653" y="169938"/>
                  </a:lnTo>
                  <a:lnTo>
                    <a:pt x="1699374" y="169938"/>
                  </a:lnTo>
                  <a:lnTo>
                    <a:pt x="1701914" y="169938"/>
                  </a:lnTo>
                  <a:lnTo>
                    <a:pt x="1706994" y="167386"/>
                  </a:lnTo>
                  <a:lnTo>
                    <a:pt x="1709534" y="164833"/>
                  </a:lnTo>
                  <a:lnTo>
                    <a:pt x="1709534" y="153339"/>
                  </a:lnTo>
                  <a:close/>
                </a:path>
                <a:path w="2082164" h="243205">
                  <a:moveTo>
                    <a:pt x="1795932" y="164833"/>
                  </a:moveTo>
                  <a:lnTo>
                    <a:pt x="1788312" y="164833"/>
                  </a:lnTo>
                  <a:lnTo>
                    <a:pt x="1783232" y="163563"/>
                  </a:lnTo>
                  <a:lnTo>
                    <a:pt x="1778152" y="160997"/>
                  </a:lnTo>
                  <a:lnTo>
                    <a:pt x="1776958" y="158445"/>
                  </a:lnTo>
                  <a:lnTo>
                    <a:pt x="1776958" y="31940"/>
                  </a:lnTo>
                  <a:lnTo>
                    <a:pt x="1775612" y="31940"/>
                  </a:lnTo>
                  <a:lnTo>
                    <a:pt x="1738845" y="49822"/>
                  </a:lnTo>
                  <a:lnTo>
                    <a:pt x="1738845" y="52374"/>
                  </a:lnTo>
                  <a:lnTo>
                    <a:pt x="1741385" y="52374"/>
                  </a:lnTo>
                  <a:lnTo>
                    <a:pt x="1749005" y="48539"/>
                  </a:lnTo>
                  <a:lnTo>
                    <a:pt x="1756638" y="48539"/>
                  </a:lnTo>
                  <a:lnTo>
                    <a:pt x="1759178" y="51104"/>
                  </a:lnTo>
                  <a:lnTo>
                    <a:pt x="1759178" y="52374"/>
                  </a:lnTo>
                  <a:lnTo>
                    <a:pt x="1760359" y="54927"/>
                  </a:lnTo>
                  <a:lnTo>
                    <a:pt x="1760359" y="155892"/>
                  </a:lnTo>
                  <a:lnTo>
                    <a:pt x="1759178" y="159727"/>
                  </a:lnTo>
                  <a:lnTo>
                    <a:pt x="1756638" y="162280"/>
                  </a:lnTo>
                  <a:lnTo>
                    <a:pt x="1754098" y="163563"/>
                  </a:lnTo>
                  <a:lnTo>
                    <a:pt x="1749005" y="164833"/>
                  </a:lnTo>
                  <a:lnTo>
                    <a:pt x="1740027" y="164833"/>
                  </a:lnTo>
                  <a:lnTo>
                    <a:pt x="1740027" y="167386"/>
                  </a:lnTo>
                  <a:lnTo>
                    <a:pt x="1795932" y="167386"/>
                  </a:lnTo>
                  <a:lnTo>
                    <a:pt x="1795932" y="164833"/>
                  </a:lnTo>
                  <a:close/>
                </a:path>
                <a:path w="2082164" h="243205">
                  <a:moveTo>
                    <a:pt x="1865896" y="117551"/>
                  </a:moveTo>
                  <a:lnTo>
                    <a:pt x="1853539" y="71374"/>
                  </a:lnTo>
                  <a:lnTo>
                    <a:pt x="1823681" y="35750"/>
                  </a:lnTo>
                  <a:lnTo>
                    <a:pt x="1816265" y="30657"/>
                  </a:lnTo>
                  <a:lnTo>
                    <a:pt x="1813725" y="34493"/>
                  </a:lnTo>
                  <a:lnTo>
                    <a:pt x="1822729" y="42113"/>
                  </a:lnTo>
                  <a:lnTo>
                    <a:pt x="1830552" y="51422"/>
                  </a:lnTo>
                  <a:lnTo>
                    <a:pt x="1846351" y="94234"/>
                  </a:lnTo>
                  <a:lnTo>
                    <a:pt x="1848116" y="120103"/>
                  </a:lnTo>
                  <a:lnTo>
                    <a:pt x="1847367" y="137185"/>
                  </a:lnTo>
                  <a:lnTo>
                    <a:pt x="1835404" y="177609"/>
                  </a:lnTo>
                  <a:lnTo>
                    <a:pt x="1813725" y="200609"/>
                  </a:lnTo>
                  <a:lnTo>
                    <a:pt x="1815071" y="204457"/>
                  </a:lnTo>
                  <a:lnTo>
                    <a:pt x="1818805" y="201904"/>
                  </a:lnTo>
                  <a:lnTo>
                    <a:pt x="1823885" y="199326"/>
                  </a:lnTo>
                  <a:lnTo>
                    <a:pt x="1828965" y="194221"/>
                  </a:lnTo>
                  <a:lnTo>
                    <a:pt x="1854212" y="165252"/>
                  </a:lnTo>
                  <a:lnTo>
                    <a:pt x="1865642" y="124993"/>
                  </a:lnTo>
                  <a:lnTo>
                    <a:pt x="1865896" y="117551"/>
                  </a:lnTo>
                  <a:close/>
                </a:path>
                <a:path w="2082164" h="243205">
                  <a:moveTo>
                    <a:pt x="1933321" y="121386"/>
                  </a:moveTo>
                  <a:lnTo>
                    <a:pt x="1925815" y="68910"/>
                  </a:lnTo>
                  <a:lnTo>
                    <a:pt x="1906422" y="22834"/>
                  </a:lnTo>
                  <a:lnTo>
                    <a:pt x="1887410" y="0"/>
                  </a:lnTo>
                  <a:lnTo>
                    <a:pt x="1883689" y="5105"/>
                  </a:lnTo>
                  <a:lnTo>
                    <a:pt x="1891538" y="15709"/>
                  </a:lnTo>
                  <a:lnTo>
                    <a:pt x="1898142" y="26670"/>
                  </a:lnTo>
                  <a:lnTo>
                    <a:pt x="1911248" y="65506"/>
                  </a:lnTo>
                  <a:lnTo>
                    <a:pt x="1915528" y="121386"/>
                  </a:lnTo>
                  <a:lnTo>
                    <a:pt x="1915058" y="142430"/>
                  </a:lnTo>
                  <a:lnTo>
                    <a:pt x="1907908" y="191668"/>
                  </a:lnTo>
                  <a:lnTo>
                    <a:pt x="1891538" y="227609"/>
                  </a:lnTo>
                  <a:lnTo>
                    <a:pt x="1883689" y="237667"/>
                  </a:lnTo>
                  <a:lnTo>
                    <a:pt x="1887410" y="242785"/>
                  </a:lnTo>
                  <a:lnTo>
                    <a:pt x="1914194" y="206476"/>
                  </a:lnTo>
                  <a:lnTo>
                    <a:pt x="1929828" y="157962"/>
                  </a:lnTo>
                  <a:lnTo>
                    <a:pt x="1932406" y="140093"/>
                  </a:lnTo>
                  <a:lnTo>
                    <a:pt x="1933321" y="121386"/>
                  </a:lnTo>
                  <a:close/>
                </a:path>
                <a:path w="2082164" h="243205">
                  <a:moveTo>
                    <a:pt x="2081885" y="126492"/>
                  </a:moveTo>
                  <a:lnTo>
                    <a:pt x="1989226" y="126492"/>
                  </a:lnTo>
                  <a:lnTo>
                    <a:pt x="1989226" y="140563"/>
                  </a:lnTo>
                  <a:lnTo>
                    <a:pt x="2081885" y="140563"/>
                  </a:lnTo>
                  <a:lnTo>
                    <a:pt x="2081885" y="126492"/>
                  </a:lnTo>
                  <a:close/>
                </a:path>
                <a:path w="2082164" h="243205">
                  <a:moveTo>
                    <a:pt x="2081885" y="99669"/>
                  </a:moveTo>
                  <a:lnTo>
                    <a:pt x="1989226" y="99669"/>
                  </a:lnTo>
                  <a:lnTo>
                    <a:pt x="1989226" y="113715"/>
                  </a:lnTo>
                  <a:lnTo>
                    <a:pt x="2081885" y="113715"/>
                  </a:lnTo>
                  <a:lnTo>
                    <a:pt x="2081885" y="9966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40" name="object 40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6365170" y="2963071"/>
              <a:ext cx="133872" cy="103490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6518643" y="2925364"/>
              <a:ext cx="52705" cy="173990"/>
            </a:xfrm>
            <a:custGeom>
              <a:avLst/>
              <a:gdLst/>
              <a:ahLst/>
              <a:cxnLst/>
              <a:rect l="l" t="t" r="r" b="b"/>
              <a:pathLst>
                <a:path w="52704" h="173989">
                  <a:moveTo>
                    <a:pt x="49635" y="0"/>
                  </a:moveTo>
                  <a:lnTo>
                    <a:pt x="20497" y="25550"/>
                  </a:lnTo>
                  <a:lnTo>
                    <a:pt x="1225" y="70121"/>
                  </a:lnTo>
                  <a:lnTo>
                    <a:pt x="0" y="86889"/>
                  </a:lnTo>
                  <a:lnTo>
                    <a:pt x="1431" y="103886"/>
                  </a:lnTo>
                  <a:lnTo>
                    <a:pt x="23038" y="150782"/>
                  </a:lnTo>
                  <a:lnTo>
                    <a:pt x="49635" y="173795"/>
                  </a:lnTo>
                  <a:lnTo>
                    <a:pt x="52176" y="169945"/>
                  </a:lnTo>
                  <a:lnTo>
                    <a:pt x="41694" y="162080"/>
                  </a:lnTo>
                  <a:lnTo>
                    <a:pt x="33118" y="152060"/>
                  </a:lnTo>
                  <a:lnTo>
                    <a:pt x="18189" y="107184"/>
                  </a:lnTo>
                  <a:lnTo>
                    <a:pt x="16601" y="83056"/>
                  </a:lnTo>
                  <a:lnTo>
                    <a:pt x="17347" y="66747"/>
                  </a:lnTo>
                  <a:lnTo>
                    <a:pt x="29306" y="28105"/>
                  </a:lnTo>
                  <a:lnTo>
                    <a:pt x="52176" y="3832"/>
                  </a:lnTo>
                  <a:lnTo>
                    <a:pt x="4963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42" name="object 42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6596230" y="2925364"/>
              <a:ext cx="195829" cy="173795"/>
            </a:xfrm>
            <a:prstGeom prst="rect">
              <a:avLst/>
            </a:prstGeom>
          </p:spPr>
        </p:pic>
        <p:sp>
          <p:nvSpPr>
            <p:cNvPr id="43" name="object 43"/>
            <p:cNvSpPr/>
            <p:nvPr/>
          </p:nvSpPr>
          <p:spPr>
            <a:xfrm>
              <a:off x="6845414" y="2802699"/>
              <a:ext cx="437515" cy="423545"/>
            </a:xfrm>
            <a:custGeom>
              <a:avLst/>
              <a:gdLst/>
              <a:ahLst/>
              <a:cxnLst/>
              <a:rect l="l" t="t" r="r" b="b"/>
              <a:pathLst>
                <a:path w="437515" h="423544">
                  <a:moveTo>
                    <a:pt x="92659" y="218503"/>
                  </a:moveTo>
                  <a:lnTo>
                    <a:pt x="0" y="218503"/>
                  </a:lnTo>
                  <a:lnTo>
                    <a:pt x="0" y="232575"/>
                  </a:lnTo>
                  <a:lnTo>
                    <a:pt x="92659" y="232575"/>
                  </a:lnTo>
                  <a:lnTo>
                    <a:pt x="92659" y="218503"/>
                  </a:lnTo>
                  <a:close/>
                </a:path>
                <a:path w="437515" h="423544">
                  <a:moveTo>
                    <a:pt x="92659" y="191681"/>
                  </a:moveTo>
                  <a:lnTo>
                    <a:pt x="0" y="191681"/>
                  </a:lnTo>
                  <a:lnTo>
                    <a:pt x="0" y="205727"/>
                  </a:lnTo>
                  <a:lnTo>
                    <a:pt x="92659" y="205727"/>
                  </a:lnTo>
                  <a:lnTo>
                    <a:pt x="92659" y="191681"/>
                  </a:lnTo>
                  <a:close/>
                </a:path>
                <a:path w="437515" h="423544">
                  <a:moveTo>
                    <a:pt x="219887" y="420408"/>
                  </a:moveTo>
                  <a:lnTo>
                    <a:pt x="212267" y="420408"/>
                  </a:lnTo>
                  <a:lnTo>
                    <a:pt x="207175" y="419125"/>
                  </a:lnTo>
                  <a:lnTo>
                    <a:pt x="202095" y="416572"/>
                  </a:lnTo>
                  <a:lnTo>
                    <a:pt x="200748" y="412737"/>
                  </a:lnTo>
                  <a:lnTo>
                    <a:pt x="200748" y="302856"/>
                  </a:lnTo>
                  <a:lnTo>
                    <a:pt x="200748" y="287502"/>
                  </a:lnTo>
                  <a:lnTo>
                    <a:pt x="199555" y="287502"/>
                  </a:lnTo>
                  <a:lnTo>
                    <a:pt x="199555" y="286232"/>
                  </a:lnTo>
                  <a:lnTo>
                    <a:pt x="198196" y="286232"/>
                  </a:lnTo>
                  <a:lnTo>
                    <a:pt x="162623" y="305409"/>
                  </a:lnTo>
                  <a:lnTo>
                    <a:pt x="162623" y="307962"/>
                  </a:lnTo>
                  <a:lnTo>
                    <a:pt x="167703" y="305409"/>
                  </a:lnTo>
                  <a:lnTo>
                    <a:pt x="170256" y="305409"/>
                  </a:lnTo>
                  <a:lnTo>
                    <a:pt x="175336" y="302856"/>
                  </a:lnTo>
                  <a:lnTo>
                    <a:pt x="179235" y="302856"/>
                  </a:lnTo>
                  <a:lnTo>
                    <a:pt x="181775" y="304126"/>
                  </a:lnTo>
                  <a:lnTo>
                    <a:pt x="181775" y="305409"/>
                  </a:lnTo>
                  <a:lnTo>
                    <a:pt x="182956" y="307962"/>
                  </a:lnTo>
                  <a:lnTo>
                    <a:pt x="182956" y="411467"/>
                  </a:lnTo>
                  <a:lnTo>
                    <a:pt x="181775" y="415302"/>
                  </a:lnTo>
                  <a:lnTo>
                    <a:pt x="176682" y="417855"/>
                  </a:lnTo>
                  <a:lnTo>
                    <a:pt x="171602" y="419125"/>
                  </a:lnTo>
                  <a:lnTo>
                    <a:pt x="163982" y="420408"/>
                  </a:lnTo>
                  <a:lnTo>
                    <a:pt x="163982" y="422960"/>
                  </a:lnTo>
                  <a:lnTo>
                    <a:pt x="219887" y="422960"/>
                  </a:lnTo>
                  <a:lnTo>
                    <a:pt x="219887" y="420408"/>
                  </a:lnTo>
                  <a:close/>
                </a:path>
                <a:path w="437515" h="423544">
                  <a:moveTo>
                    <a:pt x="437235" y="134175"/>
                  </a:moveTo>
                  <a:lnTo>
                    <a:pt x="430796" y="134175"/>
                  </a:lnTo>
                  <a:lnTo>
                    <a:pt x="425704" y="132892"/>
                  </a:lnTo>
                  <a:lnTo>
                    <a:pt x="423164" y="131610"/>
                  </a:lnTo>
                  <a:lnTo>
                    <a:pt x="419442" y="130340"/>
                  </a:lnTo>
                  <a:lnTo>
                    <a:pt x="418084" y="126504"/>
                  </a:lnTo>
                  <a:lnTo>
                    <a:pt x="418084" y="0"/>
                  </a:lnTo>
                  <a:lnTo>
                    <a:pt x="416902" y="0"/>
                  </a:lnTo>
                  <a:lnTo>
                    <a:pt x="381330" y="19177"/>
                  </a:lnTo>
                  <a:lnTo>
                    <a:pt x="381330" y="21729"/>
                  </a:lnTo>
                  <a:lnTo>
                    <a:pt x="382511" y="20447"/>
                  </a:lnTo>
                  <a:lnTo>
                    <a:pt x="385051" y="20447"/>
                  </a:lnTo>
                  <a:lnTo>
                    <a:pt x="388950" y="19177"/>
                  </a:lnTo>
                  <a:lnTo>
                    <a:pt x="391490" y="17894"/>
                  </a:lnTo>
                  <a:lnTo>
                    <a:pt x="399110" y="17894"/>
                  </a:lnTo>
                  <a:lnTo>
                    <a:pt x="400304" y="20447"/>
                  </a:lnTo>
                  <a:lnTo>
                    <a:pt x="400304" y="21729"/>
                  </a:lnTo>
                  <a:lnTo>
                    <a:pt x="401650" y="24282"/>
                  </a:lnTo>
                  <a:lnTo>
                    <a:pt x="401650" y="125222"/>
                  </a:lnTo>
                  <a:lnTo>
                    <a:pt x="400304" y="129057"/>
                  </a:lnTo>
                  <a:lnTo>
                    <a:pt x="397764" y="130340"/>
                  </a:lnTo>
                  <a:lnTo>
                    <a:pt x="395224" y="132892"/>
                  </a:lnTo>
                  <a:lnTo>
                    <a:pt x="390131" y="134175"/>
                  </a:lnTo>
                  <a:lnTo>
                    <a:pt x="382511" y="134175"/>
                  </a:lnTo>
                  <a:lnTo>
                    <a:pt x="382511" y="136728"/>
                  </a:lnTo>
                  <a:lnTo>
                    <a:pt x="437235" y="136728"/>
                  </a:lnTo>
                  <a:lnTo>
                    <a:pt x="437235" y="13417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44" name="object 44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7109690" y="3129820"/>
              <a:ext cx="94187" cy="95836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7249616" y="3136209"/>
              <a:ext cx="76231" cy="92004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7342279" y="3054429"/>
              <a:ext cx="143653" cy="80501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6992801" y="3018641"/>
              <a:ext cx="525145" cy="0"/>
            </a:xfrm>
            <a:custGeom>
              <a:avLst/>
              <a:gdLst/>
              <a:ahLst/>
              <a:cxnLst/>
              <a:rect l="l" t="t" r="r" b="b"/>
              <a:pathLst>
                <a:path w="525145">
                  <a:moveTo>
                    <a:pt x="0" y="0"/>
                  </a:moveTo>
                  <a:lnTo>
                    <a:pt x="0" y="0"/>
                  </a:lnTo>
                  <a:lnTo>
                    <a:pt x="524979" y="0"/>
                  </a:lnTo>
                </a:path>
              </a:pathLst>
            </a:custGeom>
            <a:ln w="894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8" name="object 48"/>
            <p:cNvSpPr/>
            <p:nvPr/>
          </p:nvSpPr>
          <p:spPr>
            <a:xfrm>
              <a:off x="7572489" y="2922815"/>
              <a:ext cx="267335" cy="142240"/>
            </a:xfrm>
            <a:custGeom>
              <a:avLst/>
              <a:gdLst/>
              <a:ahLst/>
              <a:cxnLst/>
              <a:rect l="l" t="t" r="r" b="b"/>
              <a:pathLst>
                <a:path w="267334" h="142239">
                  <a:moveTo>
                    <a:pt x="94018" y="98386"/>
                  </a:moveTo>
                  <a:lnTo>
                    <a:pt x="0" y="98386"/>
                  </a:lnTo>
                  <a:lnTo>
                    <a:pt x="0" y="112458"/>
                  </a:lnTo>
                  <a:lnTo>
                    <a:pt x="94018" y="112458"/>
                  </a:lnTo>
                  <a:lnTo>
                    <a:pt x="94018" y="98386"/>
                  </a:lnTo>
                  <a:close/>
                </a:path>
                <a:path w="267334" h="142239">
                  <a:moveTo>
                    <a:pt x="94018" y="71564"/>
                  </a:moveTo>
                  <a:lnTo>
                    <a:pt x="0" y="71564"/>
                  </a:lnTo>
                  <a:lnTo>
                    <a:pt x="0" y="85610"/>
                  </a:lnTo>
                  <a:lnTo>
                    <a:pt x="94018" y="85610"/>
                  </a:lnTo>
                  <a:lnTo>
                    <a:pt x="94018" y="71564"/>
                  </a:lnTo>
                  <a:close/>
                </a:path>
                <a:path w="267334" h="142239">
                  <a:moveTo>
                    <a:pt x="171437" y="125234"/>
                  </a:moveTo>
                  <a:lnTo>
                    <a:pt x="168897" y="122682"/>
                  </a:lnTo>
                  <a:lnTo>
                    <a:pt x="163817" y="120116"/>
                  </a:lnTo>
                  <a:lnTo>
                    <a:pt x="157543" y="120116"/>
                  </a:lnTo>
                  <a:lnTo>
                    <a:pt x="152463" y="122682"/>
                  </a:lnTo>
                  <a:lnTo>
                    <a:pt x="151104" y="125234"/>
                  </a:lnTo>
                  <a:lnTo>
                    <a:pt x="149923" y="127787"/>
                  </a:lnTo>
                  <a:lnTo>
                    <a:pt x="149923" y="134175"/>
                  </a:lnTo>
                  <a:lnTo>
                    <a:pt x="151104" y="136728"/>
                  </a:lnTo>
                  <a:lnTo>
                    <a:pt x="152463" y="139280"/>
                  </a:lnTo>
                  <a:lnTo>
                    <a:pt x="157543" y="141833"/>
                  </a:lnTo>
                  <a:lnTo>
                    <a:pt x="161277" y="141833"/>
                  </a:lnTo>
                  <a:lnTo>
                    <a:pt x="163817" y="141833"/>
                  </a:lnTo>
                  <a:lnTo>
                    <a:pt x="168897" y="139280"/>
                  </a:lnTo>
                  <a:lnTo>
                    <a:pt x="171437" y="136728"/>
                  </a:lnTo>
                  <a:lnTo>
                    <a:pt x="171437" y="125234"/>
                  </a:lnTo>
                  <a:close/>
                </a:path>
                <a:path w="267334" h="142239">
                  <a:moveTo>
                    <a:pt x="266814" y="1282"/>
                  </a:moveTo>
                  <a:lnTo>
                    <a:pt x="265620" y="0"/>
                  </a:lnTo>
                  <a:lnTo>
                    <a:pt x="264274" y="2552"/>
                  </a:lnTo>
                  <a:lnTo>
                    <a:pt x="261734" y="3835"/>
                  </a:lnTo>
                  <a:lnTo>
                    <a:pt x="260540" y="3835"/>
                  </a:lnTo>
                  <a:lnTo>
                    <a:pt x="260540" y="5105"/>
                  </a:lnTo>
                  <a:lnTo>
                    <a:pt x="213448" y="5105"/>
                  </a:lnTo>
                  <a:lnTo>
                    <a:pt x="191770" y="52400"/>
                  </a:lnTo>
                  <a:lnTo>
                    <a:pt x="191770" y="56222"/>
                  </a:lnTo>
                  <a:lnTo>
                    <a:pt x="195668" y="56222"/>
                  </a:lnTo>
                  <a:lnTo>
                    <a:pt x="202387" y="56692"/>
                  </a:lnTo>
                  <a:lnTo>
                    <a:pt x="244259" y="77787"/>
                  </a:lnTo>
                  <a:lnTo>
                    <a:pt x="251561" y="99669"/>
                  </a:lnTo>
                  <a:lnTo>
                    <a:pt x="250901" y="106883"/>
                  </a:lnTo>
                  <a:lnTo>
                    <a:pt x="230047" y="134175"/>
                  </a:lnTo>
                  <a:lnTo>
                    <a:pt x="219887" y="134175"/>
                  </a:lnTo>
                  <a:lnTo>
                    <a:pt x="214807" y="132892"/>
                  </a:lnTo>
                  <a:lnTo>
                    <a:pt x="208368" y="127787"/>
                  </a:lnTo>
                  <a:lnTo>
                    <a:pt x="202095" y="123952"/>
                  </a:lnTo>
                  <a:lnTo>
                    <a:pt x="198208" y="121399"/>
                  </a:lnTo>
                  <a:lnTo>
                    <a:pt x="190576" y="121399"/>
                  </a:lnTo>
                  <a:lnTo>
                    <a:pt x="189230" y="122682"/>
                  </a:lnTo>
                  <a:lnTo>
                    <a:pt x="186690" y="123952"/>
                  </a:lnTo>
                  <a:lnTo>
                    <a:pt x="185496" y="125234"/>
                  </a:lnTo>
                  <a:lnTo>
                    <a:pt x="185496" y="134175"/>
                  </a:lnTo>
                  <a:lnTo>
                    <a:pt x="188036" y="138010"/>
                  </a:lnTo>
                  <a:lnTo>
                    <a:pt x="199555" y="141833"/>
                  </a:lnTo>
                  <a:lnTo>
                    <a:pt x="210908" y="141833"/>
                  </a:lnTo>
                  <a:lnTo>
                    <a:pt x="222084" y="140906"/>
                  </a:lnTo>
                  <a:lnTo>
                    <a:pt x="232549" y="138163"/>
                  </a:lnTo>
                  <a:lnTo>
                    <a:pt x="241160" y="134175"/>
                  </a:lnTo>
                  <a:lnTo>
                    <a:pt x="242074" y="133756"/>
                  </a:lnTo>
                  <a:lnTo>
                    <a:pt x="264668" y="101015"/>
                  </a:lnTo>
                  <a:lnTo>
                    <a:pt x="265620" y="90716"/>
                  </a:lnTo>
                  <a:lnTo>
                    <a:pt x="265620" y="84328"/>
                  </a:lnTo>
                  <a:lnTo>
                    <a:pt x="245300" y="51117"/>
                  </a:lnTo>
                  <a:lnTo>
                    <a:pt x="217347" y="40894"/>
                  </a:lnTo>
                  <a:lnTo>
                    <a:pt x="207187" y="38341"/>
                  </a:lnTo>
                  <a:lnTo>
                    <a:pt x="214807" y="21717"/>
                  </a:lnTo>
                  <a:lnTo>
                    <a:pt x="256654" y="21717"/>
                  </a:lnTo>
                  <a:lnTo>
                    <a:pt x="258000" y="20434"/>
                  </a:lnTo>
                  <a:lnTo>
                    <a:pt x="259194" y="20434"/>
                  </a:lnTo>
                  <a:lnTo>
                    <a:pt x="266814" y="128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49" name="object 49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7859635" y="2922809"/>
              <a:ext cx="81313" cy="141839"/>
            </a:xfrm>
            <a:prstGeom prst="rect">
              <a:avLst/>
            </a:prstGeom>
          </p:spPr>
        </p:pic>
      </p:grpSp>
      <p:sp>
        <p:nvSpPr>
          <p:cNvPr id="50" name="object 50"/>
          <p:cNvSpPr txBox="1"/>
          <p:nvPr/>
        </p:nvSpPr>
        <p:spPr>
          <a:xfrm>
            <a:off x="3431795" y="483820"/>
            <a:ext cx="696595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400" b="1" dirty="0">
                <a:solidFill>
                  <a:srgbClr val="0000FF"/>
                </a:solidFill>
                <a:latin typeface="Times New Roman"/>
                <a:cs typeface="Times New Roman"/>
              </a:rPr>
              <a:t>Label:</a:t>
            </a:r>
            <a:r>
              <a:rPr sz="1400" b="1" spc="-8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1400" b="1" spc="-5" dirty="0">
                <a:solidFill>
                  <a:srgbClr val="008000"/>
                </a:solidFill>
                <a:latin typeface="Times New Roman"/>
                <a:cs typeface="Times New Roman"/>
              </a:rPr>
              <a:t>.9</a:t>
            </a:r>
            <a:endParaRPr sz="14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3434715" y="1017778"/>
            <a:ext cx="756285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400" b="1" dirty="0">
                <a:solidFill>
                  <a:srgbClr val="0033CC"/>
                </a:solidFill>
                <a:latin typeface="Times New Roman"/>
                <a:cs typeface="Times New Roman"/>
              </a:rPr>
              <a:t>Label:</a:t>
            </a:r>
            <a:r>
              <a:rPr sz="1400" b="1" spc="-85" dirty="0">
                <a:solidFill>
                  <a:srgbClr val="0033CC"/>
                </a:solidFill>
                <a:latin typeface="Times New Roman"/>
                <a:cs typeface="Times New Roman"/>
              </a:rPr>
              <a:t> </a:t>
            </a:r>
            <a:r>
              <a:rPr sz="14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-.3</a:t>
            </a:r>
            <a:endParaRPr sz="14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1969110" y="88953"/>
            <a:ext cx="1010285" cy="1184299"/>
          </a:xfrm>
          <a:prstGeom prst="rect">
            <a:avLst/>
          </a:prstGeom>
        </p:spPr>
        <p:txBody>
          <a:bodyPr vert="horz" wrap="square" lIns="0" tIns="103505" rIns="0" bIns="0" rtlCol="0">
            <a:spAutoFit/>
          </a:bodyPr>
          <a:lstStyle/>
          <a:p>
            <a:pPr marL="27305">
              <a:spcBef>
                <a:spcPts val="815"/>
              </a:spcBef>
            </a:pPr>
            <a:r>
              <a:rPr sz="1400" b="1" spc="-110" dirty="0">
                <a:solidFill>
                  <a:srgbClr val="0000FF"/>
                </a:solidFill>
                <a:latin typeface="Times New Roman"/>
                <a:cs typeface="Times New Roman"/>
              </a:rPr>
              <a:t>T</a:t>
            </a:r>
            <a:r>
              <a:rPr sz="1400" b="1" dirty="0">
                <a:solidFill>
                  <a:srgbClr val="0000FF"/>
                </a:solidFill>
                <a:latin typeface="Times New Roman"/>
                <a:cs typeface="Times New Roman"/>
              </a:rPr>
              <a:t>r</a:t>
            </a:r>
            <a:r>
              <a:rPr sz="1400" b="1" spc="5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1400" b="1" dirty="0">
                <a:solidFill>
                  <a:srgbClr val="0000FF"/>
                </a:solidFill>
                <a:latin typeface="Times New Roman"/>
                <a:cs typeface="Times New Roman"/>
              </a:rPr>
              <a:t>ining</a:t>
            </a:r>
            <a:r>
              <a:rPr sz="1400" b="1" spc="-3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0000FF"/>
                </a:solidFill>
                <a:latin typeface="Times New Roman"/>
                <a:cs typeface="Times New Roman"/>
              </a:rPr>
              <a:t>set:</a:t>
            </a:r>
            <a:endParaRPr sz="140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12700">
              <a:spcBef>
                <a:spcPts val="720"/>
              </a:spcBef>
              <a:tabLst>
                <a:tab pos="864235" algn="l"/>
              </a:tabLst>
            </a:pPr>
            <a:r>
              <a:rPr sz="1400" b="1" dirty="0">
                <a:solidFill>
                  <a:srgbClr val="0000FF"/>
                </a:solidFill>
                <a:latin typeface="Times New Roman"/>
                <a:cs typeface="Times New Roman"/>
              </a:rPr>
              <a:t>1	0</a:t>
            </a:r>
            <a:endParaRPr sz="140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>
              <a:spcBef>
                <a:spcPts val="50"/>
              </a:spcBef>
            </a:pPr>
            <a:endParaRPr sz="215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12700">
              <a:tabLst>
                <a:tab pos="864235" algn="l"/>
              </a:tabLst>
            </a:pPr>
            <a:r>
              <a:rPr sz="1400" b="1" dirty="0">
                <a:solidFill>
                  <a:srgbClr val="0033CC"/>
                </a:solidFill>
                <a:latin typeface="Times New Roman"/>
                <a:cs typeface="Times New Roman"/>
              </a:rPr>
              <a:t>0	1</a:t>
            </a:r>
            <a:endParaRPr sz="14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6099175" y="88952"/>
            <a:ext cx="648970" cy="635000"/>
          </a:xfrm>
          <a:prstGeom prst="rect">
            <a:avLst/>
          </a:prstGeom>
        </p:spPr>
        <p:txBody>
          <a:bodyPr vert="horz" wrap="square" lIns="0" tIns="103505" rIns="0" bIns="0" rtlCol="0">
            <a:spAutoFit/>
          </a:bodyPr>
          <a:lstStyle/>
          <a:p>
            <a:pPr marL="12700">
              <a:spcBef>
                <a:spcPts val="815"/>
              </a:spcBef>
            </a:pPr>
            <a:r>
              <a:rPr sz="1400" b="1" spc="-135" dirty="0">
                <a:solidFill>
                  <a:srgbClr val="0000FF"/>
                </a:solidFill>
                <a:latin typeface="Times New Roman"/>
                <a:cs typeface="Times New Roman"/>
              </a:rPr>
              <a:t>T</a:t>
            </a:r>
            <a:r>
              <a:rPr sz="1400" b="1" dirty="0">
                <a:solidFill>
                  <a:srgbClr val="0000FF"/>
                </a:solidFill>
                <a:latin typeface="Times New Roman"/>
                <a:cs typeface="Times New Roman"/>
              </a:rPr>
              <a:t>e</a:t>
            </a:r>
            <a:r>
              <a:rPr sz="1400" b="1" spc="5" dirty="0">
                <a:solidFill>
                  <a:srgbClr val="0000FF"/>
                </a:solidFill>
                <a:latin typeface="Times New Roman"/>
                <a:cs typeface="Times New Roman"/>
              </a:rPr>
              <a:t>s</a:t>
            </a:r>
            <a:r>
              <a:rPr sz="1400" b="1" dirty="0">
                <a:solidFill>
                  <a:srgbClr val="0000FF"/>
                </a:solidFill>
                <a:latin typeface="Times New Roman"/>
                <a:cs typeface="Times New Roman"/>
              </a:rPr>
              <a:t>t set:</a:t>
            </a:r>
            <a:endParaRPr sz="140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74295">
              <a:spcBef>
                <a:spcPts val="720"/>
              </a:spcBef>
            </a:pPr>
            <a:r>
              <a:rPr sz="1400" b="1" dirty="0">
                <a:solidFill>
                  <a:srgbClr val="0000FF"/>
                </a:solidFill>
                <a:latin typeface="Times New Roman"/>
                <a:cs typeface="Times New Roman"/>
              </a:rPr>
              <a:t>1</a:t>
            </a:r>
            <a:endParaRPr sz="14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7012941" y="483820"/>
            <a:ext cx="114935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400" b="1" dirty="0">
                <a:solidFill>
                  <a:srgbClr val="0000FF"/>
                </a:solidFill>
                <a:latin typeface="Times New Roman"/>
                <a:cs typeface="Times New Roman"/>
              </a:rPr>
              <a:t>1</a:t>
            </a:r>
            <a:endParaRPr sz="14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7623429" y="483820"/>
            <a:ext cx="696595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400" b="1" dirty="0">
                <a:solidFill>
                  <a:srgbClr val="0000FF"/>
                </a:solidFill>
                <a:latin typeface="Times New Roman"/>
                <a:cs typeface="Times New Roman"/>
              </a:rPr>
              <a:t>Label:</a:t>
            </a:r>
            <a:r>
              <a:rPr sz="1400" b="1" spc="-8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1400" b="1" spc="-5" dirty="0">
                <a:solidFill>
                  <a:srgbClr val="008000"/>
                </a:solidFill>
                <a:latin typeface="Times New Roman"/>
                <a:cs typeface="Times New Roman"/>
              </a:rPr>
              <a:t>.8</a:t>
            </a:r>
            <a:endParaRPr sz="14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grpSp>
        <p:nvGrpSpPr>
          <p:cNvPr id="56" name="object 56"/>
          <p:cNvGrpSpPr/>
          <p:nvPr/>
        </p:nvGrpSpPr>
        <p:grpSpPr>
          <a:xfrm>
            <a:off x="3805238" y="2909125"/>
            <a:ext cx="588645" cy="1283970"/>
            <a:chOff x="2281237" y="2909125"/>
            <a:chExt cx="588645" cy="1283970"/>
          </a:xfrm>
        </p:grpSpPr>
        <p:sp>
          <p:nvSpPr>
            <p:cNvPr id="57" name="object 57"/>
            <p:cNvSpPr/>
            <p:nvPr/>
          </p:nvSpPr>
          <p:spPr>
            <a:xfrm>
              <a:off x="2286000" y="2913888"/>
              <a:ext cx="340360" cy="782955"/>
            </a:xfrm>
            <a:custGeom>
              <a:avLst/>
              <a:gdLst/>
              <a:ahLst/>
              <a:cxnLst/>
              <a:rect l="l" t="t" r="r" b="b"/>
              <a:pathLst>
                <a:path w="340360" h="782954">
                  <a:moveTo>
                    <a:pt x="339979" y="782574"/>
                  </a:moveTo>
                  <a:lnTo>
                    <a:pt x="0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8" name="object 58"/>
            <p:cNvSpPr/>
            <p:nvPr/>
          </p:nvSpPr>
          <p:spPr>
            <a:xfrm>
              <a:off x="2385060" y="3697224"/>
              <a:ext cx="481965" cy="492759"/>
            </a:xfrm>
            <a:custGeom>
              <a:avLst/>
              <a:gdLst/>
              <a:ahLst/>
              <a:cxnLst/>
              <a:rect l="l" t="t" r="r" b="b"/>
              <a:pathLst>
                <a:path w="481964" h="492760">
                  <a:moveTo>
                    <a:pt x="240791" y="0"/>
                  </a:moveTo>
                  <a:lnTo>
                    <a:pt x="192268" y="5002"/>
                  </a:lnTo>
                  <a:lnTo>
                    <a:pt x="147071" y="19347"/>
                  </a:lnTo>
                  <a:lnTo>
                    <a:pt x="106170" y="42045"/>
                  </a:lnTo>
                  <a:lnTo>
                    <a:pt x="70532" y="72104"/>
                  </a:lnTo>
                  <a:lnTo>
                    <a:pt x="41127" y="108532"/>
                  </a:lnTo>
                  <a:lnTo>
                    <a:pt x="18924" y="150340"/>
                  </a:lnTo>
                  <a:lnTo>
                    <a:pt x="4892" y="196534"/>
                  </a:lnTo>
                  <a:lnTo>
                    <a:pt x="0" y="246125"/>
                  </a:lnTo>
                  <a:lnTo>
                    <a:pt x="4892" y="295717"/>
                  </a:lnTo>
                  <a:lnTo>
                    <a:pt x="18924" y="341911"/>
                  </a:lnTo>
                  <a:lnTo>
                    <a:pt x="41127" y="383719"/>
                  </a:lnTo>
                  <a:lnTo>
                    <a:pt x="70532" y="420147"/>
                  </a:lnTo>
                  <a:lnTo>
                    <a:pt x="106170" y="450206"/>
                  </a:lnTo>
                  <a:lnTo>
                    <a:pt x="147071" y="472904"/>
                  </a:lnTo>
                  <a:lnTo>
                    <a:pt x="192268" y="487249"/>
                  </a:lnTo>
                  <a:lnTo>
                    <a:pt x="240791" y="492251"/>
                  </a:lnTo>
                  <a:lnTo>
                    <a:pt x="289315" y="487249"/>
                  </a:lnTo>
                  <a:lnTo>
                    <a:pt x="334512" y="472904"/>
                  </a:lnTo>
                  <a:lnTo>
                    <a:pt x="375413" y="450206"/>
                  </a:lnTo>
                  <a:lnTo>
                    <a:pt x="411051" y="420147"/>
                  </a:lnTo>
                  <a:lnTo>
                    <a:pt x="440456" y="383719"/>
                  </a:lnTo>
                  <a:lnTo>
                    <a:pt x="462659" y="341911"/>
                  </a:lnTo>
                  <a:lnTo>
                    <a:pt x="476691" y="295717"/>
                  </a:lnTo>
                  <a:lnTo>
                    <a:pt x="481583" y="246125"/>
                  </a:lnTo>
                  <a:lnTo>
                    <a:pt x="476691" y="196534"/>
                  </a:lnTo>
                  <a:lnTo>
                    <a:pt x="462659" y="150340"/>
                  </a:lnTo>
                  <a:lnTo>
                    <a:pt x="440456" y="108532"/>
                  </a:lnTo>
                  <a:lnTo>
                    <a:pt x="411051" y="72104"/>
                  </a:lnTo>
                  <a:lnTo>
                    <a:pt x="375413" y="42045"/>
                  </a:lnTo>
                  <a:lnTo>
                    <a:pt x="334512" y="19347"/>
                  </a:lnTo>
                  <a:lnTo>
                    <a:pt x="289315" y="5002"/>
                  </a:lnTo>
                  <a:lnTo>
                    <a:pt x="24079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9" name="object 59"/>
            <p:cNvSpPr/>
            <p:nvPr/>
          </p:nvSpPr>
          <p:spPr>
            <a:xfrm>
              <a:off x="2385060" y="3697224"/>
              <a:ext cx="481965" cy="492759"/>
            </a:xfrm>
            <a:custGeom>
              <a:avLst/>
              <a:gdLst/>
              <a:ahLst/>
              <a:cxnLst/>
              <a:rect l="l" t="t" r="r" b="b"/>
              <a:pathLst>
                <a:path w="481964" h="492760">
                  <a:moveTo>
                    <a:pt x="0" y="246125"/>
                  </a:moveTo>
                  <a:lnTo>
                    <a:pt x="4892" y="196534"/>
                  </a:lnTo>
                  <a:lnTo>
                    <a:pt x="18924" y="150340"/>
                  </a:lnTo>
                  <a:lnTo>
                    <a:pt x="41127" y="108532"/>
                  </a:lnTo>
                  <a:lnTo>
                    <a:pt x="70532" y="72104"/>
                  </a:lnTo>
                  <a:lnTo>
                    <a:pt x="106170" y="42045"/>
                  </a:lnTo>
                  <a:lnTo>
                    <a:pt x="147071" y="19347"/>
                  </a:lnTo>
                  <a:lnTo>
                    <a:pt x="192268" y="5002"/>
                  </a:lnTo>
                  <a:lnTo>
                    <a:pt x="240791" y="0"/>
                  </a:lnTo>
                  <a:lnTo>
                    <a:pt x="289315" y="5002"/>
                  </a:lnTo>
                  <a:lnTo>
                    <a:pt x="334512" y="19347"/>
                  </a:lnTo>
                  <a:lnTo>
                    <a:pt x="375413" y="42045"/>
                  </a:lnTo>
                  <a:lnTo>
                    <a:pt x="411051" y="72104"/>
                  </a:lnTo>
                  <a:lnTo>
                    <a:pt x="440456" y="108532"/>
                  </a:lnTo>
                  <a:lnTo>
                    <a:pt x="462659" y="150340"/>
                  </a:lnTo>
                  <a:lnTo>
                    <a:pt x="476691" y="196534"/>
                  </a:lnTo>
                  <a:lnTo>
                    <a:pt x="481583" y="246125"/>
                  </a:lnTo>
                  <a:lnTo>
                    <a:pt x="476691" y="295717"/>
                  </a:lnTo>
                  <a:lnTo>
                    <a:pt x="462659" y="341911"/>
                  </a:lnTo>
                  <a:lnTo>
                    <a:pt x="440456" y="383719"/>
                  </a:lnTo>
                  <a:lnTo>
                    <a:pt x="411051" y="420147"/>
                  </a:lnTo>
                  <a:lnTo>
                    <a:pt x="375413" y="450206"/>
                  </a:lnTo>
                  <a:lnTo>
                    <a:pt x="334512" y="472904"/>
                  </a:lnTo>
                  <a:lnTo>
                    <a:pt x="289315" y="487249"/>
                  </a:lnTo>
                  <a:lnTo>
                    <a:pt x="240791" y="492251"/>
                  </a:lnTo>
                  <a:lnTo>
                    <a:pt x="192268" y="487249"/>
                  </a:lnTo>
                  <a:lnTo>
                    <a:pt x="147071" y="472904"/>
                  </a:lnTo>
                  <a:lnTo>
                    <a:pt x="106170" y="450206"/>
                  </a:lnTo>
                  <a:lnTo>
                    <a:pt x="70532" y="420147"/>
                  </a:lnTo>
                  <a:lnTo>
                    <a:pt x="41127" y="383719"/>
                  </a:lnTo>
                  <a:lnTo>
                    <a:pt x="18924" y="341911"/>
                  </a:lnTo>
                  <a:lnTo>
                    <a:pt x="4892" y="295717"/>
                  </a:lnTo>
                  <a:lnTo>
                    <a:pt x="0" y="246125"/>
                  </a:lnTo>
                  <a:close/>
                </a:path>
              </a:pathLst>
            </a:custGeom>
            <a:ln w="60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60" name="object 60"/>
          <p:cNvSpPr txBox="1"/>
          <p:nvPr/>
        </p:nvSpPr>
        <p:spPr>
          <a:xfrm>
            <a:off x="4001389" y="3818891"/>
            <a:ext cx="255270" cy="6394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8105">
              <a:spcBef>
                <a:spcPts val="100"/>
              </a:spcBef>
            </a:pPr>
            <a:r>
              <a:rPr sz="1400" i="1" spc="5" dirty="0">
                <a:solidFill>
                  <a:prstClr val="black"/>
                </a:solidFill>
                <a:latin typeface="Times New Roman"/>
                <a:cs typeface="Times New Roman"/>
              </a:rPr>
              <a:t>x</a:t>
            </a:r>
            <a:r>
              <a:rPr sz="1350" spc="7" baseline="-21604" dirty="0">
                <a:solidFill>
                  <a:prstClr val="black"/>
                </a:solidFill>
                <a:latin typeface="Times New Roman"/>
                <a:cs typeface="Times New Roman"/>
              </a:rPr>
              <a:t>1</a:t>
            </a:r>
            <a:endParaRPr sz="1350" baseline="-21604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38100">
              <a:spcBef>
                <a:spcPts val="1470"/>
              </a:spcBef>
            </a:pPr>
            <a:r>
              <a:rPr sz="1400" b="1" dirty="0">
                <a:solidFill>
                  <a:srgbClr val="0000FF"/>
                </a:solidFill>
                <a:latin typeface="Times New Roman"/>
                <a:cs typeface="Times New Roman"/>
              </a:rPr>
              <a:t>1</a:t>
            </a:r>
            <a:endParaRPr sz="14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grpSp>
        <p:nvGrpSpPr>
          <p:cNvPr id="61" name="object 61"/>
          <p:cNvGrpSpPr/>
          <p:nvPr/>
        </p:nvGrpSpPr>
        <p:grpSpPr>
          <a:xfrm>
            <a:off x="4737990" y="3694049"/>
            <a:ext cx="486409" cy="499109"/>
            <a:chOff x="3213989" y="3694048"/>
            <a:chExt cx="486409" cy="499109"/>
          </a:xfrm>
        </p:grpSpPr>
        <p:sp>
          <p:nvSpPr>
            <p:cNvPr id="62" name="object 62"/>
            <p:cNvSpPr/>
            <p:nvPr/>
          </p:nvSpPr>
          <p:spPr>
            <a:xfrm>
              <a:off x="3217164" y="3697223"/>
              <a:ext cx="480059" cy="492759"/>
            </a:xfrm>
            <a:custGeom>
              <a:avLst/>
              <a:gdLst/>
              <a:ahLst/>
              <a:cxnLst/>
              <a:rect l="l" t="t" r="r" b="b"/>
              <a:pathLst>
                <a:path w="480060" h="492760">
                  <a:moveTo>
                    <a:pt x="240030" y="0"/>
                  </a:moveTo>
                  <a:lnTo>
                    <a:pt x="191648" y="5002"/>
                  </a:lnTo>
                  <a:lnTo>
                    <a:pt x="146589" y="19347"/>
                  </a:lnTo>
                  <a:lnTo>
                    <a:pt x="105816" y="42045"/>
                  </a:lnTo>
                  <a:lnTo>
                    <a:pt x="70294" y="72104"/>
                  </a:lnTo>
                  <a:lnTo>
                    <a:pt x="40987" y="108532"/>
                  </a:lnTo>
                  <a:lnTo>
                    <a:pt x="18859" y="150340"/>
                  </a:lnTo>
                  <a:lnTo>
                    <a:pt x="4875" y="196534"/>
                  </a:lnTo>
                  <a:lnTo>
                    <a:pt x="0" y="246125"/>
                  </a:lnTo>
                  <a:lnTo>
                    <a:pt x="4875" y="295717"/>
                  </a:lnTo>
                  <a:lnTo>
                    <a:pt x="18859" y="341911"/>
                  </a:lnTo>
                  <a:lnTo>
                    <a:pt x="40987" y="383719"/>
                  </a:lnTo>
                  <a:lnTo>
                    <a:pt x="70294" y="420147"/>
                  </a:lnTo>
                  <a:lnTo>
                    <a:pt x="105816" y="450206"/>
                  </a:lnTo>
                  <a:lnTo>
                    <a:pt x="146589" y="472904"/>
                  </a:lnTo>
                  <a:lnTo>
                    <a:pt x="191648" y="487249"/>
                  </a:lnTo>
                  <a:lnTo>
                    <a:pt x="240030" y="492251"/>
                  </a:lnTo>
                  <a:lnTo>
                    <a:pt x="288411" y="487249"/>
                  </a:lnTo>
                  <a:lnTo>
                    <a:pt x="333470" y="472904"/>
                  </a:lnTo>
                  <a:lnTo>
                    <a:pt x="374243" y="450206"/>
                  </a:lnTo>
                  <a:lnTo>
                    <a:pt x="409765" y="420147"/>
                  </a:lnTo>
                  <a:lnTo>
                    <a:pt x="439072" y="383719"/>
                  </a:lnTo>
                  <a:lnTo>
                    <a:pt x="461200" y="341911"/>
                  </a:lnTo>
                  <a:lnTo>
                    <a:pt x="475184" y="295717"/>
                  </a:lnTo>
                  <a:lnTo>
                    <a:pt x="480060" y="246125"/>
                  </a:lnTo>
                  <a:lnTo>
                    <a:pt x="475184" y="196534"/>
                  </a:lnTo>
                  <a:lnTo>
                    <a:pt x="461200" y="150340"/>
                  </a:lnTo>
                  <a:lnTo>
                    <a:pt x="439072" y="108532"/>
                  </a:lnTo>
                  <a:lnTo>
                    <a:pt x="409765" y="72104"/>
                  </a:lnTo>
                  <a:lnTo>
                    <a:pt x="374243" y="42045"/>
                  </a:lnTo>
                  <a:lnTo>
                    <a:pt x="333470" y="19347"/>
                  </a:lnTo>
                  <a:lnTo>
                    <a:pt x="288411" y="5002"/>
                  </a:lnTo>
                  <a:lnTo>
                    <a:pt x="24003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3" name="object 63"/>
            <p:cNvSpPr/>
            <p:nvPr/>
          </p:nvSpPr>
          <p:spPr>
            <a:xfrm>
              <a:off x="3217164" y="3697223"/>
              <a:ext cx="480059" cy="492759"/>
            </a:xfrm>
            <a:custGeom>
              <a:avLst/>
              <a:gdLst/>
              <a:ahLst/>
              <a:cxnLst/>
              <a:rect l="l" t="t" r="r" b="b"/>
              <a:pathLst>
                <a:path w="480060" h="492760">
                  <a:moveTo>
                    <a:pt x="0" y="246125"/>
                  </a:moveTo>
                  <a:lnTo>
                    <a:pt x="4875" y="196534"/>
                  </a:lnTo>
                  <a:lnTo>
                    <a:pt x="18859" y="150340"/>
                  </a:lnTo>
                  <a:lnTo>
                    <a:pt x="40987" y="108532"/>
                  </a:lnTo>
                  <a:lnTo>
                    <a:pt x="70294" y="72104"/>
                  </a:lnTo>
                  <a:lnTo>
                    <a:pt x="105816" y="42045"/>
                  </a:lnTo>
                  <a:lnTo>
                    <a:pt x="146589" y="19347"/>
                  </a:lnTo>
                  <a:lnTo>
                    <a:pt x="191648" y="5002"/>
                  </a:lnTo>
                  <a:lnTo>
                    <a:pt x="240030" y="0"/>
                  </a:lnTo>
                  <a:lnTo>
                    <a:pt x="288411" y="5002"/>
                  </a:lnTo>
                  <a:lnTo>
                    <a:pt x="333470" y="19347"/>
                  </a:lnTo>
                  <a:lnTo>
                    <a:pt x="374243" y="42045"/>
                  </a:lnTo>
                  <a:lnTo>
                    <a:pt x="409765" y="72104"/>
                  </a:lnTo>
                  <a:lnTo>
                    <a:pt x="439072" y="108532"/>
                  </a:lnTo>
                  <a:lnTo>
                    <a:pt x="461200" y="150340"/>
                  </a:lnTo>
                  <a:lnTo>
                    <a:pt x="475184" y="196534"/>
                  </a:lnTo>
                  <a:lnTo>
                    <a:pt x="480060" y="246125"/>
                  </a:lnTo>
                  <a:lnTo>
                    <a:pt x="475184" y="295717"/>
                  </a:lnTo>
                  <a:lnTo>
                    <a:pt x="461200" y="341911"/>
                  </a:lnTo>
                  <a:lnTo>
                    <a:pt x="439072" y="383719"/>
                  </a:lnTo>
                  <a:lnTo>
                    <a:pt x="409765" y="420147"/>
                  </a:lnTo>
                  <a:lnTo>
                    <a:pt x="374243" y="450206"/>
                  </a:lnTo>
                  <a:lnTo>
                    <a:pt x="333470" y="472904"/>
                  </a:lnTo>
                  <a:lnTo>
                    <a:pt x="288411" y="487249"/>
                  </a:lnTo>
                  <a:lnTo>
                    <a:pt x="240030" y="492251"/>
                  </a:lnTo>
                  <a:lnTo>
                    <a:pt x="191648" y="487249"/>
                  </a:lnTo>
                  <a:lnTo>
                    <a:pt x="146589" y="472904"/>
                  </a:lnTo>
                  <a:lnTo>
                    <a:pt x="105816" y="450206"/>
                  </a:lnTo>
                  <a:lnTo>
                    <a:pt x="70294" y="420147"/>
                  </a:lnTo>
                  <a:lnTo>
                    <a:pt x="40987" y="383719"/>
                  </a:lnTo>
                  <a:lnTo>
                    <a:pt x="18859" y="341911"/>
                  </a:lnTo>
                  <a:lnTo>
                    <a:pt x="4875" y="295717"/>
                  </a:lnTo>
                  <a:lnTo>
                    <a:pt x="0" y="246125"/>
                  </a:lnTo>
                  <a:close/>
                </a:path>
              </a:pathLst>
            </a:custGeom>
            <a:ln w="60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64" name="object 64"/>
          <p:cNvSpPr txBox="1"/>
          <p:nvPr/>
        </p:nvSpPr>
        <p:spPr>
          <a:xfrm>
            <a:off x="4853685" y="3818891"/>
            <a:ext cx="234950" cy="6394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7785">
              <a:spcBef>
                <a:spcPts val="100"/>
              </a:spcBef>
            </a:pPr>
            <a:r>
              <a:rPr sz="1400" i="1" spc="5" dirty="0">
                <a:solidFill>
                  <a:prstClr val="black"/>
                </a:solidFill>
                <a:latin typeface="Times New Roman"/>
                <a:cs typeface="Times New Roman"/>
              </a:rPr>
              <a:t>x</a:t>
            </a:r>
            <a:r>
              <a:rPr sz="1350" spc="7" baseline="-21604" dirty="0">
                <a:solidFill>
                  <a:prstClr val="black"/>
                </a:solidFill>
                <a:latin typeface="Times New Roman"/>
                <a:cs typeface="Times New Roman"/>
              </a:rPr>
              <a:t>2</a:t>
            </a:r>
            <a:endParaRPr sz="1350" baseline="-21604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38100">
              <a:spcBef>
                <a:spcPts val="1470"/>
              </a:spcBef>
            </a:pPr>
            <a:r>
              <a:rPr sz="1400" b="1" dirty="0">
                <a:solidFill>
                  <a:srgbClr val="0000FF"/>
                </a:solidFill>
                <a:latin typeface="Times New Roman"/>
                <a:cs typeface="Times New Roman"/>
              </a:rPr>
              <a:t>0</a:t>
            </a:r>
            <a:endParaRPr sz="14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grpSp>
        <p:nvGrpSpPr>
          <p:cNvPr id="65" name="object 65"/>
          <p:cNvGrpSpPr/>
          <p:nvPr/>
        </p:nvGrpSpPr>
        <p:grpSpPr>
          <a:xfrm>
            <a:off x="3573653" y="2433702"/>
            <a:ext cx="488315" cy="499109"/>
            <a:chOff x="2049652" y="2433701"/>
            <a:chExt cx="488315" cy="499109"/>
          </a:xfrm>
        </p:grpSpPr>
        <p:sp>
          <p:nvSpPr>
            <p:cNvPr id="66" name="object 66"/>
            <p:cNvSpPr/>
            <p:nvPr/>
          </p:nvSpPr>
          <p:spPr>
            <a:xfrm>
              <a:off x="2052827" y="2436876"/>
              <a:ext cx="481965" cy="492759"/>
            </a:xfrm>
            <a:custGeom>
              <a:avLst/>
              <a:gdLst/>
              <a:ahLst/>
              <a:cxnLst/>
              <a:rect l="l" t="t" r="r" b="b"/>
              <a:pathLst>
                <a:path w="481964" h="492760">
                  <a:moveTo>
                    <a:pt x="240792" y="0"/>
                  </a:moveTo>
                  <a:lnTo>
                    <a:pt x="192268" y="5002"/>
                  </a:lnTo>
                  <a:lnTo>
                    <a:pt x="147071" y="19347"/>
                  </a:lnTo>
                  <a:lnTo>
                    <a:pt x="106170" y="42045"/>
                  </a:lnTo>
                  <a:lnTo>
                    <a:pt x="70532" y="72104"/>
                  </a:lnTo>
                  <a:lnTo>
                    <a:pt x="41127" y="108532"/>
                  </a:lnTo>
                  <a:lnTo>
                    <a:pt x="18924" y="150340"/>
                  </a:lnTo>
                  <a:lnTo>
                    <a:pt x="4892" y="196534"/>
                  </a:lnTo>
                  <a:lnTo>
                    <a:pt x="0" y="246125"/>
                  </a:lnTo>
                  <a:lnTo>
                    <a:pt x="4892" y="295717"/>
                  </a:lnTo>
                  <a:lnTo>
                    <a:pt x="18924" y="341911"/>
                  </a:lnTo>
                  <a:lnTo>
                    <a:pt x="41127" y="383719"/>
                  </a:lnTo>
                  <a:lnTo>
                    <a:pt x="70532" y="420147"/>
                  </a:lnTo>
                  <a:lnTo>
                    <a:pt x="106170" y="450206"/>
                  </a:lnTo>
                  <a:lnTo>
                    <a:pt x="147071" y="472904"/>
                  </a:lnTo>
                  <a:lnTo>
                    <a:pt x="192268" y="487249"/>
                  </a:lnTo>
                  <a:lnTo>
                    <a:pt x="240792" y="492251"/>
                  </a:lnTo>
                  <a:lnTo>
                    <a:pt x="289315" y="487249"/>
                  </a:lnTo>
                  <a:lnTo>
                    <a:pt x="334512" y="472904"/>
                  </a:lnTo>
                  <a:lnTo>
                    <a:pt x="375413" y="450206"/>
                  </a:lnTo>
                  <a:lnTo>
                    <a:pt x="411051" y="420147"/>
                  </a:lnTo>
                  <a:lnTo>
                    <a:pt x="440456" y="383719"/>
                  </a:lnTo>
                  <a:lnTo>
                    <a:pt x="462659" y="341911"/>
                  </a:lnTo>
                  <a:lnTo>
                    <a:pt x="476691" y="295717"/>
                  </a:lnTo>
                  <a:lnTo>
                    <a:pt x="481584" y="246125"/>
                  </a:lnTo>
                  <a:lnTo>
                    <a:pt x="476691" y="196534"/>
                  </a:lnTo>
                  <a:lnTo>
                    <a:pt x="462659" y="150340"/>
                  </a:lnTo>
                  <a:lnTo>
                    <a:pt x="440456" y="108532"/>
                  </a:lnTo>
                  <a:lnTo>
                    <a:pt x="411051" y="72104"/>
                  </a:lnTo>
                  <a:lnTo>
                    <a:pt x="375413" y="42045"/>
                  </a:lnTo>
                  <a:lnTo>
                    <a:pt x="334512" y="19347"/>
                  </a:lnTo>
                  <a:lnTo>
                    <a:pt x="289315" y="5002"/>
                  </a:lnTo>
                  <a:lnTo>
                    <a:pt x="24079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7" name="object 67"/>
            <p:cNvSpPr/>
            <p:nvPr/>
          </p:nvSpPr>
          <p:spPr>
            <a:xfrm>
              <a:off x="2052827" y="2436876"/>
              <a:ext cx="481965" cy="492759"/>
            </a:xfrm>
            <a:custGeom>
              <a:avLst/>
              <a:gdLst/>
              <a:ahLst/>
              <a:cxnLst/>
              <a:rect l="l" t="t" r="r" b="b"/>
              <a:pathLst>
                <a:path w="481964" h="492760">
                  <a:moveTo>
                    <a:pt x="0" y="246125"/>
                  </a:moveTo>
                  <a:lnTo>
                    <a:pt x="4892" y="196534"/>
                  </a:lnTo>
                  <a:lnTo>
                    <a:pt x="18924" y="150340"/>
                  </a:lnTo>
                  <a:lnTo>
                    <a:pt x="41127" y="108532"/>
                  </a:lnTo>
                  <a:lnTo>
                    <a:pt x="70532" y="72104"/>
                  </a:lnTo>
                  <a:lnTo>
                    <a:pt x="106170" y="42045"/>
                  </a:lnTo>
                  <a:lnTo>
                    <a:pt x="147071" y="19347"/>
                  </a:lnTo>
                  <a:lnTo>
                    <a:pt x="192268" y="5002"/>
                  </a:lnTo>
                  <a:lnTo>
                    <a:pt x="240792" y="0"/>
                  </a:lnTo>
                  <a:lnTo>
                    <a:pt x="289315" y="5002"/>
                  </a:lnTo>
                  <a:lnTo>
                    <a:pt x="334512" y="19347"/>
                  </a:lnTo>
                  <a:lnTo>
                    <a:pt x="375413" y="42045"/>
                  </a:lnTo>
                  <a:lnTo>
                    <a:pt x="411051" y="72104"/>
                  </a:lnTo>
                  <a:lnTo>
                    <a:pt x="440456" y="108532"/>
                  </a:lnTo>
                  <a:lnTo>
                    <a:pt x="462659" y="150340"/>
                  </a:lnTo>
                  <a:lnTo>
                    <a:pt x="476691" y="196534"/>
                  </a:lnTo>
                  <a:lnTo>
                    <a:pt x="481584" y="246125"/>
                  </a:lnTo>
                  <a:lnTo>
                    <a:pt x="476691" y="295717"/>
                  </a:lnTo>
                  <a:lnTo>
                    <a:pt x="462659" y="341911"/>
                  </a:lnTo>
                  <a:lnTo>
                    <a:pt x="440456" y="383719"/>
                  </a:lnTo>
                  <a:lnTo>
                    <a:pt x="411051" y="420147"/>
                  </a:lnTo>
                  <a:lnTo>
                    <a:pt x="375413" y="450206"/>
                  </a:lnTo>
                  <a:lnTo>
                    <a:pt x="334512" y="472904"/>
                  </a:lnTo>
                  <a:lnTo>
                    <a:pt x="289315" y="487249"/>
                  </a:lnTo>
                  <a:lnTo>
                    <a:pt x="240792" y="492251"/>
                  </a:lnTo>
                  <a:lnTo>
                    <a:pt x="192268" y="487249"/>
                  </a:lnTo>
                  <a:lnTo>
                    <a:pt x="147071" y="472904"/>
                  </a:lnTo>
                  <a:lnTo>
                    <a:pt x="106170" y="450206"/>
                  </a:lnTo>
                  <a:lnTo>
                    <a:pt x="70532" y="420147"/>
                  </a:lnTo>
                  <a:lnTo>
                    <a:pt x="41127" y="383719"/>
                  </a:lnTo>
                  <a:lnTo>
                    <a:pt x="18924" y="341911"/>
                  </a:lnTo>
                  <a:lnTo>
                    <a:pt x="4892" y="295717"/>
                  </a:lnTo>
                  <a:lnTo>
                    <a:pt x="0" y="246125"/>
                  </a:lnTo>
                  <a:close/>
                </a:path>
              </a:pathLst>
            </a:custGeom>
            <a:ln w="60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68" name="object 68"/>
          <p:cNvSpPr txBox="1"/>
          <p:nvPr/>
        </p:nvSpPr>
        <p:spPr>
          <a:xfrm>
            <a:off x="3715512" y="2575052"/>
            <a:ext cx="20383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spcBef>
                <a:spcPts val="100"/>
              </a:spcBef>
            </a:pPr>
            <a:r>
              <a:rPr sz="1200" i="1" dirty="0">
                <a:solidFill>
                  <a:prstClr val="black"/>
                </a:solidFill>
                <a:latin typeface="Times New Roman"/>
                <a:cs typeface="Times New Roman"/>
              </a:rPr>
              <a:t>h</a:t>
            </a:r>
            <a:r>
              <a:rPr sz="1200" baseline="-20833" dirty="0">
                <a:solidFill>
                  <a:prstClr val="black"/>
                </a:solidFill>
                <a:latin typeface="Times New Roman"/>
                <a:cs typeface="Times New Roman"/>
              </a:rPr>
              <a:t>1</a:t>
            </a:r>
            <a:endParaRPr sz="1200" baseline="-20833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grpSp>
        <p:nvGrpSpPr>
          <p:cNvPr id="69" name="object 69"/>
          <p:cNvGrpSpPr/>
          <p:nvPr/>
        </p:nvGrpSpPr>
        <p:grpSpPr>
          <a:xfrm>
            <a:off x="3166745" y="2909125"/>
            <a:ext cx="1819910" cy="1283970"/>
            <a:chOff x="1642745" y="2909125"/>
            <a:chExt cx="1819910" cy="1283970"/>
          </a:xfrm>
        </p:grpSpPr>
        <p:sp>
          <p:nvSpPr>
            <p:cNvPr id="70" name="object 70"/>
            <p:cNvSpPr/>
            <p:nvPr/>
          </p:nvSpPr>
          <p:spPr>
            <a:xfrm>
              <a:off x="1879092" y="2913888"/>
              <a:ext cx="1578610" cy="854710"/>
            </a:xfrm>
            <a:custGeom>
              <a:avLst/>
              <a:gdLst/>
              <a:ahLst/>
              <a:cxnLst/>
              <a:rect l="l" t="t" r="r" b="b"/>
              <a:pathLst>
                <a:path w="1578610" h="854710">
                  <a:moveTo>
                    <a:pt x="0" y="822706"/>
                  </a:moveTo>
                  <a:lnTo>
                    <a:pt x="414908" y="15239"/>
                  </a:lnTo>
                </a:path>
                <a:path w="1578610" h="854710">
                  <a:moveTo>
                    <a:pt x="1408557" y="854582"/>
                  </a:moveTo>
                  <a:lnTo>
                    <a:pt x="414527" y="15239"/>
                  </a:lnTo>
                </a:path>
                <a:path w="1578610" h="854710">
                  <a:moveTo>
                    <a:pt x="746759" y="782574"/>
                  </a:moveTo>
                  <a:lnTo>
                    <a:pt x="1330325" y="0"/>
                  </a:lnTo>
                </a:path>
                <a:path w="1578610" h="854710">
                  <a:moveTo>
                    <a:pt x="176783" y="854710"/>
                  </a:moveTo>
                  <a:lnTo>
                    <a:pt x="1338199" y="9144"/>
                  </a:lnTo>
                </a:path>
                <a:path w="1578610" h="854710">
                  <a:moveTo>
                    <a:pt x="1578483" y="782447"/>
                  </a:moveTo>
                  <a:lnTo>
                    <a:pt x="1338071" y="9144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1" name="object 71"/>
            <p:cNvSpPr/>
            <p:nvPr/>
          </p:nvSpPr>
          <p:spPr>
            <a:xfrm>
              <a:off x="1645920" y="3697224"/>
              <a:ext cx="480059" cy="492759"/>
            </a:xfrm>
            <a:custGeom>
              <a:avLst/>
              <a:gdLst/>
              <a:ahLst/>
              <a:cxnLst/>
              <a:rect l="l" t="t" r="r" b="b"/>
              <a:pathLst>
                <a:path w="480060" h="492760">
                  <a:moveTo>
                    <a:pt x="240030" y="0"/>
                  </a:moveTo>
                  <a:lnTo>
                    <a:pt x="191648" y="5002"/>
                  </a:lnTo>
                  <a:lnTo>
                    <a:pt x="146589" y="19347"/>
                  </a:lnTo>
                  <a:lnTo>
                    <a:pt x="105816" y="42045"/>
                  </a:lnTo>
                  <a:lnTo>
                    <a:pt x="70294" y="72104"/>
                  </a:lnTo>
                  <a:lnTo>
                    <a:pt x="40987" y="108532"/>
                  </a:lnTo>
                  <a:lnTo>
                    <a:pt x="18859" y="150340"/>
                  </a:lnTo>
                  <a:lnTo>
                    <a:pt x="4875" y="196534"/>
                  </a:lnTo>
                  <a:lnTo>
                    <a:pt x="0" y="246125"/>
                  </a:lnTo>
                  <a:lnTo>
                    <a:pt x="4875" y="295717"/>
                  </a:lnTo>
                  <a:lnTo>
                    <a:pt x="18859" y="341911"/>
                  </a:lnTo>
                  <a:lnTo>
                    <a:pt x="40987" y="383719"/>
                  </a:lnTo>
                  <a:lnTo>
                    <a:pt x="70294" y="420147"/>
                  </a:lnTo>
                  <a:lnTo>
                    <a:pt x="105816" y="450206"/>
                  </a:lnTo>
                  <a:lnTo>
                    <a:pt x="146589" y="472904"/>
                  </a:lnTo>
                  <a:lnTo>
                    <a:pt x="191648" y="487249"/>
                  </a:lnTo>
                  <a:lnTo>
                    <a:pt x="240030" y="492251"/>
                  </a:lnTo>
                  <a:lnTo>
                    <a:pt x="288411" y="487249"/>
                  </a:lnTo>
                  <a:lnTo>
                    <a:pt x="333470" y="472904"/>
                  </a:lnTo>
                  <a:lnTo>
                    <a:pt x="374243" y="450206"/>
                  </a:lnTo>
                  <a:lnTo>
                    <a:pt x="409765" y="420147"/>
                  </a:lnTo>
                  <a:lnTo>
                    <a:pt x="439072" y="383719"/>
                  </a:lnTo>
                  <a:lnTo>
                    <a:pt x="461200" y="341911"/>
                  </a:lnTo>
                  <a:lnTo>
                    <a:pt x="475184" y="295717"/>
                  </a:lnTo>
                  <a:lnTo>
                    <a:pt x="480060" y="246125"/>
                  </a:lnTo>
                  <a:lnTo>
                    <a:pt x="475184" y="196534"/>
                  </a:lnTo>
                  <a:lnTo>
                    <a:pt x="461200" y="150340"/>
                  </a:lnTo>
                  <a:lnTo>
                    <a:pt x="439072" y="108532"/>
                  </a:lnTo>
                  <a:lnTo>
                    <a:pt x="409765" y="72104"/>
                  </a:lnTo>
                  <a:lnTo>
                    <a:pt x="374243" y="42045"/>
                  </a:lnTo>
                  <a:lnTo>
                    <a:pt x="333470" y="19347"/>
                  </a:lnTo>
                  <a:lnTo>
                    <a:pt x="288411" y="5002"/>
                  </a:lnTo>
                  <a:lnTo>
                    <a:pt x="24003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2" name="object 72"/>
            <p:cNvSpPr/>
            <p:nvPr/>
          </p:nvSpPr>
          <p:spPr>
            <a:xfrm>
              <a:off x="1645920" y="3697224"/>
              <a:ext cx="480059" cy="492759"/>
            </a:xfrm>
            <a:custGeom>
              <a:avLst/>
              <a:gdLst/>
              <a:ahLst/>
              <a:cxnLst/>
              <a:rect l="l" t="t" r="r" b="b"/>
              <a:pathLst>
                <a:path w="480060" h="492760">
                  <a:moveTo>
                    <a:pt x="0" y="246125"/>
                  </a:moveTo>
                  <a:lnTo>
                    <a:pt x="4875" y="196534"/>
                  </a:lnTo>
                  <a:lnTo>
                    <a:pt x="18859" y="150340"/>
                  </a:lnTo>
                  <a:lnTo>
                    <a:pt x="40987" y="108532"/>
                  </a:lnTo>
                  <a:lnTo>
                    <a:pt x="70294" y="72104"/>
                  </a:lnTo>
                  <a:lnTo>
                    <a:pt x="105816" y="42045"/>
                  </a:lnTo>
                  <a:lnTo>
                    <a:pt x="146589" y="19347"/>
                  </a:lnTo>
                  <a:lnTo>
                    <a:pt x="191648" y="5002"/>
                  </a:lnTo>
                  <a:lnTo>
                    <a:pt x="240030" y="0"/>
                  </a:lnTo>
                  <a:lnTo>
                    <a:pt x="288411" y="5002"/>
                  </a:lnTo>
                  <a:lnTo>
                    <a:pt x="333470" y="19347"/>
                  </a:lnTo>
                  <a:lnTo>
                    <a:pt x="374243" y="42045"/>
                  </a:lnTo>
                  <a:lnTo>
                    <a:pt x="409765" y="72104"/>
                  </a:lnTo>
                  <a:lnTo>
                    <a:pt x="439072" y="108532"/>
                  </a:lnTo>
                  <a:lnTo>
                    <a:pt x="461200" y="150340"/>
                  </a:lnTo>
                  <a:lnTo>
                    <a:pt x="475184" y="196534"/>
                  </a:lnTo>
                  <a:lnTo>
                    <a:pt x="480060" y="246125"/>
                  </a:lnTo>
                  <a:lnTo>
                    <a:pt x="475184" y="295717"/>
                  </a:lnTo>
                  <a:lnTo>
                    <a:pt x="461200" y="341911"/>
                  </a:lnTo>
                  <a:lnTo>
                    <a:pt x="439072" y="383719"/>
                  </a:lnTo>
                  <a:lnTo>
                    <a:pt x="409765" y="420147"/>
                  </a:lnTo>
                  <a:lnTo>
                    <a:pt x="374243" y="450206"/>
                  </a:lnTo>
                  <a:lnTo>
                    <a:pt x="333470" y="472904"/>
                  </a:lnTo>
                  <a:lnTo>
                    <a:pt x="288411" y="487249"/>
                  </a:lnTo>
                  <a:lnTo>
                    <a:pt x="240030" y="492251"/>
                  </a:lnTo>
                  <a:lnTo>
                    <a:pt x="191648" y="487249"/>
                  </a:lnTo>
                  <a:lnTo>
                    <a:pt x="146589" y="472904"/>
                  </a:lnTo>
                  <a:lnTo>
                    <a:pt x="105816" y="450206"/>
                  </a:lnTo>
                  <a:lnTo>
                    <a:pt x="70294" y="420147"/>
                  </a:lnTo>
                  <a:lnTo>
                    <a:pt x="40987" y="383719"/>
                  </a:lnTo>
                  <a:lnTo>
                    <a:pt x="18859" y="341911"/>
                  </a:lnTo>
                  <a:lnTo>
                    <a:pt x="4875" y="295717"/>
                  </a:lnTo>
                  <a:lnTo>
                    <a:pt x="0" y="246125"/>
                  </a:lnTo>
                  <a:close/>
                </a:path>
              </a:pathLst>
            </a:custGeom>
            <a:ln w="60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73" name="object 73"/>
          <p:cNvSpPr txBox="1"/>
          <p:nvPr/>
        </p:nvSpPr>
        <p:spPr>
          <a:xfrm>
            <a:off x="3351403" y="3818890"/>
            <a:ext cx="11493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dirty="0">
                <a:solidFill>
                  <a:prstClr val="black"/>
                </a:solidFill>
                <a:latin typeface="Times New Roman"/>
                <a:cs typeface="Times New Roman"/>
              </a:rPr>
              <a:t>1</a:t>
            </a:r>
            <a:endParaRPr sz="14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grpSp>
        <p:nvGrpSpPr>
          <p:cNvPr id="74" name="object 74"/>
          <p:cNvGrpSpPr/>
          <p:nvPr/>
        </p:nvGrpSpPr>
        <p:grpSpPr>
          <a:xfrm>
            <a:off x="3982021" y="2072450"/>
            <a:ext cx="1003300" cy="840105"/>
            <a:chOff x="2458021" y="2072449"/>
            <a:chExt cx="1003300" cy="840105"/>
          </a:xfrm>
        </p:grpSpPr>
        <p:sp>
          <p:nvSpPr>
            <p:cNvPr id="75" name="object 75"/>
            <p:cNvSpPr/>
            <p:nvPr/>
          </p:nvSpPr>
          <p:spPr>
            <a:xfrm>
              <a:off x="2462783" y="2077211"/>
              <a:ext cx="753745" cy="432434"/>
            </a:xfrm>
            <a:custGeom>
              <a:avLst/>
              <a:gdLst/>
              <a:ahLst/>
              <a:cxnLst/>
              <a:rect l="l" t="t" r="r" b="b"/>
              <a:pathLst>
                <a:path w="753744" h="432435">
                  <a:moveTo>
                    <a:pt x="0" y="431926"/>
                  </a:moveTo>
                  <a:lnTo>
                    <a:pt x="323215" y="0"/>
                  </a:lnTo>
                </a:path>
                <a:path w="753744" h="432435">
                  <a:moveTo>
                    <a:pt x="753491" y="365760"/>
                  </a:moveTo>
                  <a:lnTo>
                    <a:pt x="323088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6" name="object 76"/>
            <p:cNvSpPr/>
            <p:nvPr/>
          </p:nvSpPr>
          <p:spPr>
            <a:xfrm>
              <a:off x="2976371" y="2415539"/>
              <a:ext cx="481965" cy="494030"/>
            </a:xfrm>
            <a:custGeom>
              <a:avLst/>
              <a:gdLst/>
              <a:ahLst/>
              <a:cxnLst/>
              <a:rect l="l" t="t" r="r" b="b"/>
              <a:pathLst>
                <a:path w="481964" h="494030">
                  <a:moveTo>
                    <a:pt x="240791" y="0"/>
                  </a:moveTo>
                  <a:lnTo>
                    <a:pt x="192268" y="5014"/>
                  </a:lnTo>
                  <a:lnTo>
                    <a:pt x="147071" y="19395"/>
                  </a:lnTo>
                  <a:lnTo>
                    <a:pt x="106170" y="42152"/>
                  </a:lnTo>
                  <a:lnTo>
                    <a:pt x="70532" y="72294"/>
                  </a:lnTo>
                  <a:lnTo>
                    <a:pt x="41127" y="108830"/>
                  </a:lnTo>
                  <a:lnTo>
                    <a:pt x="18924" y="150768"/>
                  </a:lnTo>
                  <a:lnTo>
                    <a:pt x="4892" y="197118"/>
                  </a:lnTo>
                  <a:lnTo>
                    <a:pt x="0" y="246887"/>
                  </a:lnTo>
                  <a:lnTo>
                    <a:pt x="4892" y="296657"/>
                  </a:lnTo>
                  <a:lnTo>
                    <a:pt x="18924" y="343007"/>
                  </a:lnTo>
                  <a:lnTo>
                    <a:pt x="41127" y="384945"/>
                  </a:lnTo>
                  <a:lnTo>
                    <a:pt x="70532" y="421481"/>
                  </a:lnTo>
                  <a:lnTo>
                    <a:pt x="106170" y="451623"/>
                  </a:lnTo>
                  <a:lnTo>
                    <a:pt x="147071" y="474380"/>
                  </a:lnTo>
                  <a:lnTo>
                    <a:pt x="192268" y="488761"/>
                  </a:lnTo>
                  <a:lnTo>
                    <a:pt x="240791" y="493775"/>
                  </a:lnTo>
                  <a:lnTo>
                    <a:pt x="289315" y="488761"/>
                  </a:lnTo>
                  <a:lnTo>
                    <a:pt x="334512" y="474380"/>
                  </a:lnTo>
                  <a:lnTo>
                    <a:pt x="375413" y="451623"/>
                  </a:lnTo>
                  <a:lnTo>
                    <a:pt x="411051" y="421481"/>
                  </a:lnTo>
                  <a:lnTo>
                    <a:pt x="440456" y="384945"/>
                  </a:lnTo>
                  <a:lnTo>
                    <a:pt x="462659" y="343007"/>
                  </a:lnTo>
                  <a:lnTo>
                    <a:pt x="476691" y="296657"/>
                  </a:lnTo>
                  <a:lnTo>
                    <a:pt x="481583" y="246887"/>
                  </a:lnTo>
                  <a:lnTo>
                    <a:pt x="476691" y="197118"/>
                  </a:lnTo>
                  <a:lnTo>
                    <a:pt x="462659" y="150768"/>
                  </a:lnTo>
                  <a:lnTo>
                    <a:pt x="440456" y="108830"/>
                  </a:lnTo>
                  <a:lnTo>
                    <a:pt x="411051" y="72294"/>
                  </a:lnTo>
                  <a:lnTo>
                    <a:pt x="375413" y="42152"/>
                  </a:lnTo>
                  <a:lnTo>
                    <a:pt x="334512" y="19395"/>
                  </a:lnTo>
                  <a:lnTo>
                    <a:pt x="289315" y="5014"/>
                  </a:lnTo>
                  <a:lnTo>
                    <a:pt x="24079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7" name="object 77"/>
            <p:cNvSpPr/>
            <p:nvPr/>
          </p:nvSpPr>
          <p:spPr>
            <a:xfrm>
              <a:off x="2976371" y="2415539"/>
              <a:ext cx="481965" cy="494030"/>
            </a:xfrm>
            <a:custGeom>
              <a:avLst/>
              <a:gdLst/>
              <a:ahLst/>
              <a:cxnLst/>
              <a:rect l="l" t="t" r="r" b="b"/>
              <a:pathLst>
                <a:path w="481964" h="494030">
                  <a:moveTo>
                    <a:pt x="0" y="246887"/>
                  </a:moveTo>
                  <a:lnTo>
                    <a:pt x="4892" y="197118"/>
                  </a:lnTo>
                  <a:lnTo>
                    <a:pt x="18924" y="150768"/>
                  </a:lnTo>
                  <a:lnTo>
                    <a:pt x="41127" y="108830"/>
                  </a:lnTo>
                  <a:lnTo>
                    <a:pt x="70532" y="72294"/>
                  </a:lnTo>
                  <a:lnTo>
                    <a:pt x="106170" y="42152"/>
                  </a:lnTo>
                  <a:lnTo>
                    <a:pt x="147071" y="19395"/>
                  </a:lnTo>
                  <a:lnTo>
                    <a:pt x="192268" y="5014"/>
                  </a:lnTo>
                  <a:lnTo>
                    <a:pt x="240791" y="0"/>
                  </a:lnTo>
                  <a:lnTo>
                    <a:pt x="289315" y="5014"/>
                  </a:lnTo>
                  <a:lnTo>
                    <a:pt x="334512" y="19395"/>
                  </a:lnTo>
                  <a:lnTo>
                    <a:pt x="375413" y="42152"/>
                  </a:lnTo>
                  <a:lnTo>
                    <a:pt x="411051" y="72294"/>
                  </a:lnTo>
                  <a:lnTo>
                    <a:pt x="440456" y="108830"/>
                  </a:lnTo>
                  <a:lnTo>
                    <a:pt x="462659" y="150768"/>
                  </a:lnTo>
                  <a:lnTo>
                    <a:pt x="476691" y="197118"/>
                  </a:lnTo>
                  <a:lnTo>
                    <a:pt x="481583" y="246887"/>
                  </a:lnTo>
                  <a:lnTo>
                    <a:pt x="476691" y="296657"/>
                  </a:lnTo>
                  <a:lnTo>
                    <a:pt x="462659" y="343007"/>
                  </a:lnTo>
                  <a:lnTo>
                    <a:pt x="440456" y="384945"/>
                  </a:lnTo>
                  <a:lnTo>
                    <a:pt x="411051" y="421481"/>
                  </a:lnTo>
                  <a:lnTo>
                    <a:pt x="375413" y="451623"/>
                  </a:lnTo>
                  <a:lnTo>
                    <a:pt x="334512" y="474380"/>
                  </a:lnTo>
                  <a:lnTo>
                    <a:pt x="289315" y="488761"/>
                  </a:lnTo>
                  <a:lnTo>
                    <a:pt x="240791" y="493775"/>
                  </a:lnTo>
                  <a:lnTo>
                    <a:pt x="192268" y="488761"/>
                  </a:lnTo>
                  <a:lnTo>
                    <a:pt x="147071" y="474380"/>
                  </a:lnTo>
                  <a:lnTo>
                    <a:pt x="106170" y="451623"/>
                  </a:lnTo>
                  <a:lnTo>
                    <a:pt x="70532" y="421481"/>
                  </a:lnTo>
                  <a:lnTo>
                    <a:pt x="41127" y="384945"/>
                  </a:lnTo>
                  <a:lnTo>
                    <a:pt x="18924" y="343007"/>
                  </a:lnTo>
                  <a:lnTo>
                    <a:pt x="4892" y="296657"/>
                  </a:lnTo>
                  <a:lnTo>
                    <a:pt x="0" y="246887"/>
                  </a:lnTo>
                  <a:close/>
                </a:path>
              </a:pathLst>
            </a:custGeom>
            <a:ln w="60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78" name="object 78"/>
          <p:cNvSpPr txBox="1"/>
          <p:nvPr/>
        </p:nvSpPr>
        <p:spPr>
          <a:xfrm>
            <a:off x="4639311" y="2554351"/>
            <a:ext cx="20383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spcBef>
                <a:spcPts val="100"/>
              </a:spcBef>
            </a:pPr>
            <a:r>
              <a:rPr sz="1200" i="1" dirty="0">
                <a:solidFill>
                  <a:prstClr val="black"/>
                </a:solidFill>
                <a:latin typeface="Times New Roman"/>
                <a:cs typeface="Times New Roman"/>
              </a:rPr>
              <a:t>h</a:t>
            </a:r>
            <a:r>
              <a:rPr sz="1200" baseline="-20833" dirty="0">
                <a:solidFill>
                  <a:prstClr val="black"/>
                </a:solidFill>
                <a:latin typeface="Times New Roman"/>
                <a:cs typeface="Times New Roman"/>
              </a:rPr>
              <a:t>2</a:t>
            </a:r>
            <a:endParaRPr sz="1200" baseline="-20833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grpSp>
        <p:nvGrpSpPr>
          <p:cNvPr id="79" name="object 79"/>
          <p:cNvGrpSpPr/>
          <p:nvPr/>
        </p:nvGrpSpPr>
        <p:grpSpPr>
          <a:xfrm>
            <a:off x="4067430" y="1580261"/>
            <a:ext cx="486409" cy="500380"/>
            <a:chOff x="2543429" y="1580261"/>
            <a:chExt cx="486409" cy="500380"/>
          </a:xfrm>
        </p:grpSpPr>
        <p:sp>
          <p:nvSpPr>
            <p:cNvPr id="80" name="object 80"/>
            <p:cNvSpPr/>
            <p:nvPr/>
          </p:nvSpPr>
          <p:spPr>
            <a:xfrm>
              <a:off x="2546604" y="1583436"/>
              <a:ext cx="480059" cy="494030"/>
            </a:xfrm>
            <a:custGeom>
              <a:avLst/>
              <a:gdLst/>
              <a:ahLst/>
              <a:cxnLst/>
              <a:rect l="l" t="t" r="r" b="b"/>
              <a:pathLst>
                <a:path w="480060" h="494030">
                  <a:moveTo>
                    <a:pt x="240029" y="0"/>
                  </a:moveTo>
                  <a:lnTo>
                    <a:pt x="191648" y="5014"/>
                  </a:lnTo>
                  <a:lnTo>
                    <a:pt x="146589" y="19395"/>
                  </a:lnTo>
                  <a:lnTo>
                    <a:pt x="105816" y="42152"/>
                  </a:lnTo>
                  <a:lnTo>
                    <a:pt x="70294" y="72294"/>
                  </a:lnTo>
                  <a:lnTo>
                    <a:pt x="40987" y="108830"/>
                  </a:lnTo>
                  <a:lnTo>
                    <a:pt x="18859" y="150768"/>
                  </a:lnTo>
                  <a:lnTo>
                    <a:pt x="4875" y="197118"/>
                  </a:lnTo>
                  <a:lnTo>
                    <a:pt x="0" y="246887"/>
                  </a:lnTo>
                  <a:lnTo>
                    <a:pt x="4875" y="296657"/>
                  </a:lnTo>
                  <a:lnTo>
                    <a:pt x="18859" y="343007"/>
                  </a:lnTo>
                  <a:lnTo>
                    <a:pt x="40987" y="384945"/>
                  </a:lnTo>
                  <a:lnTo>
                    <a:pt x="70294" y="421481"/>
                  </a:lnTo>
                  <a:lnTo>
                    <a:pt x="105816" y="451623"/>
                  </a:lnTo>
                  <a:lnTo>
                    <a:pt x="146589" y="474380"/>
                  </a:lnTo>
                  <a:lnTo>
                    <a:pt x="191648" y="488761"/>
                  </a:lnTo>
                  <a:lnTo>
                    <a:pt x="240029" y="493775"/>
                  </a:lnTo>
                  <a:lnTo>
                    <a:pt x="288411" y="488761"/>
                  </a:lnTo>
                  <a:lnTo>
                    <a:pt x="333470" y="474380"/>
                  </a:lnTo>
                  <a:lnTo>
                    <a:pt x="374243" y="451623"/>
                  </a:lnTo>
                  <a:lnTo>
                    <a:pt x="409765" y="421481"/>
                  </a:lnTo>
                  <a:lnTo>
                    <a:pt x="439072" y="384945"/>
                  </a:lnTo>
                  <a:lnTo>
                    <a:pt x="461200" y="343007"/>
                  </a:lnTo>
                  <a:lnTo>
                    <a:pt x="475184" y="296657"/>
                  </a:lnTo>
                  <a:lnTo>
                    <a:pt x="480059" y="246887"/>
                  </a:lnTo>
                  <a:lnTo>
                    <a:pt x="475184" y="197118"/>
                  </a:lnTo>
                  <a:lnTo>
                    <a:pt x="461200" y="150768"/>
                  </a:lnTo>
                  <a:lnTo>
                    <a:pt x="439072" y="108830"/>
                  </a:lnTo>
                  <a:lnTo>
                    <a:pt x="409765" y="72294"/>
                  </a:lnTo>
                  <a:lnTo>
                    <a:pt x="374243" y="42152"/>
                  </a:lnTo>
                  <a:lnTo>
                    <a:pt x="333470" y="19395"/>
                  </a:lnTo>
                  <a:lnTo>
                    <a:pt x="288411" y="5014"/>
                  </a:lnTo>
                  <a:lnTo>
                    <a:pt x="24002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1" name="object 81"/>
            <p:cNvSpPr/>
            <p:nvPr/>
          </p:nvSpPr>
          <p:spPr>
            <a:xfrm>
              <a:off x="2546604" y="1583436"/>
              <a:ext cx="480059" cy="494030"/>
            </a:xfrm>
            <a:custGeom>
              <a:avLst/>
              <a:gdLst/>
              <a:ahLst/>
              <a:cxnLst/>
              <a:rect l="l" t="t" r="r" b="b"/>
              <a:pathLst>
                <a:path w="480060" h="494030">
                  <a:moveTo>
                    <a:pt x="0" y="246887"/>
                  </a:moveTo>
                  <a:lnTo>
                    <a:pt x="4875" y="197118"/>
                  </a:lnTo>
                  <a:lnTo>
                    <a:pt x="18859" y="150768"/>
                  </a:lnTo>
                  <a:lnTo>
                    <a:pt x="40987" y="108830"/>
                  </a:lnTo>
                  <a:lnTo>
                    <a:pt x="70294" y="72294"/>
                  </a:lnTo>
                  <a:lnTo>
                    <a:pt x="105816" y="42152"/>
                  </a:lnTo>
                  <a:lnTo>
                    <a:pt x="146589" y="19395"/>
                  </a:lnTo>
                  <a:lnTo>
                    <a:pt x="191648" y="5014"/>
                  </a:lnTo>
                  <a:lnTo>
                    <a:pt x="240029" y="0"/>
                  </a:lnTo>
                  <a:lnTo>
                    <a:pt x="288411" y="5014"/>
                  </a:lnTo>
                  <a:lnTo>
                    <a:pt x="333470" y="19395"/>
                  </a:lnTo>
                  <a:lnTo>
                    <a:pt x="374243" y="42152"/>
                  </a:lnTo>
                  <a:lnTo>
                    <a:pt x="409765" y="72294"/>
                  </a:lnTo>
                  <a:lnTo>
                    <a:pt x="439072" y="108830"/>
                  </a:lnTo>
                  <a:lnTo>
                    <a:pt x="461200" y="150768"/>
                  </a:lnTo>
                  <a:lnTo>
                    <a:pt x="475184" y="197118"/>
                  </a:lnTo>
                  <a:lnTo>
                    <a:pt x="480059" y="246887"/>
                  </a:lnTo>
                  <a:lnTo>
                    <a:pt x="475184" y="296657"/>
                  </a:lnTo>
                  <a:lnTo>
                    <a:pt x="461200" y="343007"/>
                  </a:lnTo>
                  <a:lnTo>
                    <a:pt x="439072" y="384945"/>
                  </a:lnTo>
                  <a:lnTo>
                    <a:pt x="409765" y="421481"/>
                  </a:lnTo>
                  <a:lnTo>
                    <a:pt x="374243" y="451623"/>
                  </a:lnTo>
                  <a:lnTo>
                    <a:pt x="333470" y="474380"/>
                  </a:lnTo>
                  <a:lnTo>
                    <a:pt x="288411" y="488761"/>
                  </a:lnTo>
                  <a:lnTo>
                    <a:pt x="240029" y="493775"/>
                  </a:lnTo>
                  <a:lnTo>
                    <a:pt x="191648" y="488761"/>
                  </a:lnTo>
                  <a:lnTo>
                    <a:pt x="146589" y="474380"/>
                  </a:lnTo>
                  <a:lnTo>
                    <a:pt x="105816" y="451623"/>
                  </a:lnTo>
                  <a:lnTo>
                    <a:pt x="70294" y="421481"/>
                  </a:lnTo>
                  <a:lnTo>
                    <a:pt x="40987" y="384945"/>
                  </a:lnTo>
                  <a:lnTo>
                    <a:pt x="18859" y="343007"/>
                  </a:lnTo>
                  <a:lnTo>
                    <a:pt x="4875" y="296657"/>
                  </a:lnTo>
                  <a:lnTo>
                    <a:pt x="0" y="246887"/>
                  </a:lnTo>
                  <a:close/>
                </a:path>
              </a:pathLst>
            </a:custGeom>
            <a:ln w="60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82" name="object 82"/>
          <p:cNvSpPr txBox="1"/>
          <p:nvPr/>
        </p:nvSpPr>
        <p:spPr>
          <a:xfrm>
            <a:off x="3508629" y="3035934"/>
            <a:ext cx="13970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dirty="0">
                <a:solidFill>
                  <a:prstClr val="black"/>
                </a:solidFill>
                <a:latin typeface="Times New Roman"/>
                <a:cs typeface="Times New Roman"/>
              </a:rPr>
              <a:t>.1</a:t>
            </a:r>
            <a:endParaRPr sz="12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83" name="object 83"/>
          <p:cNvSpPr txBox="1"/>
          <p:nvPr/>
        </p:nvSpPr>
        <p:spPr>
          <a:xfrm>
            <a:off x="3783329" y="3091434"/>
            <a:ext cx="13970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dirty="0">
                <a:solidFill>
                  <a:prstClr val="black"/>
                </a:solidFill>
                <a:latin typeface="Times New Roman"/>
                <a:cs typeface="Times New Roman"/>
              </a:rPr>
              <a:t>.1</a:t>
            </a:r>
            <a:endParaRPr sz="12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84" name="object 84"/>
          <p:cNvSpPr txBox="1"/>
          <p:nvPr/>
        </p:nvSpPr>
        <p:spPr>
          <a:xfrm>
            <a:off x="4427347" y="2848483"/>
            <a:ext cx="13970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dirty="0">
                <a:solidFill>
                  <a:prstClr val="black"/>
                </a:solidFill>
                <a:latin typeface="Times New Roman"/>
                <a:cs typeface="Times New Roman"/>
              </a:rPr>
              <a:t>.1</a:t>
            </a:r>
            <a:endParaRPr sz="12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85" name="object 85"/>
          <p:cNvSpPr txBox="1"/>
          <p:nvPr/>
        </p:nvSpPr>
        <p:spPr>
          <a:xfrm>
            <a:off x="4560823" y="3035934"/>
            <a:ext cx="13970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dirty="0">
                <a:solidFill>
                  <a:prstClr val="black"/>
                </a:solidFill>
                <a:latin typeface="Times New Roman"/>
                <a:cs typeface="Times New Roman"/>
              </a:rPr>
              <a:t>.1</a:t>
            </a:r>
            <a:endParaRPr sz="12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86" name="object 86"/>
          <p:cNvSpPr txBox="1"/>
          <p:nvPr/>
        </p:nvSpPr>
        <p:spPr>
          <a:xfrm>
            <a:off x="4193794" y="2162683"/>
            <a:ext cx="13970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dirty="0">
                <a:solidFill>
                  <a:prstClr val="black"/>
                </a:solidFill>
                <a:latin typeface="Times New Roman"/>
                <a:cs typeface="Times New Roman"/>
              </a:rPr>
              <a:t>.1</a:t>
            </a:r>
            <a:endParaRPr sz="12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87" name="object 87"/>
          <p:cNvSpPr txBox="1"/>
          <p:nvPr/>
        </p:nvSpPr>
        <p:spPr>
          <a:xfrm>
            <a:off x="4829302" y="2938398"/>
            <a:ext cx="13970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dirty="0">
                <a:solidFill>
                  <a:prstClr val="black"/>
                </a:solidFill>
                <a:latin typeface="Times New Roman"/>
                <a:cs typeface="Times New Roman"/>
              </a:rPr>
              <a:t>.1</a:t>
            </a:r>
            <a:endParaRPr sz="12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grpSp>
        <p:nvGrpSpPr>
          <p:cNvPr id="88" name="object 88"/>
          <p:cNvGrpSpPr/>
          <p:nvPr/>
        </p:nvGrpSpPr>
        <p:grpSpPr>
          <a:xfrm>
            <a:off x="2816226" y="2435225"/>
            <a:ext cx="488315" cy="500380"/>
            <a:chOff x="1292225" y="2435225"/>
            <a:chExt cx="488315" cy="500380"/>
          </a:xfrm>
        </p:grpSpPr>
        <p:sp>
          <p:nvSpPr>
            <p:cNvPr id="89" name="object 89"/>
            <p:cNvSpPr/>
            <p:nvPr/>
          </p:nvSpPr>
          <p:spPr>
            <a:xfrm>
              <a:off x="1295400" y="2438400"/>
              <a:ext cx="481965" cy="494030"/>
            </a:xfrm>
            <a:custGeom>
              <a:avLst/>
              <a:gdLst/>
              <a:ahLst/>
              <a:cxnLst/>
              <a:rect l="l" t="t" r="r" b="b"/>
              <a:pathLst>
                <a:path w="481964" h="494030">
                  <a:moveTo>
                    <a:pt x="240791" y="0"/>
                  </a:moveTo>
                  <a:lnTo>
                    <a:pt x="192268" y="5014"/>
                  </a:lnTo>
                  <a:lnTo>
                    <a:pt x="147071" y="19395"/>
                  </a:lnTo>
                  <a:lnTo>
                    <a:pt x="106170" y="42152"/>
                  </a:lnTo>
                  <a:lnTo>
                    <a:pt x="70532" y="72294"/>
                  </a:lnTo>
                  <a:lnTo>
                    <a:pt x="41127" y="108830"/>
                  </a:lnTo>
                  <a:lnTo>
                    <a:pt x="18924" y="150768"/>
                  </a:lnTo>
                  <a:lnTo>
                    <a:pt x="4892" y="197118"/>
                  </a:lnTo>
                  <a:lnTo>
                    <a:pt x="0" y="246887"/>
                  </a:lnTo>
                  <a:lnTo>
                    <a:pt x="4892" y="296657"/>
                  </a:lnTo>
                  <a:lnTo>
                    <a:pt x="18924" y="343007"/>
                  </a:lnTo>
                  <a:lnTo>
                    <a:pt x="41127" y="384945"/>
                  </a:lnTo>
                  <a:lnTo>
                    <a:pt x="70532" y="421481"/>
                  </a:lnTo>
                  <a:lnTo>
                    <a:pt x="106170" y="451623"/>
                  </a:lnTo>
                  <a:lnTo>
                    <a:pt x="147071" y="474380"/>
                  </a:lnTo>
                  <a:lnTo>
                    <a:pt x="192268" y="488761"/>
                  </a:lnTo>
                  <a:lnTo>
                    <a:pt x="240791" y="493775"/>
                  </a:lnTo>
                  <a:lnTo>
                    <a:pt x="289315" y="488761"/>
                  </a:lnTo>
                  <a:lnTo>
                    <a:pt x="334512" y="474380"/>
                  </a:lnTo>
                  <a:lnTo>
                    <a:pt x="375413" y="451623"/>
                  </a:lnTo>
                  <a:lnTo>
                    <a:pt x="411051" y="421481"/>
                  </a:lnTo>
                  <a:lnTo>
                    <a:pt x="440456" y="384945"/>
                  </a:lnTo>
                  <a:lnTo>
                    <a:pt x="462659" y="343007"/>
                  </a:lnTo>
                  <a:lnTo>
                    <a:pt x="476691" y="296657"/>
                  </a:lnTo>
                  <a:lnTo>
                    <a:pt x="481583" y="246887"/>
                  </a:lnTo>
                  <a:lnTo>
                    <a:pt x="476691" y="197118"/>
                  </a:lnTo>
                  <a:lnTo>
                    <a:pt x="462659" y="150768"/>
                  </a:lnTo>
                  <a:lnTo>
                    <a:pt x="440456" y="108830"/>
                  </a:lnTo>
                  <a:lnTo>
                    <a:pt x="411051" y="72294"/>
                  </a:lnTo>
                  <a:lnTo>
                    <a:pt x="375413" y="42152"/>
                  </a:lnTo>
                  <a:lnTo>
                    <a:pt x="334512" y="19395"/>
                  </a:lnTo>
                  <a:lnTo>
                    <a:pt x="289315" y="5014"/>
                  </a:lnTo>
                  <a:lnTo>
                    <a:pt x="24079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90" name="object 90"/>
            <p:cNvSpPr/>
            <p:nvPr/>
          </p:nvSpPr>
          <p:spPr>
            <a:xfrm>
              <a:off x="1295400" y="2438400"/>
              <a:ext cx="481965" cy="494030"/>
            </a:xfrm>
            <a:custGeom>
              <a:avLst/>
              <a:gdLst/>
              <a:ahLst/>
              <a:cxnLst/>
              <a:rect l="l" t="t" r="r" b="b"/>
              <a:pathLst>
                <a:path w="481964" h="494030">
                  <a:moveTo>
                    <a:pt x="0" y="246887"/>
                  </a:moveTo>
                  <a:lnTo>
                    <a:pt x="4892" y="197118"/>
                  </a:lnTo>
                  <a:lnTo>
                    <a:pt x="18924" y="150768"/>
                  </a:lnTo>
                  <a:lnTo>
                    <a:pt x="41127" y="108830"/>
                  </a:lnTo>
                  <a:lnTo>
                    <a:pt x="70532" y="72294"/>
                  </a:lnTo>
                  <a:lnTo>
                    <a:pt x="106170" y="42152"/>
                  </a:lnTo>
                  <a:lnTo>
                    <a:pt x="147071" y="19395"/>
                  </a:lnTo>
                  <a:lnTo>
                    <a:pt x="192268" y="5014"/>
                  </a:lnTo>
                  <a:lnTo>
                    <a:pt x="240791" y="0"/>
                  </a:lnTo>
                  <a:lnTo>
                    <a:pt x="289315" y="5014"/>
                  </a:lnTo>
                  <a:lnTo>
                    <a:pt x="334512" y="19395"/>
                  </a:lnTo>
                  <a:lnTo>
                    <a:pt x="375413" y="42152"/>
                  </a:lnTo>
                  <a:lnTo>
                    <a:pt x="411051" y="72294"/>
                  </a:lnTo>
                  <a:lnTo>
                    <a:pt x="440456" y="108830"/>
                  </a:lnTo>
                  <a:lnTo>
                    <a:pt x="462659" y="150768"/>
                  </a:lnTo>
                  <a:lnTo>
                    <a:pt x="476691" y="197118"/>
                  </a:lnTo>
                  <a:lnTo>
                    <a:pt x="481583" y="246887"/>
                  </a:lnTo>
                  <a:lnTo>
                    <a:pt x="476691" y="296657"/>
                  </a:lnTo>
                  <a:lnTo>
                    <a:pt x="462659" y="343007"/>
                  </a:lnTo>
                  <a:lnTo>
                    <a:pt x="440456" y="384945"/>
                  </a:lnTo>
                  <a:lnTo>
                    <a:pt x="411051" y="421481"/>
                  </a:lnTo>
                  <a:lnTo>
                    <a:pt x="375413" y="451623"/>
                  </a:lnTo>
                  <a:lnTo>
                    <a:pt x="334512" y="474380"/>
                  </a:lnTo>
                  <a:lnTo>
                    <a:pt x="289315" y="488761"/>
                  </a:lnTo>
                  <a:lnTo>
                    <a:pt x="240791" y="493775"/>
                  </a:lnTo>
                  <a:lnTo>
                    <a:pt x="192268" y="488761"/>
                  </a:lnTo>
                  <a:lnTo>
                    <a:pt x="147071" y="474380"/>
                  </a:lnTo>
                  <a:lnTo>
                    <a:pt x="106170" y="451623"/>
                  </a:lnTo>
                  <a:lnTo>
                    <a:pt x="70532" y="421481"/>
                  </a:lnTo>
                  <a:lnTo>
                    <a:pt x="41127" y="384945"/>
                  </a:lnTo>
                  <a:lnTo>
                    <a:pt x="18924" y="343007"/>
                  </a:lnTo>
                  <a:lnTo>
                    <a:pt x="4892" y="296657"/>
                  </a:lnTo>
                  <a:lnTo>
                    <a:pt x="0" y="246887"/>
                  </a:lnTo>
                  <a:close/>
                </a:path>
              </a:pathLst>
            </a:custGeom>
            <a:ln w="60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91" name="object 91"/>
          <p:cNvSpPr txBox="1"/>
          <p:nvPr/>
        </p:nvSpPr>
        <p:spPr>
          <a:xfrm>
            <a:off x="3001518" y="2560067"/>
            <a:ext cx="114935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400" dirty="0">
                <a:solidFill>
                  <a:prstClr val="black"/>
                </a:solidFill>
                <a:latin typeface="Times New Roman"/>
                <a:cs typeface="Times New Roman"/>
              </a:rPr>
              <a:t>1</a:t>
            </a:r>
            <a:endParaRPr sz="14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92" name="object 92"/>
          <p:cNvSpPr/>
          <p:nvPr/>
        </p:nvSpPr>
        <p:spPr>
          <a:xfrm>
            <a:off x="3229355" y="2077212"/>
            <a:ext cx="1080770" cy="433705"/>
          </a:xfrm>
          <a:custGeom>
            <a:avLst/>
            <a:gdLst/>
            <a:ahLst/>
            <a:cxnLst/>
            <a:rect l="l" t="t" r="r" b="b"/>
            <a:pathLst>
              <a:path w="1080770" h="433705">
                <a:moveTo>
                  <a:pt x="0" y="433704"/>
                </a:moveTo>
                <a:lnTo>
                  <a:pt x="108077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93" name="object 93"/>
          <p:cNvSpPr txBox="1"/>
          <p:nvPr/>
        </p:nvSpPr>
        <p:spPr>
          <a:xfrm>
            <a:off x="3736594" y="2009902"/>
            <a:ext cx="13970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dirty="0">
                <a:solidFill>
                  <a:prstClr val="black"/>
                </a:solidFill>
                <a:latin typeface="Times New Roman"/>
                <a:cs typeface="Times New Roman"/>
              </a:rPr>
              <a:t>.1</a:t>
            </a:r>
            <a:endParaRPr sz="12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94" name="object 94"/>
          <p:cNvSpPr txBox="1"/>
          <p:nvPr/>
        </p:nvSpPr>
        <p:spPr>
          <a:xfrm>
            <a:off x="4046347" y="2876169"/>
            <a:ext cx="13970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dirty="0">
                <a:solidFill>
                  <a:prstClr val="black"/>
                </a:solidFill>
                <a:latin typeface="Times New Roman"/>
                <a:cs typeface="Times New Roman"/>
              </a:rPr>
              <a:t>.1</a:t>
            </a:r>
            <a:endParaRPr sz="12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95" name="object 95"/>
          <p:cNvSpPr txBox="1"/>
          <p:nvPr/>
        </p:nvSpPr>
        <p:spPr>
          <a:xfrm>
            <a:off x="4498594" y="2009902"/>
            <a:ext cx="13970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dirty="0">
                <a:solidFill>
                  <a:prstClr val="black"/>
                </a:solidFill>
                <a:latin typeface="Times New Roman"/>
                <a:cs typeface="Times New Roman"/>
              </a:rPr>
              <a:t>.1</a:t>
            </a:r>
            <a:endParaRPr sz="12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96" name="object 96"/>
          <p:cNvSpPr txBox="1"/>
          <p:nvPr/>
        </p:nvSpPr>
        <p:spPr>
          <a:xfrm>
            <a:off x="4195953" y="1398778"/>
            <a:ext cx="1379855" cy="5314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620395">
              <a:spcBef>
                <a:spcPts val="105"/>
              </a:spcBef>
            </a:pPr>
            <a:r>
              <a:rPr sz="1400" b="1" spc="-135" dirty="0">
                <a:solidFill>
                  <a:srgbClr val="0000FF"/>
                </a:solidFill>
                <a:latin typeface="Times New Roman"/>
                <a:cs typeface="Times New Roman"/>
              </a:rPr>
              <a:t>T</a:t>
            </a:r>
            <a:r>
              <a:rPr sz="1400" b="1" dirty="0">
                <a:solidFill>
                  <a:srgbClr val="0000FF"/>
                </a:solidFill>
                <a:latin typeface="Times New Roman"/>
                <a:cs typeface="Times New Roman"/>
              </a:rPr>
              <a:t>ar</a:t>
            </a:r>
            <a:r>
              <a:rPr sz="1400" b="1" spc="5" dirty="0">
                <a:solidFill>
                  <a:srgbClr val="0000FF"/>
                </a:solidFill>
                <a:latin typeface="Times New Roman"/>
                <a:cs typeface="Times New Roman"/>
              </a:rPr>
              <a:t>g</a:t>
            </a:r>
            <a:r>
              <a:rPr sz="1400" b="1" dirty="0">
                <a:solidFill>
                  <a:srgbClr val="0000FF"/>
                </a:solidFill>
                <a:latin typeface="Times New Roman"/>
                <a:cs typeface="Times New Roman"/>
              </a:rPr>
              <a:t>et:</a:t>
            </a:r>
            <a:r>
              <a:rPr sz="1400" b="1" spc="-2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1400" b="1" spc="-5" dirty="0">
                <a:solidFill>
                  <a:srgbClr val="008000"/>
                </a:solidFill>
                <a:latin typeface="Times New Roman"/>
                <a:cs typeface="Times New Roman"/>
              </a:rPr>
              <a:t>.9</a:t>
            </a:r>
            <a:endParaRPr sz="140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50800">
              <a:spcBef>
                <a:spcPts val="855"/>
              </a:spcBef>
            </a:pPr>
            <a:r>
              <a:rPr sz="1200" i="1" dirty="0">
                <a:solidFill>
                  <a:prstClr val="black"/>
                </a:solidFill>
                <a:latin typeface="Times New Roman"/>
                <a:cs typeface="Times New Roman"/>
              </a:rPr>
              <a:t>o</a:t>
            </a:r>
            <a:r>
              <a:rPr sz="1200" baseline="-20833" dirty="0">
                <a:solidFill>
                  <a:prstClr val="black"/>
                </a:solidFill>
                <a:latin typeface="Times New Roman"/>
                <a:cs typeface="Times New Roman"/>
              </a:rPr>
              <a:t>1</a:t>
            </a:r>
            <a:endParaRPr sz="1200" baseline="-20833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524000" y="0"/>
            <a:ext cx="9144000" cy="6858000"/>
            <a:chOff x="0" y="0"/>
            <a:chExt cx="9144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690646" y="2382278"/>
              <a:ext cx="125834" cy="189125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3886390" y="2451290"/>
              <a:ext cx="94615" cy="41275"/>
            </a:xfrm>
            <a:custGeom>
              <a:avLst/>
              <a:gdLst/>
              <a:ahLst/>
              <a:cxnLst/>
              <a:rect l="l" t="t" r="r" b="b"/>
              <a:pathLst>
                <a:path w="94614" h="41275">
                  <a:moveTo>
                    <a:pt x="94056" y="26847"/>
                  </a:moveTo>
                  <a:lnTo>
                    <a:pt x="0" y="26847"/>
                  </a:lnTo>
                  <a:lnTo>
                    <a:pt x="0" y="40894"/>
                  </a:lnTo>
                  <a:lnTo>
                    <a:pt x="94056" y="40894"/>
                  </a:lnTo>
                  <a:lnTo>
                    <a:pt x="94056" y="26847"/>
                  </a:lnTo>
                  <a:close/>
                </a:path>
                <a:path w="94614" h="41275">
                  <a:moveTo>
                    <a:pt x="94056" y="0"/>
                  </a:moveTo>
                  <a:lnTo>
                    <a:pt x="0" y="0"/>
                  </a:lnTo>
                  <a:lnTo>
                    <a:pt x="0" y="14071"/>
                  </a:lnTo>
                  <a:lnTo>
                    <a:pt x="94056" y="14071"/>
                  </a:lnTo>
                  <a:lnTo>
                    <a:pt x="9405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36578" y="2419985"/>
              <a:ext cx="133887" cy="10476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75327" y="2382278"/>
              <a:ext cx="190662" cy="173795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4485043" y="2382278"/>
              <a:ext cx="100965" cy="173990"/>
            </a:xfrm>
            <a:custGeom>
              <a:avLst/>
              <a:gdLst/>
              <a:ahLst/>
              <a:cxnLst/>
              <a:rect l="l" t="t" r="r" b="b"/>
              <a:pathLst>
                <a:path w="100964" h="173989">
                  <a:moveTo>
                    <a:pt x="52108" y="3860"/>
                  </a:moveTo>
                  <a:lnTo>
                    <a:pt x="20345" y="25577"/>
                  </a:lnTo>
                  <a:lnTo>
                    <a:pt x="1206" y="70129"/>
                  </a:lnTo>
                  <a:lnTo>
                    <a:pt x="0" y="86906"/>
                  </a:lnTo>
                  <a:lnTo>
                    <a:pt x="1422" y="104432"/>
                  </a:lnTo>
                  <a:lnTo>
                    <a:pt x="22885" y="150799"/>
                  </a:lnTo>
                  <a:lnTo>
                    <a:pt x="49568" y="173799"/>
                  </a:lnTo>
                  <a:lnTo>
                    <a:pt x="52108" y="171246"/>
                  </a:lnTo>
                  <a:lnTo>
                    <a:pt x="41630" y="162826"/>
                  </a:lnTo>
                  <a:lnTo>
                    <a:pt x="33045" y="152717"/>
                  </a:lnTo>
                  <a:lnTo>
                    <a:pt x="18122" y="107353"/>
                  </a:lnTo>
                  <a:lnTo>
                    <a:pt x="16535" y="84353"/>
                  </a:lnTo>
                  <a:lnTo>
                    <a:pt x="17272" y="67843"/>
                  </a:lnTo>
                  <a:lnTo>
                    <a:pt x="29235" y="28130"/>
                  </a:lnTo>
                  <a:lnTo>
                    <a:pt x="44246" y="10337"/>
                  </a:lnTo>
                  <a:lnTo>
                    <a:pt x="52108" y="3860"/>
                  </a:lnTo>
                  <a:close/>
                </a:path>
                <a:path w="100964" h="173989">
                  <a:moveTo>
                    <a:pt x="100418" y="125234"/>
                  </a:moveTo>
                  <a:lnTo>
                    <a:pt x="99148" y="122682"/>
                  </a:lnTo>
                  <a:lnTo>
                    <a:pt x="96596" y="121399"/>
                  </a:lnTo>
                  <a:lnTo>
                    <a:pt x="95326" y="118846"/>
                  </a:lnTo>
                  <a:lnTo>
                    <a:pt x="92786" y="117576"/>
                  </a:lnTo>
                  <a:lnTo>
                    <a:pt x="86423" y="117576"/>
                  </a:lnTo>
                  <a:lnTo>
                    <a:pt x="83883" y="118846"/>
                  </a:lnTo>
                  <a:lnTo>
                    <a:pt x="81343" y="121399"/>
                  </a:lnTo>
                  <a:lnTo>
                    <a:pt x="78803" y="122682"/>
                  </a:lnTo>
                  <a:lnTo>
                    <a:pt x="77533" y="125234"/>
                  </a:lnTo>
                  <a:lnTo>
                    <a:pt x="77533" y="131622"/>
                  </a:lnTo>
                  <a:lnTo>
                    <a:pt x="78803" y="134175"/>
                  </a:lnTo>
                  <a:lnTo>
                    <a:pt x="83883" y="139293"/>
                  </a:lnTo>
                  <a:lnTo>
                    <a:pt x="86423" y="140563"/>
                  </a:lnTo>
                  <a:lnTo>
                    <a:pt x="88963" y="140563"/>
                  </a:lnTo>
                  <a:lnTo>
                    <a:pt x="92786" y="140563"/>
                  </a:lnTo>
                  <a:lnTo>
                    <a:pt x="95326" y="139293"/>
                  </a:lnTo>
                  <a:lnTo>
                    <a:pt x="97866" y="136740"/>
                  </a:lnTo>
                  <a:lnTo>
                    <a:pt x="100418" y="131622"/>
                  </a:lnTo>
                  <a:lnTo>
                    <a:pt x="100418" y="12523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614691" y="2382278"/>
              <a:ext cx="125832" cy="17379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83738" y="2424453"/>
              <a:ext cx="92798" cy="95831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922293" y="2382278"/>
              <a:ext cx="260558" cy="173795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5209549" y="2499845"/>
              <a:ext cx="23495" cy="23495"/>
            </a:xfrm>
            <a:custGeom>
              <a:avLst/>
              <a:gdLst/>
              <a:ahLst/>
              <a:cxnLst/>
              <a:rect l="l" t="t" r="r" b="b"/>
              <a:pathLst>
                <a:path w="23495" h="23494">
                  <a:moveTo>
                    <a:pt x="13975" y="0"/>
                  </a:moveTo>
                  <a:lnTo>
                    <a:pt x="8893" y="0"/>
                  </a:lnTo>
                  <a:lnTo>
                    <a:pt x="5082" y="1277"/>
                  </a:lnTo>
                  <a:lnTo>
                    <a:pt x="3811" y="3832"/>
                  </a:lnTo>
                  <a:lnTo>
                    <a:pt x="1270" y="5110"/>
                  </a:lnTo>
                  <a:lnTo>
                    <a:pt x="0" y="7665"/>
                  </a:lnTo>
                  <a:lnTo>
                    <a:pt x="0" y="14052"/>
                  </a:lnTo>
                  <a:lnTo>
                    <a:pt x="1270" y="16607"/>
                  </a:lnTo>
                  <a:lnTo>
                    <a:pt x="3811" y="19162"/>
                  </a:lnTo>
                  <a:lnTo>
                    <a:pt x="5082" y="21718"/>
                  </a:lnTo>
                  <a:lnTo>
                    <a:pt x="8893" y="22995"/>
                  </a:lnTo>
                  <a:lnTo>
                    <a:pt x="11434" y="22995"/>
                  </a:lnTo>
                  <a:lnTo>
                    <a:pt x="13975" y="22995"/>
                  </a:lnTo>
                  <a:lnTo>
                    <a:pt x="17787" y="21718"/>
                  </a:lnTo>
                  <a:lnTo>
                    <a:pt x="19057" y="19162"/>
                  </a:lnTo>
                  <a:lnTo>
                    <a:pt x="21598" y="16607"/>
                  </a:lnTo>
                  <a:lnTo>
                    <a:pt x="22869" y="14052"/>
                  </a:lnTo>
                  <a:lnTo>
                    <a:pt x="22869" y="7665"/>
                  </a:lnTo>
                  <a:lnTo>
                    <a:pt x="21598" y="5110"/>
                  </a:lnTo>
                  <a:lnTo>
                    <a:pt x="19057" y="3832"/>
                  </a:lnTo>
                  <a:lnTo>
                    <a:pt x="17787" y="1277"/>
                  </a:lnTo>
                  <a:lnTo>
                    <a:pt x="1397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261658" y="2382278"/>
              <a:ext cx="125883" cy="173795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429383" y="2424453"/>
              <a:ext cx="94187" cy="95831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569310" y="2382278"/>
              <a:ext cx="155003" cy="173795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744642" y="2382278"/>
              <a:ext cx="121970" cy="173795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4205414" y="2351620"/>
              <a:ext cx="2082164" cy="244475"/>
            </a:xfrm>
            <a:custGeom>
              <a:avLst/>
              <a:gdLst/>
              <a:ahLst/>
              <a:cxnLst/>
              <a:rect l="l" t="t" r="r" b="b"/>
              <a:pathLst>
                <a:path w="2082164" h="244475">
                  <a:moveTo>
                    <a:pt x="48285" y="6388"/>
                  </a:moveTo>
                  <a:lnTo>
                    <a:pt x="17856" y="37020"/>
                  </a:lnTo>
                  <a:lnTo>
                    <a:pt x="2857" y="86093"/>
                  </a:lnTo>
                  <a:lnTo>
                    <a:pt x="0" y="122682"/>
                  </a:lnTo>
                  <a:lnTo>
                    <a:pt x="711" y="140639"/>
                  </a:lnTo>
                  <a:lnTo>
                    <a:pt x="11442" y="191681"/>
                  </a:lnTo>
                  <a:lnTo>
                    <a:pt x="34493" y="233006"/>
                  </a:lnTo>
                  <a:lnTo>
                    <a:pt x="44475" y="244055"/>
                  </a:lnTo>
                  <a:lnTo>
                    <a:pt x="48285" y="238950"/>
                  </a:lnTo>
                  <a:lnTo>
                    <a:pt x="40411" y="228168"/>
                  </a:lnTo>
                  <a:lnTo>
                    <a:pt x="33832" y="216916"/>
                  </a:lnTo>
                  <a:lnTo>
                    <a:pt x="20815" y="178562"/>
                  </a:lnTo>
                  <a:lnTo>
                    <a:pt x="16522" y="122682"/>
                  </a:lnTo>
                  <a:lnTo>
                    <a:pt x="17005" y="101625"/>
                  </a:lnTo>
                  <a:lnTo>
                    <a:pt x="24155" y="52400"/>
                  </a:lnTo>
                  <a:lnTo>
                    <a:pt x="40411" y="16459"/>
                  </a:lnTo>
                  <a:lnTo>
                    <a:pt x="48285" y="6388"/>
                  </a:lnTo>
                  <a:close/>
                </a:path>
                <a:path w="2082164" h="244475">
                  <a:moveTo>
                    <a:pt x="1709470" y="155892"/>
                  </a:moveTo>
                  <a:lnTo>
                    <a:pt x="1708289" y="153339"/>
                  </a:lnTo>
                  <a:lnTo>
                    <a:pt x="1706930" y="152057"/>
                  </a:lnTo>
                  <a:lnTo>
                    <a:pt x="1704390" y="149504"/>
                  </a:lnTo>
                  <a:lnTo>
                    <a:pt x="1701850" y="148234"/>
                  </a:lnTo>
                  <a:lnTo>
                    <a:pt x="1695577" y="148234"/>
                  </a:lnTo>
                  <a:lnTo>
                    <a:pt x="1693037" y="149504"/>
                  </a:lnTo>
                  <a:lnTo>
                    <a:pt x="1690497" y="152057"/>
                  </a:lnTo>
                  <a:lnTo>
                    <a:pt x="1689138" y="153339"/>
                  </a:lnTo>
                  <a:lnTo>
                    <a:pt x="1687957" y="155892"/>
                  </a:lnTo>
                  <a:lnTo>
                    <a:pt x="1687957" y="162280"/>
                  </a:lnTo>
                  <a:lnTo>
                    <a:pt x="1689138" y="164833"/>
                  </a:lnTo>
                  <a:lnTo>
                    <a:pt x="1690497" y="167398"/>
                  </a:lnTo>
                  <a:lnTo>
                    <a:pt x="1693037" y="169951"/>
                  </a:lnTo>
                  <a:lnTo>
                    <a:pt x="1695577" y="171221"/>
                  </a:lnTo>
                  <a:lnTo>
                    <a:pt x="1699310" y="171221"/>
                  </a:lnTo>
                  <a:lnTo>
                    <a:pt x="1701850" y="171221"/>
                  </a:lnTo>
                  <a:lnTo>
                    <a:pt x="1704390" y="169951"/>
                  </a:lnTo>
                  <a:lnTo>
                    <a:pt x="1706930" y="167398"/>
                  </a:lnTo>
                  <a:lnTo>
                    <a:pt x="1708289" y="164833"/>
                  </a:lnTo>
                  <a:lnTo>
                    <a:pt x="1709470" y="162280"/>
                  </a:lnTo>
                  <a:lnTo>
                    <a:pt x="1709470" y="155892"/>
                  </a:lnTo>
                  <a:close/>
                </a:path>
                <a:path w="2082164" h="244475">
                  <a:moveTo>
                    <a:pt x="1796034" y="166116"/>
                  </a:moveTo>
                  <a:lnTo>
                    <a:pt x="1788414" y="164833"/>
                  </a:lnTo>
                  <a:lnTo>
                    <a:pt x="1783334" y="164833"/>
                  </a:lnTo>
                  <a:lnTo>
                    <a:pt x="1778254" y="162280"/>
                  </a:lnTo>
                  <a:lnTo>
                    <a:pt x="1776895" y="158445"/>
                  </a:lnTo>
                  <a:lnTo>
                    <a:pt x="1776895" y="31940"/>
                  </a:lnTo>
                  <a:lnTo>
                    <a:pt x="1775714" y="31940"/>
                  </a:lnTo>
                  <a:lnTo>
                    <a:pt x="1738782" y="51117"/>
                  </a:lnTo>
                  <a:lnTo>
                    <a:pt x="1738782" y="53670"/>
                  </a:lnTo>
                  <a:lnTo>
                    <a:pt x="1746402" y="49847"/>
                  </a:lnTo>
                  <a:lnTo>
                    <a:pt x="1748942" y="49847"/>
                  </a:lnTo>
                  <a:lnTo>
                    <a:pt x="1751482" y="48564"/>
                  </a:lnTo>
                  <a:lnTo>
                    <a:pt x="1756562" y="48564"/>
                  </a:lnTo>
                  <a:lnTo>
                    <a:pt x="1757921" y="49847"/>
                  </a:lnTo>
                  <a:lnTo>
                    <a:pt x="1757921" y="51117"/>
                  </a:lnTo>
                  <a:lnTo>
                    <a:pt x="1759102" y="53670"/>
                  </a:lnTo>
                  <a:lnTo>
                    <a:pt x="1759102" y="157175"/>
                  </a:lnTo>
                  <a:lnTo>
                    <a:pt x="1757921" y="161010"/>
                  </a:lnTo>
                  <a:lnTo>
                    <a:pt x="1756562" y="162280"/>
                  </a:lnTo>
                  <a:lnTo>
                    <a:pt x="1754022" y="163563"/>
                  </a:lnTo>
                  <a:lnTo>
                    <a:pt x="1748942" y="164833"/>
                  </a:lnTo>
                  <a:lnTo>
                    <a:pt x="1740128" y="166116"/>
                  </a:lnTo>
                  <a:lnTo>
                    <a:pt x="1740128" y="168668"/>
                  </a:lnTo>
                  <a:lnTo>
                    <a:pt x="1796034" y="168668"/>
                  </a:lnTo>
                  <a:lnTo>
                    <a:pt x="1796034" y="166116"/>
                  </a:lnTo>
                  <a:close/>
                </a:path>
                <a:path w="2082164" h="244475">
                  <a:moveTo>
                    <a:pt x="1865833" y="118846"/>
                  </a:moveTo>
                  <a:lnTo>
                    <a:pt x="1853539" y="71399"/>
                  </a:lnTo>
                  <a:lnTo>
                    <a:pt x="1823186" y="35941"/>
                  </a:lnTo>
                  <a:lnTo>
                    <a:pt x="1815007" y="30657"/>
                  </a:lnTo>
                  <a:lnTo>
                    <a:pt x="1812467" y="34518"/>
                  </a:lnTo>
                  <a:lnTo>
                    <a:pt x="1822259" y="42672"/>
                  </a:lnTo>
                  <a:lnTo>
                    <a:pt x="1830489" y="51917"/>
                  </a:lnTo>
                  <a:lnTo>
                    <a:pt x="1846300" y="95351"/>
                  </a:lnTo>
                  <a:lnTo>
                    <a:pt x="1848040" y="121399"/>
                  </a:lnTo>
                  <a:lnTo>
                    <a:pt x="1847126" y="137909"/>
                  </a:lnTo>
                  <a:lnTo>
                    <a:pt x="1835340" y="177634"/>
                  </a:lnTo>
                  <a:lnTo>
                    <a:pt x="1812467" y="201904"/>
                  </a:lnTo>
                  <a:lnTo>
                    <a:pt x="1815007" y="204457"/>
                  </a:lnTo>
                  <a:lnTo>
                    <a:pt x="1818906" y="203187"/>
                  </a:lnTo>
                  <a:lnTo>
                    <a:pt x="1823986" y="199351"/>
                  </a:lnTo>
                  <a:lnTo>
                    <a:pt x="1829066" y="194233"/>
                  </a:lnTo>
                  <a:lnTo>
                    <a:pt x="1835429" y="189204"/>
                  </a:lnTo>
                  <a:lnTo>
                    <a:pt x="1858810" y="152869"/>
                  </a:lnTo>
                  <a:lnTo>
                    <a:pt x="1865388" y="125755"/>
                  </a:lnTo>
                  <a:lnTo>
                    <a:pt x="1865833" y="118846"/>
                  </a:lnTo>
                  <a:close/>
                </a:path>
                <a:path w="2082164" h="244475">
                  <a:moveTo>
                    <a:pt x="1932063" y="122682"/>
                  </a:moveTo>
                  <a:lnTo>
                    <a:pt x="1925561" y="68948"/>
                  </a:lnTo>
                  <a:lnTo>
                    <a:pt x="1906384" y="23317"/>
                  </a:lnTo>
                  <a:lnTo>
                    <a:pt x="1887512" y="0"/>
                  </a:lnTo>
                  <a:lnTo>
                    <a:pt x="1883613" y="6388"/>
                  </a:lnTo>
                  <a:lnTo>
                    <a:pt x="1891550" y="16459"/>
                  </a:lnTo>
                  <a:lnTo>
                    <a:pt x="1898142" y="27482"/>
                  </a:lnTo>
                  <a:lnTo>
                    <a:pt x="1911172" y="66255"/>
                  </a:lnTo>
                  <a:lnTo>
                    <a:pt x="1915464" y="122682"/>
                  </a:lnTo>
                  <a:lnTo>
                    <a:pt x="1914994" y="143548"/>
                  </a:lnTo>
                  <a:lnTo>
                    <a:pt x="1907844" y="192963"/>
                  </a:lnTo>
                  <a:lnTo>
                    <a:pt x="1891550" y="228168"/>
                  </a:lnTo>
                  <a:lnTo>
                    <a:pt x="1883613" y="238950"/>
                  </a:lnTo>
                  <a:lnTo>
                    <a:pt x="1887512" y="244055"/>
                  </a:lnTo>
                  <a:lnTo>
                    <a:pt x="1914118" y="207048"/>
                  </a:lnTo>
                  <a:lnTo>
                    <a:pt x="1929168" y="158127"/>
                  </a:lnTo>
                  <a:lnTo>
                    <a:pt x="1931339" y="140639"/>
                  </a:lnTo>
                  <a:lnTo>
                    <a:pt x="1932063" y="122682"/>
                  </a:lnTo>
                  <a:close/>
                </a:path>
                <a:path w="2082164" h="244475">
                  <a:moveTo>
                    <a:pt x="2081987" y="126517"/>
                  </a:moveTo>
                  <a:lnTo>
                    <a:pt x="1987969" y="126517"/>
                  </a:lnTo>
                  <a:lnTo>
                    <a:pt x="1987969" y="140563"/>
                  </a:lnTo>
                  <a:lnTo>
                    <a:pt x="2081987" y="140563"/>
                  </a:lnTo>
                  <a:lnTo>
                    <a:pt x="2081987" y="126517"/>
                  </a:lnTo>
                  <a:close/>
                </a:path>
                <a:path w="2082164" h="244475">
                  <a:moveTo>
                    <a:pt x="2081987" y="99669"/>
                  </a:moveTo>
                  <a:lnTo>
                    <a:pt x="1987969" y="99669"/>
                  </a:lnTo>
                  <a:lnTo>
                    <a:pt x="1987969" y="113741"/>
                  </a:lnTo>
                  <a:lnTo>
                    <a:pt x="2081987" y="113741"/>
                  </a:lnTo>
                  <a:lnTo>
                    <a:pt x="2081987" y="9966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17" name="object 1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343558" y="2382278"/>
              <a:ext cx="205746" cy="173795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574715" y="2382278"/>
              <a:ext cx="195660" cy="173795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6822541" y="2260904"/>
              <a:ext cx="438784" cy="422275"/>
            </a:xfrm>
            <a:custGeom>
              <a:avLst/>
              <a:gdLst/>
              <a:ahLst/>
              <a:cxnLst/>
              <a:rect l="l" t="t" r="r" b="b"/>
              <a:pathLst>
                <a:path w="438784" h="422275">
                  <a:moveTo>
                    <a:pt x="94018" y="217233"/>
                  </a:moveTo>
                  <a:lnTo>
                    <a:pt x="0" y="217233"/>
                  </a:lnTo>
                  <a:lnTo>
                    <a:pt x="0" y="231279"/>
                  </a:lnTo>
                  <a:lnTo>
                    <a:pt x="94018" y="231279"/>
                  </a:lnTo>
                  <a:lnTo>
                    <a:pt x="94018" y="217233"/>
                  </a:lnTo>
                  <a:close/>
                </a:path>
                <a:path w="438784" h="422275">
                  <a:moveTo>
                    <a:pt x="94018" y="190385"/>
                  </a:moveTo>
                  <a:lnTo>
                    <a:pt x="0" y="190385"/>
                  </a:lnTo>
                  <a:lnTo>
                    <a:pt x="0" y="204457"/>
                  </a:lnTo>
                  <a:lnTo>
                    <a:pt x="94018" y="204457"/>
                  </a:lnTo>
                  <a:lnTo>
                    <a:pt x="94018" y="190385"/>
                  </a:lnTo>
                  <a:close/>
                </a:path>
                <a:path w="438784" h="422275">
                  <a:moveTo>
                    <a:pt x="221068" y="419125"/>
                  </a:moveTo>
                  <a:lnTo>
                    <a:pt x="213448" y="419125"/>
                  </a:lnTo>
                  <a:lnTo>
                    <a:pt x="208368" y="417855"/>
                  </a:lnTo>
                  <a:lnTo>
                    <a:pt x="203288" y="415302"/>
                  </a:lnTo>
                  <a:lnTo>
                    <a:pt x="202107" y="412737"/>
                  </a:lnTo>
                  <a:lnTo>
                    <a:pt x="202107" y="302844"/>
                  </a:lnTo>
                  <a:lnTo>
                    <a:pt x="202107" y="286232"/>
                  </a:lnTo>
                  <a:lnTo>
                    <a:pt x="199555" y="286232"/>
                  </a:lnTo>
                  <a:lnTo>
                    <a:pt x="163982" y="304114"/>
                  </a:lnTo>
                  <a:lnTo>
                    <a:pt x="163982" y="306666"/>
                  </a:lnTo>
                  <a:lnTo>
                    <a:pt x="166522" y="306666"/>
                  </a:lnTo>
                  <a:lnTo>
                    <a:pt x="174155" y="302844"/>
                  </a:lnTo>
                  <a:lnTo>
                    <a:pt x="180416" y="302844"/>
                  </a:lnTo>
                  <a:lnTo>
                    <a:pt x="181775" y="304114"/>
                  </a:lnTo>
                  <a:lnTo>
                    <a:pt x="182956" y="305396"/>
                  </a:lnTo>
                  <a:lnTo>
                    <a:pt x="184315" y="306666"/>
                  </a:lnTo>
                  <a:lnTo>
                    <a:pt x="184315" y="410184"/>
                  </a:lnTo>
                  <a:lnTo>
                    <a:pt x="182956" y="414020"/>
                  </a:lnTo>
                  <a:lnTo>
                    <a:pt x="180416" y="415302"/>
                  </a:lnTo>
                  <a:lnTo>
                    <a:pt x="177876" y="417855"/>
                  </a:lnTo>
                  <a:lnTo>
                    <a:pt x="172796" y="419125"/>
                  </a:lnTo>
                  <a:lnTo>
                    <a:pt x="165176" y="419125"/>
                  </a:lnTo>
                  <a:lnTo>
                    <a:pt x="165176" y="421678"/>
                  </a:lnTo>
                  <a:lnTo>
                    <a:pt x="221068" y="421678"/>
                  </a:lnTo>
                  <a:lnTo>
                    <a:pt x="221068" y="419125"/>
                  </a:lnTo>
                  <a:close/>
                </a:path>
                <a:path w="438784" h="422275">
                  <a:moveTo>
                    <a:pt x="438416" y="132892"/>
                  </a:moveTo>
                  <a:lnTo>
                    <a:pt x="427062" y="132892"/>
                  </a:lnTo>
                  <a:lnTo>
                    <a:pt x="423176" y="130340"/>
                  </a:lnTo>
                  <a:lnTo>
                    <a:pt x="420636" y="129057"/>
                  </a:lnTo>
                  <a:lnTo>
                    <a:pt x="419442" y="126504"/>
                  </a:lnTo>
                  <a:lnTo>
                    <a:pt x="419442" y="0"/>
                  </a:lnTo>
                  <a:lnTo>
                    <a:pt x="418096" y="0"/>
                  </a:lnTo>
                  <a:lnTo>
                    <a:pt x="381330" y="17881"/>
                  </a:lnTo>
                  <a:lnTo>
                    <a:pt x="381330" y="21717"/>
                  </a:lnTo>
                  <a:lnTo>
                    <a:pt x="388950" y="17881"/>
                  </a:lnTo>
                  <a:lnTo>
                    <a:pt x="392684" y="16611"/>
                  </a:lnTo>
                  <a:lnTo>
                    <a:pt x="399122" y="16611"/>
                  </a:lnTo>
                  <a:lnTo>
                    <a:pt x="401662" y="19164"/>
                  </a:lnTo>
                  <a:lnTo>
                    <a:pt x="401662" y="20434"/>
                  </a:lnTo>
                  <a:lnTo>
                    <a:pt x="402844" y="22987"/>
                  </a:lnTo>
                  <a:lnTo>
                    <a:pt x="402844" y="123952"/>
                  </a:lnTo>
                  <a:lnTo>
                    <a:pt x="401662" y="127787"/>
                  </a:lnTo>
                  <a:lnTo>
                    <a:pt x="399122" y="130340"/>
                  </a:lnTo>
                  <a:lnTo>
                    <a:pt x="396570" y="131622"/>
                  </a:lnTo>
                  <a:lnTo>
                    <a:pt x="391490" y="132892"/>
                  </a:lnTo>
                  <a:lnTo>
                    <a:pt x="383870" y="132892"/>
                  </a:lnTo>
                  <a:lnTo>
                    <a:pt x="383870" y="136728"/>
                  </a:lnTo>
                  <a:lnTo>
                    <a:pt x="438416" y="136728"/>
                  </a:lnTo>
                  <a:lnTo>
                    <a:pt x="438416" y="13289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20" name="object 2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088176" y="2586733"/>
              <a:ext cx="92832" cy="95848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227932" y="2593121"/>
              <a:ext cx="76231" cy="92016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320765" y="2512620"/>
              <a:ext cx="143653" cy="80501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6971287" y="2475571"/>
              <a:ext cx="525145" cy="0"/>
            </a:xfrm>
            <a:custGeom>
              <a:avLst/>
              <a:gdLst/>
              <a:ahLst/>
              <a:cxnLst/>
              <a:rect l="l" t="t" r="r" b="b"/>
              <a:pathLst>
                <a:path w="525145">
                  <a:moveTo>
                    <a:pt x="0" y="0"/>
                  </a:moveTo>
                  <a:lnTo>
                    <a:pt x="0" y="0"/>
                  </a:lnTo>
                  <a:lnTo>
                    <a:pt x="524809" y="0"/>
                  </a:lnTo>
                </a:path>
              </a:pathLst>
            </a:custGeom>
            <a:ln w="894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4" name="object 24"/>
            <p:cNvSpPr/>
            <p:nvPr/>
          </p:nvSpPr>
          <p:spPr>
            <a:xfrm>
              <a:off x="7550810" y="2381008"/>
              <a:ext cx="267335" cy="142240"/>
            </a:xfrm>
            <a:custGeom>
              <a:avLst/>
              <a:gdLst/>
              <a:ahLst/>
              <a:cxnLst/>
              <a:rect l="l" t="t" r="r" b="b"/>
              <a:pathLst>
                <a:path w="267334" h="142239">
                  <a:moveTo>
                    <a:pt x="94018" y="97129"/>
                  </a:moveTo>
                  <a:lnTo>
                    <a:pt x="0" y="97129"/>
                  </a:lnTo>
                  <a:lnTo>
                    <a:pt x="0" y="111175"/>
                  </a:lnTo>
                  <a:lnTo>
                    <a:pt x="94018" y="111175"/>
                  </a:lnTo>
                  <a:lnTo>
                    <a:pt x="94018" y="97129"/>
                  </a:lnTo>
                  <a:close/>
                </a:path>
                <a:path w="267334" h="142239">
                  <a:moveTo>
                    <a:pt x="94018" y="70281"/>
                  </a:moveTo>
                  <a:lnTo>
                    <a:pt x="0" y="70281"/>
                  </a:lnTo>
                  <a:lnTo>
                    <a:pt x="0" y="84353"/>
                  </a:lnTo>
                  <a:lnTo>
                    <a:pt x="94018" y="84353"/>
                  </a:lnTo>
                  <a:lnTo>
                    <a:pt x="94018" y="70281"/>
                  </a:lnTo>
                  <a:close/>
                </a:path>
                <a:path w="267334" h="142239">
                  <a:moveTo>
                    <a:pt x="171602" y="123952"/>
                  </a:moveTo>
                  <a:lnTo>
                    <a:pt x="169062" y="122669"/>
                  </a:lnTo>
                  <a:lnTo>
                    <a:pt x="166522" y="120116"/>
                  </a:lnTo>
                  <a:lnTo>
                    <a:pt x="163982" y="118846"/>
                  </a:lnTo>
                  <a:lnTo>
                    <a:pt x="157543" y="118846"/>
                  </a:lnTo>
                  <a:lnTo>
                    <a:pt x="155003" y="120116"/>
                  </a:lnTo>
                  <a:lnTo>
                    <a:pt x="152463" y="122669"/>
                  </a:lnTo>
                  <a:lnTo>
                    <a:pt x="151269" y="123952"/>
                  </a:lnTo>
                  <a:lnTo>
                    <a:pt x="149923" y="126504"/>
                  </a:lnTo>
                  <a:lnTo>
                    <a:pt x="149923" y="132892"/>
                  </a:lnTo>
                  <a:lnTo>
                    <a:pt x="151269" y="135445"/>
                  </a:lnTo>
                  <a:lnTo>
                    <a:pt x="152463" y="138010"/>
                  </a:lnTo>
                  <a:lnTo>
                    <a:pt x="155003" y="140563"/>
                  </a:lnTo>
                  <a:lnTo>
                    <a:pt x="157543" y="141833"/>
                  </a:lnTo>
                  <a:lnTo>
                    <a:pt x="161442" y="141833"/>
                  </a:lnTo>
                  <a:lnTo>
                    <a:pt x="163982" y="141833"/>
                  </a:lnTo>
                  <a:lnTo>
                    <a:pt x="166522" y="140563"/>
                  </a:lnTo>
                  <a:lnTo>
                    <a:pt x="171602" y="135445"/>
                  </a:lnTo>
                  <a:lnTo>
                    <a:pt x="171602" y="123952"/>
                  </a:lnTo>
                  <a:close/>
                </a:path>
                <a:path w="267334" h="142239">
                  <a:moveTo>
                    <a:pt x="266979" y="1270"/>
                  </a:moveTo>
                  <a:lnTo>
                    <a:pt x="265620" y="0"/>
                  </a:lnTo>
                  <a:lnTo>
                    <a:pt x="263080" y="1270"/>
                  </a:lnTo>
                  <a:lnTo>
                    <a:pt x="261899" y="2552"/>
                  </a:lnTo>
                  <a:lnTo>
                    <a:pt x="260540" y="3848"/>
                  </a:lnTo>
                  <a:lnTo>
                    <a:pt x="259359" y="3848"/>
                  </a:lnTo>
                  <a:lnTo>
                    <a:pt x="258000" y="5130"/>
                  </a:lnTo>
                  <a:lnTo>
                    <a:pt x="213448" y="5130"/>
                  </a:lnTo>
                  <a:lnTo>
                    <a:pt x="191935" y="52400"/>
                  </a:lnTo>
                  <a:lnTo>
                    <a:pt x="191935" y="54952"/>
                  </a:lnTo>
                  <a:lnTo>
                    <a:pt x="193116" y="54952"/>
                  </a:lnTo>
                  <a:lnTo>
                    <a:pt x="193116" y="56222"/>
                  </a:lnTo>
                  <a:lnTo>
                    <a:pt x="195656" y="56222"/>
                  </a:lnTo>
                  <a:lnTo>
                    <a:pt x="202387" y="56489"/>
                  </a:lnTo>
                  <a:lnTo>
                    <a:pt x="243751" y="76517"/>
                  </a:lnTo>
                  <a:lnTo>
                    <a:pt x="250380" y="98399"/>
                  </a:lnTo>
                  <a:lnTo>
                    <a:pt x="249897" y="105803"/>
                  </a:lnTo>
                  <a:lnTo>
                    <a:pt x="230047" y="134175"/>
                  </a:lnTo>
                  <a:lnTo>
                    <a:pt x="219887" y="134175"/>
                  </a:lnTo>
                  <a:lnTo>
                    <a:pt x="214795" y="131622"/>
                  </a:lnTo>
                  <a:lnTo>
                    <a:pt x="208368" y="127787"/>
                  </a:lnTo>
                  <a:lnTo>
                    <a:pt x="202095" y="122669"/>
                  </a:lnTo>
                  <a:lnTo>
                    <a:pt x="197015" y="121399"/>
                  </a:lnTo>
                  <a:lnTo>
                    <a:pt x="188036" y="121399"/>
                  </a:lnTo>
                  <a:lnTo>
                    <a:pt x="186855" y="122669"/>
                  </a:lnTo>
                  <a:lnTo>
                    <a:pt x="185496" y="125234"/>
                  </a:lnTo>
                  <a:lnTo>
                    <a:pt x="185496" y="134175"/>
                  </a:lnTo>
                  <a:lnTo>
                    <a:pt x="188036" y="136728"/>
                  </a:lnTo>
                  <a:lnTo>
                    <a:pt x="194475" y="139280"/>
                  </a:lnTo>
                  <a:lnTo>
                    <a:pt x="204635" y="141833"/>
                  </a:lnTo>
                  <a:lnTo>
                    <a:pt x="210908" y="141833"/>
                  </a:lnTo>
                  <a:lnTo>
                    <a:pt x="250380" y="126504"/>
                  </a:lnTo>
                  <a:lnTo>
                    <a:pt x="265620" y="89458"/>
                  </a:lnTo>
                  <a:lnTo>
                    <a:pt x="265620" y="83070"/>
                  </a:lnTo>
                  <a:lnTo>
                    <a:pt x="264439" y="76682"/>
                  </a:lnTo>
                  <a:lnTo>
                    <a:pt x="261899" y="71551"/>
                  </a:lnTo>
                  <a:lnTo>
                    <a:pt x="259359" y="65163"/>
                  </a:lnTo>
                  <a:lnTo>
                    <a:pt x="255460" y="60058"/>
                  </a:lnTo>
                  <a:lnTo>
                    <a:pt x="251726" y="54952"/>
                  </a:lnTo>
                  <a:lnTo>
                    <a:pt x="245287" y="49834"/>
                  </a:lnTo>
                  <a:lnTo>
                    <a:pt x="239026" y="46012"/>
                  </a:lnTo>
                  <a:lnTo>
                    <a:pt x="230047" y="43446"/>
                  </a:lnTo>
                  <a:lnTo>
                    <a:pt x="224967" y="42176"/>
                  </a:lnTo>
                  <a:lnTo>
                    <a:pt x="217347" y="39624"/>
                  </a:lnTo>
                  <a:lnTo>
                    <a:pt x="207175" y="38341"/>
                  </a:lnTo>
                  <a:lnTo>
                    <a:pt x="214795" y="20459"/>
                  </a:lnTo>
                  <a:lnTo>
                    <a:pt x="259359" y="20459"/>
                  </a:lnTo>
                  <a:lnTo>
                    <a:pt x="259359" y="19177"/>
                  </a:lnTo>
                  <a:lnTo>
                    <a:pt x="266979" y="127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25" name="object 25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838121" y="2381000"/>
              <a:ext cx="81313" cy="141839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690646" y="2924087"/>
              <a:ext cx="146164" cy="189120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3909263" y="2994380"/>
              <a:ext cx="93345" cy="41275"/>
            </a:xfrm>
            <a:custGeom>
              <a:avLst/>
              <a:gdLst/>
              <a:ahLst/>
              <a:cxnLst/>
              <a:rect l="l" t="t" r="r" b="b"/>
              <a:pathLst>
                <a:path w="93345" h="41275">
                  <a:moveTo>
                    <a:pt x="92773" y="26822"/>
                  </a:moveTo>
                  <a:lnTo>
                    <a:pt x="0" y="26822"/>
                  </a:lnTo>
                  <a:lnTo>
                    <a:pt x="0" y="40894"/>
                  </a:lnTo>
                  <a:lnTo>
                    <a:pt x="92773" y="40894"/>
                  </a:lnTo>
                  <a:lnTo>
                    <a:pt x="92773" y="26822"/>
                  </a:lnTo>
                  <a:close/>
                </a:path>
                <a:path w="93345" h="41275">
                  <a:moveTo>
                    <a:pt x="92773" y="0"/>
                  </a:moveTo>
                  <a:lnTo>
                    <a:pt x="0" y="0"/>
                  </a:lnTo>
                  <a:lnTo>
                    <a:pt x="0" y="14046"/>
                  </a:lnTo>
                  <a:lnTo>
                    <a:pt x="92773" y="14046"/>
                  </a:lnTo>
                  <a:lnTo>
                    <a:pt x="9277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28" name="object 28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058194" y="2963071"/>
              <a:ext cx="133887" cy="103490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296942" y="2925364"/>
              <a:ext cx="261828" cy="173795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4584199" y="3042931"/>
              <a:ext cx="23495" cy="22225"/>
            </a:xfrm>
            <a:custGeom>
              <a:avLst/>
              <a:gdLst/>
              <a:ahLst/>
              <a:cxnLst/>
              <a:rect l="l" t="t" r="r" b="b"/>
              <a:pathLst>
                <a:path w="23495" h="22225">
                  <a:moveTo>
                    <a:pt x="15246" y="0"/>
                  </a:moveTo>
                  <a:lnTo>
                    <a:pt x="8893" y="0"/>
                  </a:lnTo>
                  <a:lnTo>
                    <a:pt x="3811" y="2555"/>
                  </a:lnTo>
                  <a:lnTo>
                    <a:pt x="1270" y="5110"/>
                  </a:lnTo>
                  <a:lnTo>
                    <a:pt x="0" y="7665"/>
                  </a:lnTo>
                  <a:lnTo>
                    <a:pt x="0" y="14052"/>
                  </a:lnTo>
                  <a:lnTo>
                    <a:pt x="1270" y="16607"/>
                  </a:lnTo>
                  <a:lnTo>
                    <a:pt x="3811" y="19162"/>
                  </a:lnTo>
                  <a:lnTo>
                    <a:pt x="8893" y="21718"/>
                  </a:lnTo>
                  <a:lnTo>
                    <a:pt x="11434" y="21718"/>
                  </a:lnTo>
                  <a:lnTo>
                    <a:pt x="15246" y="21718"/>
                  </a:lnTo>
                  <a:lnTo>
                    <a:pt x="20328" y="19162"/>
                  </a:lnTo>
                  <a:lnTo>
                    <a:pt x="22869" y="14052"/>
                  </a:lnTo>
                  <a:lnTo>
                    <a:pt x="22869" y="7665"/>
                  </a:lnTo>
                  <a:lnTo>
                    <a:pt x="20328" y="2555"/>
                  </a:lnTo>
                  <a:lnTo>
                    <a:pt x="1524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31" name="object 31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636307" y="2925364"/>
              <a:ext cx="125832" cy="173795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805354" y="2966262"/>
              <a:ext cx="92781" cy="95831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4943892" y="2925364"/>
              <a:ext cx="260575" cy="173795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5231148" y="3042931"/>
              <a:ext cx="23495" cy="22225"/>
            </a:xfrm>
            <a:custGeom>
              <a:avLst/>
              <a:gdLst/>
              <a:ahLst/>
              <a:cxnLst/>
              <a:rect l="l" t="t" r="r" b="b"/>
              <a:pathLst>
                <a:path w="23495" h="22225">
                  <a:moveTo>
                    <a:pt x="15263" y="0"/>
                  </a:moveTo>
                  <a:lnTo>
                    <a:pt x="8893" y="0"/>
                  </a:lnTo>
                  <a:lnTo>
                    <a:pt x="3811" y="2555"/>
                  </a:lnTo>
                  <a:lnTo>
                    <a:pt x="1270" y="5110"/>
                  </a:lnTo>
                  <a:lnTo>
                    <a:pt x="0" y="7665"/>
                  </a:lnTo>
                  <a:lnTo>
                    <a:pt x="0" y="14052"/>
                  </a:lnTo>
                  <a:lnTo>
                    <a:pt x="1270" y="16607"/>
                  </a:lnTo>
                  <a:lnTo>
                    <a:pt x="3811" y="19162"/>
                  </a:lnTo>
                  <a:lnTo>
                    <a:pt x="8893" y="21718"/>
                  </a:lnTo>
                  <a:lnTo>
                    <a:pt x="11451" y="21718"/>
                  </a:lnTo>
                  <a:lnTo>
                    <a:pt x="15263" y="21718"/>
                  </a:lnTo>
                  <a:lnTo>
                    <a:pt x="17804" y="20440"/>
                  </a:lnTo>
                  <a:lnTo>
                    <a:pt x="21615" y="16607"/>
                  </a:lnTo>
                  <a:lnTo>
                    <a:pt x="22886" y="14052"/>
                  </a:lnTo>
                  <a:lnTo>
                    <a:pt x="22886" y="7665"/>
                  </a:lnTo>
                  <a:lnTo>
                    <a:pt x="21615" y="5110"/>
                  </a:lnTo>
                  <a:lnTo>
                    <a:pt x="17804" y="1277"/>
                  </a:lnTo>
                  <a:lnTo>
                    <a:pt x="1526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35" name="object 35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5283273" y="2925364"/>
              <a:ext cx="125781" cy="173795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5451067" y="2966262"/>
              <a:ext cx="94018" cy="95831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5590824" y="2925364"/>
              <a:ext cx="155172" cy="173795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5766325" y="2925364"/>
              <a:ext cx="121969" cy="173795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4227030" y="2894710"/>
              <a:ext cx="2082164" cy="243204"/>
            </a:xfrm>
            <a:custGeom>
              <a:avLst/>
              <a:gdLst/>
              <a:ahLst/>
              <a:cxnLst/>
              <a:rect l="l" t="t" r="r" b="b"/>
              <a:pathLst>
                <a:path w="2082164" h="243205">
                  <a:moveTo>
                    <a:pt x="48285" y="5105"/>
                  </a:moveTo>
                  <a:lnTo>
                    <a:pt x="17843" y="36830"/>
                  </a:lnTo>
                  <a:lnTo>
                    <a:pt x="2857" y="85928"/>
                  </a:lnTo>
                  <a:lnTo>
                    <a:pt x="0" y="121386"/>
                  </a:lnTo>
                  <a:lnTo>
                    <a:pt x="711" y="140093"/>
                  </a:lnTo>
                  <a:lnTo>
                    <a:pt x="11430" y="191668"/>
                  </a:lnTo>
                  <a:lnTo>
                    <a:pt x="34493" y="232283"/>
                  </a:lnTo>
                  <a:lnTo>
                    <a:pt x="44475" y="242785"/>
                  </a:lnTo>
                  <a:lnTo>
                    <a:pt x="48285" y="237667"/>
                  </a:lnTo>
                  <a:lnTo>
                    <a:pt x="40411" y="227609"/>
                  </a:lnTo>
                  <a:lnTo>
                    <a:pt x="33832" y="216585"/>
                  </a:lnTo>
                  <a:lnTo>
                    <a:pt x="20802" y="177812"/>
                  </a:lnTo>
                  <a:lnTo>
                    <a:pt x="16510" y="121386"/>
                  </a:lnTo>
                  <a:lnTo>
                    <a:pt x="16992" y="100520"/>
                  </a:lnTo>
                  <a:lnTo>
                    <a:pt x="24130" y="51104"/>
                  </a:lnTo>
                  <a:lnTo>
                    <a:pt x="40411" y="15887"/>
                  </a:lnTo>
                  <a:lnTo>
                    <a:pt x="48285" y="5105"/>
                  </a:lnTo>
                  <a:close/>
                </a:path>
                <a:path w="2082164" h="243205">
                  <a:moveTo>
                    <a:pt x="1709534" y="153339"/>
                  </a:moveTo>
                  <a:lnTo>
                    <a:pt x="1706994" y="150787"/>
                  </a:lnTo>
                  <a:lnTo>
                    <a:pt x="1701914" y="148221"/>
                  </a:lnTo>
                  <a:lnTo>
                    <a:pt x="1695653" y="148221"/>
                  </a:lnTo>
                  <a:lnTo>
                    <a:pt x="1692935" y="149504"/>
                  </a:lnTo>
                  <a:lnTo>
                    <a:pt x="1690395" y="150787"/>
                  </a:lnTo>
                  <a:lnTo>
                    <a:pt x="1689214" y="153339"/>
                  </a:lnTo>
                  <a:lnTo>
                    <a:pt x="1687855" y="155892"/>
                  </a:lnTo>
                  <a:lnTo>
                    <a:pt x="1687855" y="162280"/>
                  </a:lnTo>
                  <a:lnTo>
                    <a:pt x="1689214" y="164833"/>
                  </a:lnTo>
                  <a:lnTo>
                    <a:pt x="1690395" y="167386"/>
                  </a:lnTo>
                  <a:lnTo>
                    <a:pt x="1692935" y="168668"/>
                  </a:lnTo>
                  <a:lnTo>
                    <a:pt x="1695653" y="169938"/>
                  </a:lnTo>
                  <a:lnTo>
                    <a:pt x="1699374" y="169938"/>
                  </a:lnTo>
                  <a:lnTo>
                    <a:pt x="1701914" y="169938"/>
                  </a:lnTo>
                  <a:lnTo>
                    <a:pt x="1706994" y="167386"/>
                  </a:lnTo>
                  <a:lnTo>
                    <a:pt x="1709534" y="164833"/>
                  </a:lnTo>
                  <a:lnTo>
                    <a:pt x="1709534" y="153339"/>
                  </a:lnTo>
                  <a:close/>
                </a:path>
                <a:path w="2082164" h="243205">
                  <a:moveTo>
                    <a:pt x="1795932" y="164833"/>
                  </a:moveTo>
                  <a:lnTo>
                    <a:pt x="1788312" y="164833"/>
                  </a:lnTo>
                  <a:lnTo>
                    <a:pt x="1783232" y="163563"/>
                  </a:lnTo>
                  <a:lnTo>
                    <a:pt x="1778152" y="160997"/>
                  </a:lnTo>
                  <a:lnTo>
                    <a:pt x="1776958" y="158445"/>
                  </a:lnTo>
                  <a:lnTo>
                    <a:pt x="1776958" y="31940"/>
                  </a:lnTo>
                  <a:lnTo>
                    <a:pt x="1775612" y="31940"/>
                  </a:lnTo>
                  <a:lnTo>
                    <a:pt x="1738845" y="49822"/>
                  </a:lnTo>
                  <a:lnTo>
                    <a:pt x="1738845" y="52374"/>
                  </a:lnTo>
                  <a:lnTo>
                    <a:pt x="1741385" y="52374"/>
                  </a:lnTo>
                  <a:lnTo>
                    <a:pt x="1749005" y="48539"/>
                  </a:lnTo>
                  <a:lnTo>
                    <a:pt x="1756638" y="48539"/>
                  </a:lnTo>
                  <a:lnTo>
                    <a:pt x="1759178" y="51104"/>
                  </a:lnTo>
                  <a:lnTo>
                    <a:pt x="1759178" y="52374"/>
                  </a:lnTo>
                  <a:lnTo>
                    <a:pt x="1760359" y="54927"/>
                  </a:lnTo>
                  <a:lnTo>
                    <a:pt x="1760359" y="155892"/>
                  </a:lnTo>
                  <a:lnTo>
                    <a:pt x="1759178" y="159727"/>
                  </a:lnTo>
                  <a:lnTo>
                    <a:pt x="1756638" y="162280"/>
                  </a:lnTo>
                  <a:lnTo>
                    <a:pt x="1754098" y="163563"/>
                  </a:lnTo>
                  <a:lnTo>
                    <a:pt x="1749005" y="164833"/>
                  </a:lnTo>
                  <a:lnTo>
                    <a:pt x="1740027" y="164833"/>
                  </a:lnTo>
                  <a:lnTo>
                    <a:pt x="1740027" y="167386"/>
                  </a:lnTo>
                  <a:lnTo>
                    <a:pt x="1795932" y="167386"/>
                  </a:lnTo>
                  <a:lnTo>
                    <a:pt x="1795932" y="164833"/>
                  </a:lnTo>
                  <a:close/>
                </a:path>
                <a:path w="2082164" h="243205">
                  <a:moveTo>
                    <a:pt x="1865896" y="117551"/>
                  </a:moveTo>
                  <a:lnTo>
                    <a:pt x="1853539" y="71374"/>
                  </a:lnTo>
                  <a:lnTo>
                    <a:pt x="1823681" y="35750"/>
                  </a:lnTo>
                  <a:lnTo>
                    <a:pt x="1816265" y="30657"/>
                  </a:lnTo>
                  <a:lnTo>
                    <a:pt x="1813725" y="34493"/>
                  </a:lnTo>
                  <a:lnTo>
                    <a:pt x="1822729" y="42113"/>
                  </a:lnTo>
                  <a:lnTo>
                    <a:pt x="1830552" y="51422"/>
                  </a:lnTo>
                  <a:lnTo>
                    <a:pt x="1846351" y="94234"/>
                  </a:lnTo>
                  <a:lnTo>
                    <a:pt x="1848116" y="120103"/>
                  </a:lnTo>
                  <a:lnTo>
                    <a:pt x="1847367" y="137185"/>
                  </a:lnTo>
                  <a:lnTo>
                    <a:pt x="1835404" y="177609"/>
                  </a:lnTo>
                  <a:lnTo>
                    <a:pt x="1813725" y="200609"/>
                  </a:lnTo>
                  <a:lnTo>
                    <a:pt x="1815071" y="204457"/>
                  </a:lnTo>
                  <a:lnTo>
                    <a:pt x="1818805" y="201904"/>
                  </a:lnTo>
                  <a:lnTo>
                    <a:pt x="1823885" y="199326"/>
                  </a:lnTo>
                  <a:lnTo>
                    <a:pt x="1828965" y="194221"/>
                  </a:lnTo>
                  <a:lnTo>
                    <a:pt x="1854212" y="165252"/>
                  </a:lnTo>
                  <a:lnTo>
                    <a:pt x="1865642" y="124993"/>
                  </a:lnTo>
                  <a:lnTo>
                    <a:pt x="1865896" y="117551"/>
                  </a:lnTo>
                  <a:close/>
                </a:path>
                <a:path w="2082164" h="243205">
                  <a:moveTo>
                    <a:pt x="1933321" y="121386"/>
                  </a:moveTo>
                  <a:lnTo>
                    <a:pt x="1925815" y="68910"/>
                  </a:lnTo>
                  <a:lnTo>
                    <a:pt x="1906422" y="22834"/>
                  </a:lnTo>
                  <a:lnTo>
                    <a:pt x="1887410" y="0"/>
                  </a:lnTo>
                  <a:lnTo>
                    <a:pt x="1883689" y="5105"/>
                  </a:lnTo>
                  <a:lnTo>
                    <a:pt x="1891538" y="15709"/>
                  </a:lnTo>
                  <a:lnTo>
                    <a:pt x="1898142" y="26670"/>
                  </a:lnTo>
                  <a:lnTo>
                    <a:pt x="1911248" y="65506"/>
                  </a:lnTo>
                  <a:lnTo>
                    <a:pt x="1915528" y="121386"/>
                  </a:lnTo>
                  <a:lnTo>
                    <a:pt x="1915058" y="142430"/>
                  </a:lnTo>
                  <a:lnTo>
                    <a:pt x="1907908" y="191668"/>
                  </a:lnTo>
                  <a:lnTo>
                    <a:pt x="1891538" y="227609"/>
                  </a:lnTo>
                  <a:lnTo>
                    <a:pt x="1883689" y="237667"/>
                  </a:lnTo>
                  <a:lnTo>
                    <a:pt x="1887410" y="242785"/>
                  </a:lnTo>
                  <a:lnTo>
                    <a:pt x="1914194" y="206476"/>
                  </a:lnTo>
                  <a:lnTo>
                    <a:pt x="1929828" y="157962"/>
                  </a:lnTo>
                  <a:lnTo>
                    <a:pt x="1932406" y="140093"/>
                  </a:lnTo>
                  <a:lnTo>
                    <a:pt x="1933321" y="121386"/>
                  </a:lnTo>
                  <a:close/>
                </a:path>
                <a:path w="2082164" h="243205">
                  <a:moveTo>
                    <a:pt x="2081885" y="126492"/>
                  </a:moveTo>
                  <a:lnTo>
                    <a:pt x="1989226" y="126492"/>
                  </a:lnTo>
                  <a:lnTo>
                    <a:pt x="1989226" y="140563"/>
                  </a:lnTo>
                  <a:lnTo>
                    <a:pt x="2081885" y="140563"/>
                  </a:lnTo>
                  <a:lnTo>
                    <a:pt x="2081885" y="126492"/>
                  </a:lnTo>
                  <a:close/>
                </a:path>
                <a:path w="2082164" h="243205">
                  <a:moveTo>
                    <a:pt x="2081885" y="99669"/>
                  </a:moveTo>
                  <a:lnTo>
                    <a:pt x="1989226" y="99669"/>
                  </a:lnTo>
                  <a:lnTo>
                    <a:pt x="1989226" y="113715"/>
                  </a:lnTo>
                  <a:lnTo>
                    <a:pt x="2081885" y="113715"/>
                  </a:lnTo>
                  <a:lnTo>
                    <a:pt x="2081885" y="9966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40" name="object 40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6365170" y="2963071"/>
              <a:ext cx="133872" cy="103490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6518643" y="2925364"/>
              <a:ext cx="52705" cy="173990"/>
            </a:xfrm>
            <a:custGeom>
              <a:avLst/>
              <a:gdLst/>
              <a:ahLst/>
              <a:cxnLst/>
              <a:rect l="l" t="t" r="r" b="b"/>
              <a:pathLst>
                <a:path w="52704" h="173989">
                  <a:moveTo>
                    <a:pt x="49635" y="0"/>
                  </a:moveTo>
                  <a:lnTo>
                    <a:pt x="20497" y="25550"/>
                  </a:lnTo>
                  <a:lnTo>
                    <a:pt x="1225" y="70121"/>
                  </a:lnTo>
                  <a:lnTo>
                    <a:pt x="0" y="86889"/>
                  </a:lnTo>
                  <a:lnTo>
                    <a:pt x="1431" y="103886"/>
                  </a:lnTo>
                  <a:lnTo>
                    <a:pt x="23038" y="150782"/>
                  </a:lnTo>
                  <a:lnTo>
                    <a:pt x="49635" y="173795"/>
                  </a:lnTo>
                  <a:lnTo>
                    <a:pt x="52176" y="169945"/>
                  </a:lnTo>
                  <a:lnTo>
                    <a:pt x="41694" y="162080"/>
                  </a:lnTo>
                  <a:lnTo>
                    <a:pt x="33118" y="152060"/>
                  </a:lnTo>
                  <a:lnTo>
                    <a:pt x="18189" y="107184"/>
                  </a:lnTo>
                  <a:lnTo>
                    <a:pt x="16601" y="83056"/>
                  </a:lnTo>
                  <a:lnTo>
                    <a:pt x="17347" y="66747"/>
                  </a:lnTo>
                  <a:lnTo>
                    <a:pt x="29306" y="28105"/>
                  </a:lnTo>
                  <a:lnTo>
                    <a:pt x="52176" y="3832"/>
                  </a:lnTo>
                  <a:lnTo>
                    <a:pt x="4963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42" name="object 42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6596230" y="2925364"/>
              <a:ext cx="195829" cy="173795"/>
            </a:xfrm>
            <a:prstGeom prst="rect">
              <a:avLst/>
            </a:prstGeom>
          </p:spPr>
        </p:pic>
        <p:sp>
          <p:nvSpPr>
            <p:cNvPr id="43" name="object 43"/>
            <p:cNvSpPr/>
            <p:nvPr/>
          </p:nvSpPr>
          <p:spPr>
            <a:xfrm>
              <a:off x="6845414" y="2802699"/>
              <a:ext cx="437515" cy="423545"/>
            </a:xfrm>
            <a:custGeom>
              <a:avLst/>
              <a:gdLst/>
              <a:ahLst/>
              <a:cxnLst/>
              <a:rect l="l" t="t" r="r" b="b"/>
              <a:pathLst>
                <a:path w="437515" h="423544">
                  <a:moveTo>
                    <a:pt x="92659" y="218503"/>
                  </a:moveTo>
                  <a:lnTo>
                    <a:pt x="0" y="218503"/>
                  </a:lnTo>
                  <a:lnTo>
                    <a:pt x="0" y="232575"/>
                  </a:lnTo>
                  <a:lnTo>
                    <a:pt x="92659" y="232575"/>
                  </a:lnTo>
                  <a:lnTo>
                    <a:pt x="92659" y="218503"/>
                  </a:lnTo>
                  <a:close/>
                </a:path>
                <a:path w="437515" h="423544">
                  <a:moveTo>
                    <a:pt x="92659" y="191681"/>
                  </a:moveTo>
                  <a:lnTo>
                    <a:pt x="0" y="191681"/>
                  </a:lnTo>
                  <a:lnTo>
                    <a:pt x="0" y="205727"/>
                  </a:lnTo>
                  <a:lnTo>
                    <a:pt x="92659" y="205727"/>
                  </a:lnTo>
                  <a:lnTo>
                    <a:pt x="92659" y="191681"/>
                  </a:lnTo>
                  <a:close/>
                </a:path>
                <a:path w="437515" h="423544">
                  <a:moveTo>
                    <a:pt x="219887" y="420408"/>
                  </a:moveTo>
                  <a:lnTo>
                    <a:pt x="212267" y="420408"/>
                  </a:lnTo>
                  <a:lnTo>
                    <a:pt x="207175" y="419125"/>
                  </a:lnTo>
                  <a:lnTo>
                    <a:pt x="202095" y="416572"/>
                  </a:lnTo>
                  <a:lnTo>
                    <a:pt x="200748" y="412737"/>
                  </a:lnTo>
                  <a:lnTo>
                    <a:pt x="200748" y="302856"/>
                  </a:lnTo>
                  <a:lnTo>
                    <a:pt x="200748" y="287502"/>
                  </a:lnTo>
                  <a:lnTo>
                    <a:pt x="199555" y="287502"/>
                  </a:lnTo>
                  <a:lnTo>
                    <a:pt x="199555" y="286232"/>
                  </a:lnTo>
                  <a:lnTo>
                    <a:pt x="198196" y="286232"/>
                  </a:lnTo>
                  <a:lnTo>
                    <a:pt x="162623" y="305409"/>
                  </a:lnTo>
                  <a:lnTo>
                    <a:pt x="162623" y="307962"/>
                  </a:lnTo>
                  <a:lnTo>
                    <a:pt x="167703" y="305409"/>
                  </a:lnTo>
                  <a:lnTo>
                    <a:pt x="170256" y="305409"/>
                  </a:lnTo>
                  <a:lnTo>
                    <a:pt x="175336" y="302856"/>
                  </a:lnTo>
                  <a:lnTo>
                    <a:pt x="179235" y="302856"/>
                  </a:lnTo>
                  <a:lnTo>
                    <a:pt x="181775" y="304126"/>
                  </a:lnTo>
                  <a:lnTo>
                    <a:pt x="181775" y="305409"/>
                  </a:lnTo>
                  <a:lnTo>
                    <a:pt x="182956" y="307962"/>
                  </a:lnTo>
                  <a:lnTo>
                    <a:pt x="182956" y="411467"/>
                  </a:lnTo>
                  <a:lnTo>
                    <a:pt x="181775" y="415302"/>
                  </a:lnTo>
                  <a:lnTo>
                    <a:pt x="176682" y="417855"/>
                  </a:lnTo>
                  <a:lnTo>
                    <a:pt x="171602" y="419125"/>
                  </a:lnTo>
                  <a:lnTo>
                    <a:pt x="163982" y="420408"/>
                  </a:lnTo>
                  <a:lnTo>
                    <a:pt x="163982" y="422960"/>
                  </a:lnTo>
                  <a:lnTo>
                    <a:pt x="219887" y="422960"/>
                  </a:lnTo>
                  <a:lnTo>
                    <a:pt x="219887" y="420408"/>
                  </a:lnTo>
                  <a:close/>
                </a:path>
                <a:path w="437515" h="423544">
                  <a:moveTo>
                    <a:pt x="437235" y="134175"/>
                  </a:moveTo>
                  <a:lnTo>
                    <a:pt x="430796" y="134175"/>
                  </a:lnTo>
                  <a:lnTo>
                    <a:pt x="425704" y="132892"/>
                  </a:lnTo>
                  <a:lnTo>
                    <a:pt x="423164" y="131610"/>
                  </a:lnTo>
                  <a:lnTo>
                    <a:pt x="419442" y="130340"/>
                  </a:lnTo>
                  <a:lnTo>
                    <a:pt x="418084" y="126504"/>
                  </a:lnTo>
                  <a:lnTo>
                    <a:pt x="418084" y="0"/>
                  </a:lnTo>
                  <a:lnTo>
                    <a:pt x="416902" y="0"/>
                  </a:lnTo>
                  <a:lnTo>
                    <a:pt x="381330" y="19177"/>
                  </a:lnTo>
                  <a:lnTo>
                    <a:pt x="381330" y="21729"/>
                  </a:lnTo>
                  <a:lnTo>
                    <a:pt x="382511" y="20447"/>
                  </a:lnTo>
                  <a:lnTo>
                    <a:pt x="385051" y="20447"/>
                  </a:lnTo>
                  <a:lnTo>
                    <a:pt x="388950" y="19177"/>
                  </a:lnTo>
                  <a:lnTo>
                    <a:pt x="391490" y="17894"/>
                  </a:lnTo>
                  <a:lnTo>
                    <a:pt x="399110" y="17894"/>
                  </a:lnTo>
                  <a:lnTo>
                    <a:pt x="400304" y="20447"/>
                  </a:lnTo>
                  <a:lnTo>
                    <a:pt x="400304" y="21729"/>
                  </a:lnTo>
                  <a:lnTo>
                    <a:pt x="401650" y="24282"/>
                  </a:lnTo>
                  <a:lnTo>
                    <a:pt x="401650" y="125222"/>
                  </a:lnTo>
                  <a:lnTo>
                    <a:pt x="400304" y="129057"/>
                  </a:lnTo>
                  <a:lnTo>
                    <a:pt x="397764" y="130340"/>
                  </a:lnTo>
                  <a:lnTo>
                    <a:pt x="395224" y="132892"/>
                  </a:lnTo>
                  <a:lnTo>
                    <a:pt x="390131" y="134175"/>
                  </a:lnTo>
                  <a:lnTo>
                    <a:pt x="382511" y="134175"/>
                  </a:lnTo>
                  <a:lnTo>
                    <a:pt x="382511" y="136728"/>
                  </a:lnTo>
                  <a:lnTo>
                    <a:pt x="437235" y="136728"/>
                  </a:lnTo>
                  <a:lnTo>
                    <a:pt x="437235" y="13417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44" name="object 44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7109690" y="3129820"/>
              <a:ext cx="94187" cy="95836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7249616" y="3136209"/>
              <a:ext cx="76231" cy="92004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7342279" y="3054429"/>
              <a:ext cx="143653" cy="80501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6992801" y="3018641"/>
              <a:ext cx="525145" cy="0"/>
            </a:xfrm>
            <a:custGeom>
              <a:avLst/>
              <a:gdLst/>
              <a:ahLst/>
              <a:cxnLst/>
              <a:rect l="l" t="t" r="r" b="b"/>
              <a:pathLst>
                <a:path w="525145">
                  <a:moveTo>
                    <a:pt x="0" y="0"/>
                  </a:moveTo>
                  <a:lnTo>
                    <a:pt x="0" y="0"/>
                  </a:lnTo>
                  <a:lnTo>
                    <a:pt x="524979" y="0"/>
                  </a:lnTo>
                </a:path>
              </a:pathLst>
            </a:custGeom>
            <a:ln w="894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8" name="object 48"/>
            <p:cNvSpPr/>
            <p:nvPr/>
          </p:nvSpPr>
          <p:spPr>
            <a:xfrm>
              <a:off x="7572489" y="2922815"/>
              <a:ext cx="267335" cy="142240"/>
            </a:xfrm>
            <a:custGeom>
              <a:avLst/>
              <a:gdLst/>
              <a:ahLst/>
              <a:cxnLst/>
              <a:rect l="l" t="t" r="r" b="b"/>
              <a:pathLst>
                <a:path w="267334" h="142239">
                  <a:moveTo>
                    <a:pt x="94018" y="98386"/>
                  </a:moveTo>
                  <a:lnTo>
                    <a:pt x="0" y="98386"/>
                  </a:lnTo>
                  <a:lnTo>
                    <a:pt x="0" y="112458"/>
                  </a:lnTo>
                  <a:lnTo>
                    <a:pt x="94018" y="112458"/>
                  </a:lnTo>
                  <a:lnTo>
                    <a:pt x="94018" y="98386"/>
                  </a:lnTo>
                  <a:close/>
                </a:path>
                <a:path w="267334" h="142239">
                  <a:moveTo>
                    <a:pt x="94018" y="71564"/>
                  </a:moveTo>
                  <a:lnTo>
                    <a:pt x="0" y="71564"/>
                  </a:lnTo>
                  <a:lnTo>
                    <a:pt x="0" y="85610"/>
                  </a:lnTo>
                  <a:lnTo>
                    <a:pt x="94018" y="85610"/>
                  </a:lnTo>
                  <a:lnTo>
                    <a:pt x="94018" y="71564"/>
                  </a:lnTo>
                  <a:close/>
                </a:path>
                <a:path w="267334" h="142239">
                  <a:moveTo>
                    <a:pt x="171437" y="125234"/>
                  </a:moveTo>
                  <a:lnTo>
                    <a:pt x="168897" y="122682"/>
                  </a:lnTo>
                  <a:lnTo>
                    <a:pt x="163817" y="120116"/>
                  </a:lnTo>
                  <a:lnTo>
                    <a:pt x="157543" y="120116"/>
                  </a:lnTo>
                  <a:lnTo>
                    <a:pt x="152463" y="122682"/>
                  </a:lnTo>
                  <a:lnTo>
                    <a:pt x="151104" y="125234"/>
                  </a:lnTo>
                  <a:lnTo>
                    <a:pt x="149923" y="127787"/>
                  </a:lnTo>
                  <a:lnTo>
                    <a:pt x="149923" y="134175"/>
                  </a:lnTo>
                  <a:lnTo>
                    <a:pt x="151104" y="136728"/>
                  </a:lnTo>
                  <a:lnTo>
                    <a:pt x="152463" y="139280"/>
                  </a:lnTo>
                  <a:lnTo>
                    <a:pt x="157543" y="141833"/>
                  </a:lnTo>
                  <a:lnTo>
                    <a:pt x="161277" y="141833"/>
                  </a:lnTo>
                  <a:lnTo>
                    <a:pt x="163817" y="141833"/>
                  </a:lnTo>
                  <a:lnTo>
                    <a:pt x="168897" y="139280"/>
                  </a:lnTo>
                  <a:lnTo>
                    <a:pt x="171437" y="136728"/>
                  </a:lnTo>
                  <a:lnTo>
                    <a:pt x="171437" y="125234"/>
                  </a:lnTo>
                  <a:close/>
                </a:path>
                <a:path w="267334" h="142239">
                  <a:moveTo>
                    <a:pt x="266814" y="1282"/>
                  </a:moveTo>
                  <a:lnTo>
                    <a:pt x="265620" y="0"/>
                  </a:lnTo>
                  <a:lnTo>
                    <a:pt x="264274" y="2552"/>
                  </a:lnTo>
                  <a:lnTo>
                    <a:pt x="261734" y="3835"/>
                  </a:lnTo>
                  <a:lnTo>
                    <a:pt x="260540" y="3835"/>
                  </a:lnTo>
                  <a:lnTo>
                    <a:pt x="260540" y="5105"/>
                  </a:lnTo>
                  <a:lnTo>
                    <a:pt x="213448" y="5105"/>
                  </a:lnTo>
                  <a:lnTo>
                    <a:pt x="191770" y="52400"/>
                  </a:lnTo>
                  <a:lnTo>
                    <a:pt x="191770" y="56222"/>
                  </a:lnTo>
                  <a:lnTo>
                    <a:pt x="195668" y="56222"/>
                  </a:lnTo>
                  <a:lnTo>
                    <a:pt x="202387" y="56692"/>
                  </a:lnTo>
                  <a:lnTo>
                    <a:pt x="244259" y="77787"/>
                  </a:lnTo>
                  <a:lnTo>
                    <a:pt x="251561" y="99669"/>
                  </a:lnTo>
                  <a:lnTo>
                    <a:pt x="250901" y="106883"/>
                  </a:lnTo>
                  <a:lnTo>
                    <a:pt x="230047" y="134175"/>
                  </a:lnTo>
                  <a:lnTo>
                    <a:pt x="219887" y="134175"/>
                  </a:lnTo>
                  <a:lnTo>
                    <a:pt x="214807" y="132892"/>
                  </a:lnTo>
                  <a:lnTo>
                    <a:pt x="208368" y="127787"/>
                  </a:lnTo>
                  <a:lnTo>
                    <a:pt x="202095" y="123952"/>
                  </a:lnTo>
                  <a:lnTo>
                    <a:pt x="198208" y="121399"/>
                  </a:lnTo>
                  <a:lnTo>
                    <a:pt x="190576" y="121399"/>
                  </a:lnTo>
                  <a:lnTo>
                    <a:pt x="189230" y="122682"/>
                  </a:lnTo>
                  <a:lnTo>
                    <a:pt x="186690" y="123952"/>
                  </a:lnTo>
                  <a:lnTo>
                    <a:pt x="185496" y="125234"/>
                  </a:lnTo>
                  <a:lnTo>
                    <a:pt x="185496" y="134175"/>
                  </a:lnTo>
                  <a:lnTo>
                    <a:pt x="188036" y="138010"/>
                  </a:lnTo>
                  <a:lnTo>
                    <a:pt x="199555" y="141833"/>
                  </a:lnTo>
                  <a:lnTo>
                    <a:pt x="210908" y="141833"/>
                  </a:lnTo>
                  <a:lnTo>
                    <a:pt x="222084" y="140906"/>
                  </a:lnTo>
                  <a:lnTo>
                    <a:pt x="232549" y="138163"/>
                  </a:lnTo>
                  <a:lnTo>
                    <a:pt x="241160" y="134175"/>
                  </a:lnTo>
                  <a:lnTo>
                    <a:pt x="242074" y="133756"/>
                  </a:lnTo>
                  <a:lnTo>
                    <a:pt x="264668" y="101015"/>
                  </a:lnTo>
                  <a:lnTo>
                    <a:pt x="265620" y="90716"/>
                  </a:lnTo>
                  <a:lnTo>
                    <a:pt x="265620" y="84328"/>
                  </a:lnTo>
                  <a:lnTo>
                    <a:pt x="245300" y="51117"/>
                  </a:lnTo>
                  <a:lnTo>
                    <a:pt x="217347" y="40894"/>
                  </a:lnTo>
                  <a:lnTo>
                    <a:pt x="207187" y="38341"/>
                  </a:lnTo>
                  <a:lnTo>
                    <a:pt x="214807" y="21717"/>
                  </a:lnTo>
                  <a:lnTo>
                    <a:pt x="256654" y="21717"/>
                  </a:lnTo>
                  <a:lnTo>
                    <a:pt x="258000" y="20434"/>
                  </a:lnTo>
                  <a:lnTo>
                    <a:pt x="259194" y="20434"/>
                  </a:lnTo>
                  <a:lnTo>
                    <a:pt x="266814" y="128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49" name="object 49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7859635" y="2922809"/>
              <a:ext cx="81313" cy="141839"/>
            </a:xfrm>
            <a:prstGeom prst="rect">
              <a:avLst/>
            </a:prstGeom>
          </p:spPr>
        </p:pic>
      </p:grpSp>
      <p:sp>
        <p:nvSpPr>
          <p:cNvPr id="50" name="object 50"/>
          <p:cNvSpPr txBox="1"/>
          <p:nvPr/>
        </p:nvSpPr>
        <p:spPr>
          <a:xfrm>
            <a:off x="3431795" y="483820"/>
            <a:ext cx="696595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400" b="1" dirty="0">
                <a:solidFill>
                  <a:srgbClr val="0000FF"/>
                </a:solidFill>
                <a:latin typeface="Times New Roman"/>
                <a:cs typeface="Times New Roman"/>
              </a:rPr>
              <a:t>Label:</a:t>
            </a:r>
            <a:r>
              <a:rPr sz="1400" b="1" spc="-8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1400" b="1" spc="-5" dirty="0">
                <a:solidFill>
                  <a:srgbClr val="008000"/>
                </a:solidFill>
                <a:latin typeface="Times New Roman"/>
                <a:cs typeface="Times New Roman"/>
              </a:rPr>
              <a:t>.9</a:t>
            </a:r>
            <a:endParaRPr sz="14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3431795" y="1017778"/>
            <a:ext cx="756285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400" b="1" dirty="0">
                <a:solidFill>
                  <a:srgbClr val="0033CC"/>
                </a:solidFill>
                <a:latin typeface="Times New Roman"/>
                <a:cs typeface="Times New Roman"/>
              </a:rPr>
              <a:t>Label:</a:t>
            </a:r>
            <a:r>
              <a:rPr sz="1400" b="1" spc="-85" dirty="0">
                <a:solidFill>
                  <a:srgbClr val="0033CC"/>
                </a:solidFill>
                <a:latin typeface="Times New Roman"/>
                <a:cs typeface="Times New Roman"/>
              </a:rPr>
              <a:t> </a:t>
            </a:r>
            <a:r>
              <a:rPr sz="14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-.3</a:t>
            </a:r>
            <a:endParaRPr sz="14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1969110" y="88953"/>
            <a:ext cx="1010285" cy="1184299"/>
          </a:xfrm>
          <a:prstGeom prst="rect">
            <a:avLst/>
          </a:prstGeom>
        </p:spPr>
        <p:txBody>
          <a:bodyPr vert="horz" wrap="square" lIns="0" tIns="103505" rIns="0" bIns="0" rtlCol="0">
            <a:spAutoFit/>
          </a:bodyPr>
          <a:lstStyle/>
          <a:p>
            <a:pPr marL="27305">
              <a:spcBef>
                <a:spcPts val="815"/>
              </a:spcBef>
            </a:pPr>
            <a:r>
              <a:rPr sz="1400" b="1" spc="-110" dirty="0">
                <a:solidFill>
                  <a:srgbClr val="0000FF"/>
                </a:solidFill>
                <a:latin typeface="Times New Roman"/>
                <a:cs typeface="Times New Roman"/>
              </a:rPr>
              <a:t>T</a:t>
            </a:r>
            <a:r>
              <a:rPr sz="1400" b="1" dirty="0">
                <a:solidFill>
                  <a:srgbClr val="0000FF"/>
                </a:solidFill>
                <a:latin typeface="Times New Roman"/>
                <a:cs typeface="Times New Roman"/>
              </a:rPr>
              <a:t>r</a:t>
            </a:r>
            <a:r>
              <a:rPr sz="1400" b="1" spc="5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1400" b="1" dirty="0">
                <a:solidFill>
                  <a:srgbClr val="0000FF"/>
                </a:solidFill>
                <a:latin typeface="Times New Roman"/>
                <a:cs typeface="Times New Roman"/>
              </a:rPr>
              <a:t>ining</a:t>
            </a:r>
            <a:r>
              <a:rPr sz="1400" b="1" spc="-3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0000FF"/>
                </a:solidFill>
                <a:latin typeface="Times New Roman"/>
                <a:cs typeface="Times New Roman"/>
              </a:rPr>
              <a:t>set:</a:t>
            </a:r>
            <a:endParaRPr sz="140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12700">
              <a:spcBef>
                <a:spcPts val="720"/>
              </a:spcBef>
              <a:tabLst>
                <a:tab pos="864235" algn="l"/>
              </a:tabLst>
            </a:pPr>
            <a:r>
              <a:rPr sz="1400" b="1" dirty="0">
                <a:solidFill>
                  <a:srgbClr val="0000FF"/>
                </a:solidFill>
                <a:latin typeface="Times New Roman"/>
                <a:cs typeface="Times New Roman"/>
              </a:rPr>
              <a:t>1	0</a:t>
            </a:r>
            <a:endParaRPr sz="140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>
              <a:spcBef>
                <a:spcPts val="50"/>
              </a:spcBef>
            </a:pPr>
            <a:endParaRPr sz="215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12700">
              <a:tabLst>
                <a:tab pos="864235" algn="l"/>
              </a:tabLst>
            </a:pPr>
            <a:r>
              <a:rPr sz="1400" b="1" dirty="0">
                <a:solidFill>
                  <a:srgbClr val="0033CC"/>
                </a:solidFill>
                <a:latin typeface="Times New Roman"/>
                <a:cs typeface="Times New Roman"/>
              </a:rPr>
              <a:t>0	1</a:t>
            </a:r>
            <a:endParaRPr sz="14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6099175" y="88952"/>
            <a:ext cx="648970" cy="635000"/>
          </a:xfrm>
          <a:prstGeom prst="rect">
            <a:avLst/>
          </a:prstGeom>
        </p:spPr>
        <p:txBody>
          <a:bodyPr vert="horz" wrap="square" lIns="0" tIns="103505" rIns="0" bIns="0" rtlCol="0">
            <a:spAutoFit/>
          </a:bodyPr>
          <a:lstStyle/>
          <a:p>
            <a:pPr marL="12700">
              <a:spcBef>
                <a:spcPts val="815"/>
              </a:spcBef>
            </a:pPr>
            <a:r>
              <a:rPr sz="1400" b="1" spc="-135" dirty="0">
                <a:solidFill>
                  <a:srgbClr val="0000FF"/>
                </a:solidFill>
                <a:latin typeface="Times New Roman"/>
                <a:cs typeface="Times New Roman"/>
              </a:rPr>
              <a:t>T</a:t>
            </a:r>
            <a:r>
              <a:rPr sz="1400" b="1" dirty="0">
                <a:solidFill>
                  <a:srgbClr val="0000FF"/>
                </a:solidFill>
                <a:latin typeface="Times New Roman"/>
                <a:cs typeface="Times New Roman"/>
              </a:rPr>
              <a:t>e</a:t>
            </a:r>
            <a:r>
              <a:rPr sz="1400" b="1" spc="5" dirty="0">
                <a:solidFill>
                  <a:srgbClr val="0000FF"/>
                </a:solidFill>
                <a:latin typeface="Times New Roman"/>
                <a:cs typeface="Times New Roman"/>
              </a:rPr>
              <a:t>s</a:t>
            </a:r>
            <a:r>
              <a:rPr sz="1400" b="1" dirty="0">
                <a:solidFill>
                  <a:srgbClr val="0000FF"/>
                </a:solidFill>
                <a:latin typeface="Times New Roman"/>
                <a:cs typeface="Times New Roman"/>
              </a:rPr>
              <a:t>t set:</a:t>
            </a:r>
            <a:endParaRPr sz="140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74295">
              <a:spcBef>
                <a:spcPts val="720"/>
              </a:spcBef>
            </a:pPr>
            <a:r>
              <a:rPr sz="1400" b="1" dirty="0">
                <a:solidFill>
                  <a:srgbClr val="0000FF"/>
                </a:solidFill>
                <a:latin typeface="Times New Roman"/>
                <a:cs typeface="Times New Roman"/>
              </a:rPr>
              <a:t>1</a:t>
            </a:r>
            <a:endParaRPr sz="14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7012941" y="483820"/>
            <a:ext cx="114935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400" b="1" dirty="0">
                <a:solidFill>
                  <a:srgbClr val="0000FF"/>
                </a:solidFill>
                <a:latin typeface="Times New Roman"/>
                <a:cs typeface="Times New Roman"/>
              </a:rPr>
              <a:t>1</a:t>
            </a:r>
            <a:endParaRPr sz="14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7623429" y="483820"/>
            <a:ext cx="696595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400" b="1" dirty="0">
                <a:solidFill>
                  <a:srgbClr val="0000FF"/>
                </a:solidFill>
                <a:latin typeface="Times New Roman"/>
                <a:cs typeface="Times New Roman"/>
              </a:rPr>
              <a:t>Label:</a:t>
            </a:r>
            <a:r>
              <a:rPr sz="1400" b="1" spc="-8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1400" b="1" spc="-5" dirty="0">
                <a:solidFill>
                  <a:srgbClr val="008000"/>
                </a:solidFill>
                <a:latin typeface="Times New Roman"/>
                <a:cs typeface="Times New Roman"/>
              </a:rPr>
              <a:t>.8</a:t>
            </a:r>
            <a:endParaRPr sz="14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grpSp>
        <p:nvGrpSpPr>
          <p:cNvPr id="56" name="object 56"/>
          <p:cNvGrpSpPr/>
          <p:nvPr/>
        </p:nvGrpSpPr>
        <p:grpSpPr>
          <a:xfrm>
            <a:off x="3805238" y="2909125"/>
            <a:ext cx="588645" cy="1283970"/>
            <a:chOff x="2281237" y="2909125"/>
            <a:chExt cx="588645" cy="1283970"/>
          </a:xfrm>
        </p:grpSpPr>
        <p:sp>
          <p:nvSpPr>
            <p:cNvPr id="57" name="object 57"/>
            <p:cNvSpPr/>
            <p:nvPr/>
          </p:nvSpPr>
          <p:spPr>
            <a:xfrm>
              <a:off x="2286000" y="2913888"/>
              <a:ext cx="340360" cy="782955"/>
            </a:xfrm>
            <a:custGeom>
              <a:avLst/>
              <a:gdLst/>
              <a:ahLst/>
              <a:cxnLst/>
              <a:rect l="l" t="t" r="r" b="b"/>
              <a:pathLst>
                <a:path w="340360" h="782954">
                  <a:moveTo>
                    <a:pt x="339979" y="782574"/>
                  </a:moveTo>
                  <a:lnTo>
                    <a:pt x="0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8" name="object 58"/>
            <p:cNvSpPr/>
            <p:nvPr/>
          </p:nvSpPr>
          <p:spPr>
            <a:xfrm>
              <a:off x="2385060" y="3697224"/>
              <a:ext cx="481965" cy="492759"/>
            </a:xfrm>
            <a:custGeom>
              <a:avLst/>
              <a:gdLst/>
              <a:ahLst/>
              <a:cxnLst/>
              <a:rect l="l" t="t" r="r" b="b"/>
              <a:pathLst>
                <a:path w="481964" h="492760">
                  <a:moveTo>
                    <a:pt x="240791" y="0"/>
                  </a:moveTo>
                  <a:lnTo>
                    <a:pt x="192268" y="5002"/>
                  </a:lnTo>
                  <a:lnTo>
                    <a:pt x="147071" y="19347"/>
                  </a:lnTo>
                  <a:lnTo>
                    <a:pt x="106170" y="42045"/>
                  </a:lnTo>
                  <a:lnTo>
                    <a:pt x="70532" y="72104"/>
                  </a:lnTo>
                  <a:lnTo>
                    <a:pt x="41127" y="108532"/>
                  </a:lnTo>
                  <a:lnTo>
                    <a:pt x="18924" y="150340"/>
                  </a:lnTo>
                  <a:lnTo>
                    <a:pt x="4892" y="196534"/>
                  </a:lnTo>
                  <a:lnTo>
                    <a:pt x="0" y="246125"/>
                  </a:lnTo>
                  <a:lnTo>
                    <a:pt x="4892" y="295717"/>
                  </a:lnTo>
                  <a:lnTo>
                    <a:pt x="18924" y="341911"/>
                  </a:lnTo>
                  <a:lnTo>
                    <a:pt x="41127" y="383719"/>
                  </a:lnTo>
                  <a:lnTo>
                    <a:pt x="70532" y="420147"/>
                  </a:lnTo>
                  <a:lnTo>
                    <a:pt x="106170" y="450206"/>
                  </a:lnTo>
                  <a:lnTo>
                    <a:pt x="147071" y="472904"/>
                  </a:lnTo>
                  <a:lnTo>
                    <a:pt x="192268" y="487249"/>
                  </a:lnTo>
                  <a:lnTo>
                    <a:pt x="240791" y="492251"/>
                  </a:lnTo>
                  <a:lnTo>
                    <a:pt x="289315" y="487249"/>
                  </a:lnTo>
                  <a:lnTo>
                    <a:pt x="334512" y="472904"/>
                  </a:lnTo>
                  <a:lnTo>
                    <a:pt x="375413" y="450206"/>
                  </a:lnTo>
                  <a:lnTo>
                    <a:pt x="411051" y="420147"/>
                  </a:lnTo>
                  <a:lnTo>
                    <a:pt x="440456" y="383719"/>
                  </a:lnTo>
                  <a:lnTo>
                    <a:pt x="462659" y="341911"/>
                  </a:lnTo>
                  <a:lnTo>
                    <a:pt x="476691" y="295717"/>
                  </a:lnTo>
                  <a:lnTo>
                    <a:pt x="481583" y="246125"/>
                  </a:lnTo>
                  <a:lnTo>
                    <a:pt x="476691" y="196534"/>
                  </a:lnTo>
                  <a:lnTo>
                    <a:pt x="462659" y="150340"/>
                  </a:lnTo>
                  <a:lnTo>
                    <a:pt x="440456" y="108532"/>
                  </a:lnTo>
                  <a:lnTo>
                    <a:pt x="411051" y="72104"/>
                  </a:lnTo>
                  <a:lnTo>
                    <a:pt x="375413" y="42045"/>
                  </a:lnTo>
                  <a:lnTo>
                    <a:pt x="334512" y="19347"/>
                  </a:lnTo>
                  <a:lnTo>
                    <a:pt x="289315" y="5002"/>
                  </a:lnTo>
                  <a:lnTo>
                    <a:pt x="24079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9" name="object 59"/>
            <p:cNvSpPr/>
            <p:nvPr/>
          </p:nvSpPr>
          <p:spPr>
            <a:xfrm>
              <a:off x="2385060" y="3697224"/>
              <a:ext cx="481965" cy="492759"/>
            </a:xfrm>
            <a:custGeom>
              <a:avLst/>
              <a:gdLst/>
              <a:ahLst/>
              <a:cxnLst/>
              <a:rect l="l" t="t" r="r" b="b"/>
              <a:pathLst>
                <a:path w="481964" h="492760">
                  <a:moveTo>
                    <a:pt x="0" y="246125"/>
                  </a:moveTo>
                  <a:lnTo>
                    <a:pt x="4892" y="196534"/>
                  </a:lnTo>
                  <a:lnTo>
                    <a:pt x="18924" y="150340"/>
                  </a:lnTo>
                  <a:lnTo>
                    <a:pt x="41127" y="108532"/>
                  </a:lnTo>
                  <a:lnTo>
                    <a:pt x="70532" y="72104"/>
                  </a:lnTo>
                  <a:lnTo>
                    <a:pt x="106170" y="42045"/>
                  </a:lnTo>
                  <a:lnTo>
                    <a:pt x="147071" y="19347"/>
                  </a:lnTo>
                  <a:lnTo>
                    <a:pt x="192268" y="5002"/>
                  </a:lnTo>
                  <a:lnTo>
                    <a:pt x="240791" y="0"/>
                  </a:lnTo>
                  <a:lnTo>
                    <a:pt x="289315" y="5002"/>
                  </a:lnTo>
                  <a:lnTo>
                    <a:pt x="334512" y="19347"/>
                  </a:lnTo>
                  <a:lnTo>
                    <a:pt x="375413" y="42045"/>
                  </a:lnTo>
                  <a:lnTo>
                    <a:pt x="411051" y="72104"/>
                  </a:lnTo>
                  <a:lnTo>
                    <a:pt x="440456" y="108532"/>
                  </a:lnTo>
                  <a:lnTo>
                    <a:pt x="462659" y="150340"/>
                  </a:lnTo>
                  <a:lnTo>
                    <a:pt x="476691" y="196534"/>
                  </a:lnTo>
                  <a:lnTo>
                    <a:pt x="481583" y="246125"/>
                  </a:lnTo>
                  <a:lnTo>
                    <a:pt x="476691" y="295717"/>
                  </a:lnTo>
                  <a:lnTo>
                    <a:pt x="462659" y="341911"/>
                  </a:lnTo>
                  <a:lnTo>
                    <a:pt x="440456" y="383719"/>
                  </a:lnTo>
                  <a:lnTo>
                    <a:pt x="411051" y="420147"/>
                  </a:lnTo>
                  <a:lnTo>
                    <a:pt x="375413" y="450206"/>
                  </a:lnTo>
                  <a:lnTo>
                    <a:pt x="334512" y="472904"/>
                  </a:lnTo>
                  <a:lnTo>
                    <a:pt x="289315" y="487249"/>
                  </a:lnTo>
                  <a:lnTo>
                    <a:pt x="240791" y="492251"/>
                  </a:lnTo>
                  <a:lnTo>
                    <a:pt x="192268" y="487249"/>
                  </a:lnTo>
                  <a:lnTo>
                    <a:pt x="147071" y="472904"/>
                  </a:lnTo>
                  <a:lnTo>
                    <a:pt x="106170" y="450206"/>
                  </a:lnTo>
                  <a:lnTo>
                    <a:pt x="70532" y="420147"/>
                  </a:lnTo>
                  <a:lnTo>
                    <a:pt x="41127" y="383719"/>
                  </a:lnTo>
                  <a:lnTo>
                    <a:pt x="18924" y="341911"/>
                  </a:lnTo>
                  <a:lnTo>
                    <a:pt x="4892" y="295717"/>
                  </a:lnTo>
                  <a:lnTo>
                    <a:pt x="0" y="246125"/>
                  </a:lnTo>
                  <a:close/>
                </a:path>
              </a:pathLst>
            </a:custGeom>
            <a:ln w="60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60" name="object 60"/>
          <p:cNvSpPr txBox="1"/>
          <p:nvPr/>
        </p:nvSpPr>
        <p:spPr>
          <a:xfrm>
            <a:off x="4001389" y="3818891"/>
            <a:ext cx="255270" cy="6394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8105">
              <a:spcBef>
                <a:spcPts val="100"/>
              </a:spcBef>
            </a:pPr>
            <a:r>
              <a:rPr sz="1400" i="1" spc="5" dirty="0">
                <a:solidFill>
                  <a:prstClr val="black"/>
                </a:solidFill>
                <a:latin typeface="Times New Roman"/>
                <a:cs typeface="Times New Roman"/>
              </a:rPr>
              <a:t>x</a:t>
            </a:r>
            <a:r>
              <a:rPr sz="1350" spc="7" baseline="-21604" dirty="0">
                <a:solidFill>
                  <a:prstClr val="black"/>
                </a:solidFill>
                <a:latin typeface="Times New Roman"/>
                <a:cs typeface="Times New Roman"/>
              </a:rPr>
              <a:t>1</a:t>
            </a:r>
            <a:endParaRPr sz="1350" baseline="-21604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38100">
              <a:spcBef>
                <a:spcPts val="1470"/>
              </a:spcBef>
            </a:pPr>
            <a:r>
              <a:rPr sz="1400" b="1" dirty="0">
                <a:solidFill>
                  <a:srgbClr val="0000FF"/>
                </a:solidFill>
                <a:latin typeface="Times New Roman"/>
                <a:cs typeface="Times New Roman"/>
              </a:rPr>
              <a:t>1</a:t>
            </a:r>
            <a:endParaRPr sz="14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grpSp>
        <p:nvGrpSpPr>
          <p:cNvPr id="61" name="object 61"/>
          <p:cNvGrpSpPr/>
          <p:nvPr/>
        </p:nvGrpSpPr>
        <p:grpSpPr>
          <a:xfrm>
            <a:off x="4737990" y="3694049"/>
            <a:ext cx="486409" cy="499109"/>
            <a:chOff x="3213989" y="3694048"/>
            <a:chExt cx="486409" cy="499109"/>
          </a:xfrm>
        </p:grpSpPr>
        <p:sp>
          <p:nvSpPr>
            <p:cNvPr id="62" name="object 62"/>
            <p:cNvSpPr/>
            <p:nvPr/>
          </p:nvSpPr>
          <p:spPr>
            <a:xfrm>
              <a:off x="3217164" y="3697223"/>
              <a:ext cx="480059" cy="492759"/>
            </a:xfrm>
            <a:custGeom>
              <a:avLst/>
              <a:gdLst/>
              <a:ahLst/>
              <a:cxnLst/>
              <a:rect l="l" t="t" r="r" b="b"/>
              <a:pathLst>
                <a:path w="480060" h="492760">
                  <a:moveTo>
                    <a:pt x="240030" y="0"/>
                  </a:moveTo>
                  <a:lnTo>
                    <a:pt x="191648" y="5002"/>
                  </a:lnTo>
                  <a:lnTo>
                    <a:pt x="146589" y="19347"/>
                  </a:lnTo>
                  <a:lnTo>
                    <a:pt x="105816" y="42045"/>
                  </a:lnTo>
                  <a:lnTo>
                    <a:pt x="70294" y="72104"/>
                  </a:lnTo>
                  <a:lnTo>
                    <a:pt x="40987" y="108532"/>
                  </a:lnTo>
                  <a:lnTo>
                    <a:pt x="18859" y="150340"/>
                  </a:lnTo>
                  <a:lnTo>
                    <a:pt x="4875" y="196534"/>
                  </a:lnTo>
                  <a:lnTo>
                    <a:pt x="0" y="246125"/>
                  </a:lnTo>
                  <a:lnTo>
                    <a:pt x="4875" y="295717"/>
                  </a:lnTo>
                  <a:lnTo>
                    <a:pt x="18859" y="341911"/>
                  </a:lnTo>
                  <a:lnTo>
                    <a:pt x="40987" y="383719"/>
                  </a:lnTo>
                  <a:lnTo>
                    <a:pt x="70294" y="420147"/>
                  </a:lnTo>
                  <a:lnTo>
                    <a:pt x="105816" y="450206"/>
                  </a:lnTo>
                  <a:lnTo>
                    <a:pt x="146589" y="472904"/>
                  </a:lnTo>
                  <a:lnTo>
                    <a:pt x="191648" y="487249"/>
                  </a:lnTo>
                  <a:lnTo>
                    <a:pt x="240030" y="492251"/>
                  </a:lnTo>
                  <a:lnTo>
                    <a:pt x="288411" y="487249"/>
                  </a:lnTo>
                  <a:lnTo>
                    <a:pt x="333470" y="472904"/>
                  </a:lnTo>
                  <a:lnTo>
                    <a:pt x="374243" y="450206"/>
                  </a:lnTo>
                  <a:lnTo>
                    <a:pt x="409765" y="420147"/>
                  </a:lnTo>
                  <a:lnTo>
                    <a:pt x="439072" y="383719"/>
                  </a:lnTo>
                  <a:lnTo>
                    <a:pt x="461200" y="341911"/>
                  </a:lnTo>
                  <a:lnTo>
                    <a:pt x="475184" y="295717"/>
                  </a:lnTo>
                  <a:lnTo>
                    <a:pt x="480060" y="246125"/>
                  </a:lnTo>
                  <a:lnTo>
                    <a:pt x="475184" y="196534"/>
                  </a:lnTo>
                  <a:lnTo>
                    <a:pt x="461200" y="150340"/>
                  </a:lnTo>
                  <a:lnTo>
                    <a:pt x="439072" y="108532"/>
                  </a:lnTo>
                  <a:lnTo>
                    <a:pt x="409765" y="72104"/>
                  </a:lnTo>
                  <a:lnTo>
                    <a:pt x="374243" y="42045"/>
                  </a:lnTo>
                  <a:lnTo>
                    <a:pt x="333470" y="19347"/>
                  </a:lnTo>
                  <a:lnTo>
                    <a:pt x="288411" y="5002"/>
                  </a:lnTo>
                  <a:lnTo>
                    <a:pt x="24003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3" name="object 63"/>
            <p:cNvSpPr/>
            <p:nvPr/>
          </p:nvSpPr>
          <p:spPr>
            <a:xfrm>
              <a:off x="3217164" y="3697223"/>
              <a:ext cx="480059" cy="492759"/>
            </a:xfrm>
            <a:custGeom>
              <a:avLst/>
              <a:gdLst/>
              <a:ahLst/>
              <a:cxnLst/>
              <a:rect l="l" t="t" r="r" b="b"/>
              <a:pathLst>
                <a:path w="480060" h="492760">
                  <a:moveTo>
                    <a:pt x="0" y="246125"/>
                  </a:moveTo>
                  <a:lnTo>
                    <a:pt x="4875" y="196534"/>
                  </a:lnTo>
                  <a:lnTo>
                    <a:pt x="18859" y="150340"/>
                  </a:lnTo>
                  <a:lnTo>
                    <a:pt x="40987" y="108532"/>
                  </a:lnTo>
                  <a:lnTo>
                    <a:pt x="70294" y="72104"/>
                  </a:lnTo>
                  <a:lnTo>
                    <a:pt x="105816" y="42045"/>
                  </a:lnTo>
                  <a:lnTo>
                    <a:pt x="146589" y="19347"/>
                  </a:lnTo>
                  <a:lnTo>
                    <a:pt x="191648" y="5002"/>
                  </a:lnTo>
                  <a:lnTo>
                    <a:pt x="240030" y="0"/>
                  </a:lnTo>
                  <a:lnTo>
                    <a:pt x="288411" y="5002"/>
                  </a:lnTo>
                  <a:lnTo>
                    <a:pt x="333470" y="19347"/>
                  </a:lnTo>
                  <a:lnTo>
                    <a:pt x="374243" y="42045"/>
                  </a:lnTo>
                  <a:lnTo>
                    <a:pt x="409765" y="72104"/>
                  </a:lnTo>
                  <a:lnTo>
                    <a:pt x="439072" y="108532"/>
                  </a:lnTo>
                  <a:lnTo>
                    <a:pt x="461200" y="150340"/>
                  </a:lnTo>
                  <a:lnTo>
                    <a:pt x="475184" y="196534"/>
                  </a:lnTo>
                  <a:lnTo>
                    <a:pt x="480060" y="246125"/>
                  </a:lnTo>
                  <a:lnTo>
                    <a:pt x="475184" y="295717"/>
                  </a:lnTo>
                  <a:lnTo>
                    <a:pt x="461200" y="341911"/>
                  </a:lnTo>
                  <a:lnTo>
                    <a:pt x="439072" y="383719"/>
                  </a:lnTo>
                  <a:lnTo>
                    <a:pt x="409765" y="420147"/>
                  </a:lnTo>
                  <a:lnTo>
                    <a:pt x="374243" y="450206"/>
                  </a:lnTo>
                  <a:lnTo>
                    <a:pt x="333470" y="472904"/>
                  </a:lnTo>
                  <a:lnTo>
                    <a:pt x="288411" y="487249"/>
                  </a:lnTo>
                  <a:lnTo>
                    <a:pt x="240030" y="492251"/>
                  </a:lnTo>
                  <a:lnTo>
                    <a:pt x="191648" y="487249"/>
                  </a:lnTo>
                  <a:lnTo>
                    <a:pt x="146589" y="472904"/>
                  </a:lnTo>
                  <a:lnTo>
                    <a:pt x="105816" y="450206"/>
                  </a:lnTo>
                  <a:lnTo>
                    <a:pt x="70294" y="420147"/>
                  </a:lnTo>
                  <a:lnTo>
                    <a:pt x="40987" y="383719"/>
                  </a:lnTo>
                  <a:lnTo>
                    <a:pt x="18859" y="341911"/>
                  </a:lnTo>
                  <a:lnTo>
                    <a:pt x="4875" y="295717"/>
                  </a:lnTo>
                  <a:lnTo>
                    <a:pt x="0" y="246125"/>
                  </a:lnTo>
                  <a:close/>
                </a:path>
              </a:pathLst>
            </a:custGeom>
            <a:ln w="60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64" name="object 64"/>
          <p:cNvSpPr txBox="1"/>
          <p:nvPr/>
        </p:nvSpPr>
        <p:spPr>
          <a:xfrm>
            <a:off x="4853685" y="3818891"/>
            <a:ext cx="234950" cy="6394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7785">
              <a:spcBef>
                <a:spcPts val="100"/>
              </a:spcBef>
            </a:pPr>
            <a:r>
              <a:rPr sz="1400" i="1" spc="5" dirty="0">
                <a:solidFill>
                  <a:prstClr val="black"/>
                </a:solidFill>
                <a:latin typeface="Times New Roman"/>
                <a:cs typeface="Times New Roman"/>
              </a:rPr>
              <a:t>x</a:t>
            </a:r>
            <a:r>
              <a:rPr sz="1350" spc="7" baseline="-21604" dirty="0">
                <a:solidFill>
                  <a:prstClr val="black"/>
                </a:solidFill>
                <a:latin typeface="Times New Roman"/>
                <a:cs typeface="Times New Roman"/>
              </a:rPr>
              <a:t>2</a:t>
            </a:r>
            <a:endParaRPr sz="1350" baseline="-21604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38100">
              <a:spcBef>
                <a:spcPts val="1470"/>
              </a:spcBef>
            </a:pPr>
            <a:r>
              <a:rPr sz="1400" b="1" dirty="0">
                <a:solidFill>
                  <a:srgbClr val="0000FF"/>
                </a:solidFill>
                <a:latin typeface="Times New Roman"/>
                <a:cs typeface="Times New Roman"/>
              </a:rPr>
              <a:t>0</a:t>
            </a:r>
            <a:endParaRPr sz="14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grpSp>
        <p:nvGrpSpPr>
          <p:cNvPr id="65" name="object 65"/>
          <p:cNvGrpSpPr/>
          <p:nvPr/>
        </p:nvGrpSpPr>
        <p:grpSpPr>
          <a:xfrm>
            <a:off x="3166745" y="2433701"/>
            <a:ext cx="1819910" cy="1758950"/>
            <a:chOff x="1642745" y="2433701"/>
            <a:chExt cx="1819910" cy="1758950"/>
          </a:xfrm>
        </p:grpSpPr>
        <p:sp>
          <p:nvSpPr>
            <p:cNvPr id="66" name="object 66"/>
            <p:cNvSpPr/>
            <p:nvPr/>
          </p:nvSpPr>
          <p:spPr>
            <a:xfrm>
              <a:off x="2052828" y="2436876"/>
              <a:ext cx="481965" cy="492759"/>
            </a:xfrm>
            <a:custGeom>
              <a:avLst/>
              <a:gdLst/>
              <a:ahLst/>
              <a:cxnLst/>
              <a:rect l="l" t="t" r="r" b="b"/>
              <a:pathLst>
                <a:path w="481964" h="492760">
                  <a:moveTo>
                    <a:pt x="240792" y="0"/>
                  </a:moveTo>
                  <a:lnTo>
                    <a:pt x="192268" y="5002"/>
                  </a:lnTo>
                  <a:lnTo>
                    <a:pt x="147071" y="19347"/>
                  </a:lnTo>
                  <a:lnTo>
                    <a:pt x="106170" y="42045"/>
                  </a:lnTo>
                  <a:lnTo>
                    <a:pt x="70532" y="72104"/>
                  </a:lnTo>
                  <a:lnTo>
                    <a:pt x="41127" y="108532"/>
                  </a:lnTo>
                  <a:lnTo>
                    <a:pt x="18924" y="150340"/>
                  </a:lnTo>
                  <a:lnTo>
                    <a:pt x="4892" y="196534"/>
                  </a:lnTo>
                  <a:lnTo>
                    <a:pt x="0" y="246125"/>
                  </a:lnTo>
                  <a:lnTo>
                    <a:pt x="4892" y="295717"/>
                  </a:lnTo>
                  <a:lnTo>
                    <a:pt x="18924" y="341911"/>
                  </a:lnTo>
                  <a:lnTo>
                    <a:pt x="41127" y="383719"/>
                  </a:lnTo>
                  <a:lnTo>
                    <a:pt x="70532" y="420147"/>
                  </a:lnTo>
                  <a:lnTo>
                    <a:pt x="106170" y="450206"/>
                  </a:lnTo>
                  <a:lnTo>
                    <a:pt x="147071" y="472904"/>
                  </a:lnTo>
                  <a:lnTo>
                    <a:pt x="192268" y="487249"/>
                  </a:lnTo>
                  <a:lnTo>
                    <a:pt x="240792" y="492251"/>
                  </a:lnTo>
                  <a:lnTo>
                    <a:pt x="289315" y="487249"/>
                  </a:lnTo>
                  <a:lnTo>
                    <a:pt x="334512" y="472904"/>
                  </a:lnTo>
                  <a:lnTo>
                    <a:pt x="375413" y="450206"/>
                  </a:lnTo>
                  <a:lnTo>
                    <a:pt x="411051" y="420147"/>
                  </a:lnTo>
                  <a:lnTo>
                    <a:pt x="440456" y="383719"/>
                  </a:lnTo>
                  <a:lnTo>
                    <a:pt x="462659" y="341911"/>
                  </a:lnTo>
                  <a:lnTo>
                    <a:pt x="476691" y="295717"/>
                  </a:lnTo>
                  <a:lnTo>
                    <a:pt x="481584" y="246125"/>
                  </a:lnTo>
                  <a:lnTo>
                    <a:pt x="476691" y="196534"/>
                  </a:lnTo>
                  <a:lnTo>
                    <a:pt x="462659" y="150340"/>
                  </a:lnTo>
                  <a:lnTo>
                    <a:pt x="440456" y="108532"/>
                  </a:lnTo>
                  <a:lnTo>
                    <a:pt x="411051" y="72104"/>
                  </a:lnTo>
                  <a:lnTo>
                    <a:pt x="375413" y="42045"/>
                  </a:lnTo>
                  <a:lnTo>
                    <a:pt x="334512" y="19347"/>
                  </a:lnTo>
                  <a:lnTo>
                    <a:pt x="289315" y="5002"/>
                  </a:lnTo>
                  <a:lnTo>
                    <a:pt x="24079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7" name="object 67"/>
            <p:cNvSpPr/>
            <p:nvPr/>
          </p:nvSpPr>
          <p:spPr>
            <a:xfrm>
              <a:off x="2052828" y="2436876"/>
              <a:ext cx="481965" cy="492759"/>
            </a:xfrm>
            <a:custGeom>
              <a:avLst/>
              <a:gdLst/>
              <a:ahLst/>
              <a:cxnLst/>
              <a:rect l="l" t="t" r="r" b="b"/>
              <a:pathLst>
                <a:path w="481964" h="492760">
                  <a:moveTo>
                    <a:pt x="0" y="246125"/>
                  </a:moveTo>
                  <a:lnTo>
                    <a:pt x="4892" y="196534"/>
                  </a:lnTo>
                  <a:lnTo>
                    <a:pt x="18924" y="150340"/>
                  </a:lnTo>
                  <a:lnTo>
                    <a:pt x="41127" y="108532"/>
                  </a:lnTo>
                  <a:lnTo>
                    <a:pt x="70532" y="72104"/>
                  </a:lnTo>
                  <a:lnTo>
                    <a:pt x="106170" y="42045"/>
                  </a:lnTo>
                  <a:lnTo>
                    <a:pt x="147071" y="19347"/>
                  </a:lnTo>
                  <a:lnTo>
                    <a:pt x="192268" y="5002"/>
                  </a:lnTo>
                  <a:lnTo>
                    <a:pt x="240792" y="0"/>
                  </a:lnTo>
                  <a:lnTo>
                    <a:pt x="289315" y="5002"/>
                  </a:lnTo>
                  <a:lnTo>
                    <a:pt x="334512" y="19347"/>
                  </a:lnTo>
                  <a:lnTo>
                    <a:pt x="375413" y="42045"/>
                  </a:lnTo>
                  <a:lnTo>
                    <a:pt x="411051" y="72104"/>
                  </a:lnTo>
                  <a:lnTo>
                    <a:pt x="440456" y="108532"/>
                  </a:lnTo>
                  <a:lnTo>
                    <a:pt x="462659" y="150340"/>
                  </a:lnTo>
                  <a:lnTo>
                    <a:pt x="476691" y="196534"/>
                  </a:lnTo>
                  <a:lnTo>
                    <a:pt x="481584" y="246125"/>
                  </a:lnTo>
                  <a:lnTo>
                    <a:pt x="476691" y="295717"/>
                  </a:lnTo>
                  <a:lnTo>
                    <a:pt x="462659" y="341911"/>
                  </a:lnTo>
                  <a:lnTo>
                    <a:pt x="440456" y="383719"/>
                  </a:lnTo>
                  <a:lnTo>
                    <a:pt x="411051" y="420147"/>
                  </a:lnTo>
                  <a:lnTo>
                    <a:pt x="375413" y="450206"/>
                  </a:lnTo>
                  <a:lnTo>
                    <a:pt x="334512" y="472904"/>
                  </a:lnTo>
                  <a:lnTo>
                    <a:pt x="289315" y="487249"/>
                  </a:lnTo>
                  <a:lnTo>
                    <a:pt x="240792" y="492251"/>
                  </a:lnTo>
                  <a:lnTo>
                    <a:pt x="192268" y="487249"/>
                  </a:lnTo>
                  <a:lnTo>
                    <a:pt x="147071" y="472904"/>
                  </a:lnTo>
                  <a:lnTo>
                    <a:pt x="106170" y="450206"/>
                  </a:lnTo>
                  <a:lnTo>
                    <a:pt x="70532" y="420147"/>
                  </a:lnTo>
                  <a:lnTo>
                    <a:pt x="41127" y="383719"/>
                  </a:lnTo>
                  <a:lnTo>
                    <a:pt x="18924" y="341911"/>
                  </a:lnTo>
                  <a:lnTo>
                    <a:pt x="4892" y="295717"/>
                  </a:lnTo>
                  <a:lnTo>
                    <a:pt x="0" y="246125"/>
                  </a:lnTo>
                  <a:close/>
                </a:path>
              </a:pathLst>
            </a:custGeom>
            <a:ln w="60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8" name="object 68"/>
            <p:cNvSpPr/>
            <p:nvPr/>
          </p:nvSpPr>
          <p:spPr>
            <a:xfrm>
              <a:off x="1879092" y="2913888"/>
              <a:ext cx="1578610" cy="854710"/>
            </a:xfrm>
            <a:custGeom>
              <a:avLst/>
              <a:gdLst/>
              <a:ahLst/>
              <a:cxnLst/>
              <a:rect l="l" t="t" r="r" b="b"/>
              <a:pathLst>
                <a:path w="1578610" h="854710">
                  <a:moveTo>
                    <a:pt x="0" y="822706"/>
                  </a:moveTo>
                  <a:lnTo>
                    <a:pt x="414908" y="15239"/>
                  </a:lnTo>
                </a:path>
                <a:path w="1578610" h="854710">
                  <a:moveTo>
                    <a:pt x="1408557" y="854582"/>
                  </a:moveTo>
                  <a:lnTo>
                    <a:pt x="414527" y="15239"/>
                  </a:lnTo>
                </a:path>
                <a:path w="1578610" h="854710">
                  <a:moveTo>
                    <a:pt x="746759" y="782574"/>
                  </a:moveTo>
                  <a:lnTo>
                    <a:pt x="1330325" y="0"/>
                  </a:lnTo>
                </a:path>
                <a:path w="1578610" h="854710">
                  <a:moveTo>
                    <a:pt x="176783" y="854710"/>
                  </a:moveTo>
                  <a:lnTo>
                    <a:pt x="1338199" y="9144"/>
                  </a:lnTo>
                </a:path>
                <a:path w="1578610" h="854710">
                  <a:moveTo>
                    <a:pt x="1578483" y="782447"/>
                  </a:moveTo>
                  <a:lnTo>
                    <a:pt x="1338071" y="9144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9" name="object 69"/>
            <p:cNvSpPr/>
            <p:nvPr/>
          </p:nvSpPr>
          <p:spPr>
            <a:xfrm>
              <a:off x="1645920" y="3697224"/>
              <a:ext cx="480059" cy="492759"/>
            </a:xfrm>
            <a:custGeom>
              <a:avLst/>
              <a:gdLst/>
              <a:ahLst/>
              <a:cxnLst/>
              <a:rect l="l" t="t" r="r" b="b"/>
              <a:pathLst>
                <a:path w="480060" h="492760">
                  <a:moveTo>
                    <a:pt x="240030" y="0"/>
                  </a:moveTo>
                  <a:lnTo>
                    <a:pt x="191648" y="5002"/>
                  </a:lnTo>
                  <a:lnTo>
                    <a:pt x="146589" y="19347"/>
                  </a:lnTo>
                  <a:lnTo>
                    <a:pt x="105816" y="42045"/>
                  </a:lnTo>
                  <a:lnTo>
                    <a:pt x="70294" y="72104"/>
                  </a:lnTo>
                  <a:lnTo>
                    <a:pt x="40987" y="108532"/>
                  </a:lnTo>
                  <a:lnTo>
                    <a:pt x="18859" y="150340"/>
                  </a:lnTo>
                  <a:lnTo>
                    <a:pt x="4875" y="196534"/>
                  </a:lnTo>
                  <a:lnTo>
                    <a:pt x="0" y="246125"/>
                  </a:lnTo>
                  <a:lnTo>
                    <a:pt x="4875" y="295717"/>
                  </a:lnTo>
                  <a:lnTo>
                    <a:pt x="18859" y="341911"/>
                  </a:lnTo>
                  <a:lnTo>
                    <a:pt x="40987" y="383719"/>
                  </a:lnTo>
                  <a:lnTo>
                    <a:pt x="70294" y="420147"/>
                  </a:lnTo>
                  <a:lnTo>
                    <a:pt x="105816" y="450206"/>
                  </a:lnTo>
                  <a:lnTo>
                    <a:pt x="146589" y="472904"/>
                  </a:lnTo>
                  <a:lnTo>
                    <a:pt x="191648" y="487249"/>
                  </a:lnTo>
                  <a:lnTo>
                    <a:pt x="240030" y="492251"/>
                  </a:lnTo>
                  <a:lnTo>
                    <a:pt x="288411" y="487249"/>
                  </a:lnTo>
                  <a:lnTo>
                    <a:pt x="333470" y="472904"/>
                  </a:lnTo>
                  <a:lnTo>
                    <a:pt x="374243" y="450206"/>
                  </a:lnTo>
                  <a:lnTo>
                    <a:pt x="409765" y="420147"/>
                  </a:lnTo>
                  <a:lnTo>
                    <a:pt x="439072" y="383719"/>
                  </a:lnTo>
                  <a:lnTo>
                    <a:pt x="461200" y="341911"/>
                  </a:lnTo>
                  <a:lnTo>
                    <a:pt x="475184" y="295717"/>
                  </a:lnTo>
                  <a:lnTo>
                    <a:pt x="480060" y="246125"/>
                  </a:lnTo>
                  <a:lnTo>
                    <a:pt x="475184" y="196534"/>
                  </a:lnTo>
                  <a:lnTo>
                    <a:pt x="461200" y="150340"/>
                  </a:lnTo>
                  <a:lnTo>
                    <a:pt x="439072" y="108532"/>
                  </a:lnTo>
                  <a:lnTo>
                    <a:pt x="409765" y="72104"/>
                  </a:lnTo>
                  <a:lnTo>
                    <a:pt x="374243" y="42045"/>
                  </a:lnTo>
                  <a:lnTo>
                    <a:pt x="333470" y="19347"/>
                  </a:lnTo>
                  <a:lnTo>
                    <a:pt x="288411" y="5002"/>
                  </a:lnTo>
                  <a:lnTo>
                    <a:pt x="24003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0" name="object 70"/>
            <p:cNvSpPr/>
            <p:nvPr/>
          </p:nvSpPr>
          <p:spPr>
            <a:xfrm>
              <a:off x="1645920" y="3697224"/>
              <a:ext cx="480059" cy="492759"/>
            </a:xfrm>
            <a:custGeom>
              <a:avLst/>
              <a:gdLst/>
              <a:ahLst/>
              <a:cxnLst/>
              <a:rect l="l" t="t" r="r" b="b"/>
              <a:pathLst>
                <a:path w="480060" h="492760">
                  <a:moveTo>
                    <a:pt x="0" y="246125"/>
                  </a:moveTo>
                  <a:lnTo>
                    <a:pt x="4875" y="196534"/>
                  </a:lnTo>
                  <a:lnTo>
                    <a:pt x="18859" y="150340"/>
                  </a:lnTo>
                  <a:lnTo>
                    <a:pt x="40987" y="108532"/>
                  </a:lnTo>
                  <a:lnTo>
                    <a:pt x="70294" y="72104"/>
                  </a:lnTo>
                  <a:lnTo>
                    <a:pt x="105816" y="42045"/>
                  </a:lnTo>
                  <a:lnTo>
                    <a:pt x="146589" y="19347"/>
                  </a:lnTo>
                  <a:lnTo>
                    <a:pt x="191648" y="5002"/>
                  </a:lnTo>
                  <a:lnTo>
                    <a:pt x="240030" y="0"/>
                  </a:lnTo>
                  <a:lnTo>
                    <a:pt x="288411" y="5002"/>
                  </a:lnTo>
                  <a:lnTo>
                    <a:pt x="333470" y="19347"/>
                  </a:lnTo>
                  <a:lnTo>
                    <a:pt x="374243" y="42045"/>
                  </a:lnTo>
                  <a:lnTo>
                    <a:pt x="409765" y="72104"/>
                  </a:lnTo>
                  <a:lnTo>
                    <a:pt x="439072" y="108532"/>
                  </a:lnTo>
                  <a:lnTo>
                    <a:pt x="461200" y="150340"/>
                  </a:lnTo>
                  <a:lnTo>
                    <a:pt x="475184" y="196534"/>
                  </a:lnTo>
                  <a:lnTo>
                    <a:pt x="480060" y="246125"/>
                  </a:lnTo>
                  <a:lnTo>
                    <a:pt x="475184" y="295717"/>
                  </a:lnTo>
                  <a:lnTo>
                    <a:pt x="461200" y="341911"/>
                  </a:lnTo>
                  <a:lnTo>
                    <a:pt x="439072" y="383719"/>
                  </a:lnTo>
                  <a:lnTo>
                    <a:pt x="409765" y="420147"/>
                  </a:lnTo>
                  <a:lnTo>
                    <a:pt x="374243" y="450206"/>
                  </a:lnTo>
                  <a:lnTo>
                    <a:pt x="333470" y="472904"/>
                  </a:lnTo>
                  <a:lnTo>
                    <a:pt x="288411" y="487249"/>
                  </a:lnTo>
                  <a:lnTo>
                    <a:pt x="240030" y="492251"/>
                  </a:lnTo>
                  <a:lnTo>
                    <a:pt x="191648" y="487249"/>
                  </a:lnTo>
                  <a:lnTo>
                    <a:pt x="146589" y="472904"/>
                  </a:lnTo>
                  <a:lnTo>
                    <a:pt x="105816" y="450206"/>
                  </a:lnTo>
                  <a:lnTo>
                    <a:pt x="70294" y="420147"/>
                  </a:lnTo>
                  <a:lnTo>
                    <a:pt x="40987" y="383719"/>
                  </a:lnTo>
                  <a:lnTo>
                    <a:pt x="18859" y="341911"/>
                  </a:lnTo>
                  <a:lnTo>
                    <a:pt x="4875" y="295717"/>
                  </a:lnTo>
                  <a:lnTo>
                    <a:pt x="0" y="246125"/>
                  </a:lnTo>
                  <a:close/>
                </a:path>
              </a:pathLst>
            </a:custGeom>
            <a:ln w="60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71" name="object 71"/>
          <p:cNvSpPr txBox="1"/>
          <p:nvPr/>
        </p:nvSpPr>
        <p:spPr>
          <a:xfrm>
            <a:off x="3351403" y="3818890"/>
            <a:ext cx="11493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dirty="0">
                <a:solidFill>
                  <a:prstClr val="black"/>
                </a:solidFill>
                <a:latin typeface="Times New Roman"/>
                <a:cs typeface="Times New Roman"/>
              </a:rPr>
              <a:t>1</a:t>
            </a:r>
            <a:endParaRPr sz="14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grpSp>
        <p:nvGrpSpPr>
          <p:cNvPr id="72" name="object 72"/>
          <p:cNvGrpSpPr/>
          <p:nvPr/>
        </p:nvGrpSpPr>
        <p:grpSpPr>
          <a:xfrm>
            <a:off x="3982021" y="1580261"/>
            <a:ext cx="1003300" cy="1332230"/>
            <a:chOff x="2458021" y="1580261"/>
            <a:chExt cx="1003300" cy="1332230"/>
          </a:xfrm>
        </p:grpSpPr>
        <p:sp>
          <p:nvSpPr>
            <p:cNvPr id="73" name="object 73"/>
            <p:cNvSpPr/>
            <p:nvPr/>
          </p:nvSpPr>
          <p:spPr>
            <a:xfrm>
              <a:off x="2462783" y="2077212"/>
              <a:ext cx="753745" cy="432434"/>
            </a:xfrm>
            <a:custGeom>
              <a:avLst/>
              <a:gdLst/>
              <a:ahLst/>
              <a:cxnLst/>
              <a:rect l="l" t="t" r="r" b="b"/>
              <a:pathLst>
                <a:path w="753744" h="432435">
                  <a:moveTo>
                    <a:pt x="0" y="431926"/>
                  </a:moveTo>
                  <a:lnTo>
                    <a:pt x="323215" y="0"/>
                  </a:lnTo>
                </a:path>
                <a:path w="753744" h="432435">
                  <a:moveTo>
                    <a:pt x="753491" y="365760"/>
                  </a:moveTo>
                  <a:lnTo>
                    <a:pt x="323088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4" name="object 74"/>
            <p:cNvSpPr/>
            <p:nvPr/>
          </p:nvSpPr>
          <p:spPr>
            <a:xfrm>
              <a:off x="2976371" y="2415539"/>
              <a:ext cx="481965" cy="494030"/>
            </a:xfrm>
            <a:custGeom>
              <a:avLst/>
              <a:gdLst/>
              <a:ahLst/>
              <a:cxnLst/>
              <a:rect l="l" t="t" r="r" b="b"/>
              <a:pathLst>
                <a:path w="481964" h="494030">
                  <a:moveTo>
                    <a:pt x="240791" y="0"/>
                  </a:moveTo>
                  <a:lnTo>
                    <a:pt x="192268" y="5014"/>
                  </a:lnTo>
                  <a:lnTo>
                    <a:pt x="147071" y="19395"/>
                  </a:lnTo>
                  <a:lnTo>
                    <a:pt x="106170" y="42152"/>
                  </a:lnTo>
                  <a:lnTo>
                    <a:pt x="70532" y="72294"/>
                  </a:lnTo>
                  <a:lnTo>
                    <a:pt x="41127" y="108830"/>
                  </a:lnTo>
                  <a:lnTo>
                    <a:pt x="18924" y="150768"/>
                  </a:lnTo>
                  <a:lnTo>
                    <a:pt x="4892" y="197118"/>
                  </a:lnTo>
                  <a:lnTo>
                    <a:pt x="0" y="246887"/>
                  </a:lnTo>
                  <a:lnTo>
                    <a:pt x="4892" y="296657"/>
                  </a:lnTo>
                  <a:lnTo>
                    <a:pt x="18924" y="343007"/>
                  </a:lnTo>
                  <a:lnTo>
                    <a:pt x="41127" y="384945"/>
                  </a:lnTo>
                  <a:lnTo>
                    <a:pt x="70532" y="421481"/>
                  </a:lnTo>
                  <a:lnTo>
                    <a:pt x="106170" y="451623"/>
                  </a:lnTo>
                  <a:lnTo>
                    <a:pt x="147071" y="474380"/>
                  </a:lnTo>
                  <a:lnTo>
                    <a:pt x="192268" y="488761"/>
                  </a:lnTo>
                  <a:lnTo>
                    <a:pt x="240791" y="493775"/>
                  </a:lnTo>
                  <a:lnTo>
                    <a:pt x="289315" y="488761"/>
                  </a:lnTo>
                  <a:lnTo>
                    <a:pt x="334512" y="474380"/>
                  </a:lnTo>
                  <a:lnTo>
                    <a:pt x="375413" y="451623"/>
                  </a:lnTo>
                  <a:lnTo>
                    <a:pt x="411051" y="421481"/>
                  </a:lnTo>
                  <a:lnTo>
                    <a:pt x="440456" y="384945"/>
                  </a:lnTo>
                  <a:lnTo>
                    <a:pt x="462659" y="343007"/>
                  </a:lnTo>
                  <a:lnTo>
                    <a:pt x="476691" y="296657"/>
                  </a:lnTo>
                  <a:lnTo>
                    <a:pt x="481583" y="246887"/>
                  </a:lnTo>
                  <a:lnTo>
                    <a:pt x="476691" y="197118"/>
                  </a:lnTo>
                  <a:lnTo>
                    <a:pt x="462659" y="150768"/>
                  </a:lnTo>
                  <a:lnTo>
                    <a:pt x="440456" y="108830"/>
                  </a:lnTo>
                  <a:lnTo>
                    <a:pt x="411051" y="72294"/>
                  </a:lnTo>
                  <a:lnTo>
                    <a:pt x="375413" y="42152"/>
                  </a:lnTo>
                  <a:lnTo>
                    <a:pt x="334512" y="19395"/>
                  </a:lnTo>
                  <a:lnTo>
                    <a:pt x="289315" y="5014"/>
                  </a:lnTo>
                  <a:lnTo>
                    <a:pt x="24079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5" name="object 75"/>
            <p:cNvSpPr/>
            <p:nvPr/>
          </p:nvSpPr>
          <p:spPr>
            <a:xfrm>
              <a:off x="2976371" y="2415539"/>
              <a:ext cx="481965" cy="494030"/>
            </a:xfrm>
            <a:custGeom>
              <a:avLst/>
              <a:gdLst/>
              <a:ahLst/>
              <a:cxnLst/>
              <a:rect l="l" t="t" r="r" b="b"/>
              <a:pathLst>
                <a:path w="481964" h="494030">
                  <a:moveTo>
                    <a:pt x="0" y="246887"/>
                  </a:moveTo>
                  <a:lnTo>
                    <a:pt x="4892" y="197118"/>
                  </a:lnTo>
                  <a:lnTo>
                    <a:pt x="18924" y="150768"/>
                  </a:lnTo>
                  <a:lnTo>
                    <a:pt x="41127" y="108830"/>
                  </a:lnTo>
                  <a:lnTo>
                    <a:pt x="70532" y="72294"/>
                  </a:lnTo>
                  <a:lnTo>
                    <a:pt x="106170" y="42152"/>
                  </a:lnTo>
                  <a:lnTo>
                    <a:pt x="147071" y="19395"/>
                  </a:lnTo>
                  <a:lnTo>
                    <a:pt x="192268" y="5014"/>
                  </a:lnTo>
                  <a:lnTo>
                    <a:pt x="240791" y="0"/>
                  </a:lnTo>
                  <a:lnTo>
                    <a:pt x="289315" y="5014"/>
                  </a:lnTo>
                  <a:lnTo>
                    <a:pt x="334512" y="19395"/>
                  </a:lnTo>
                  <a:lnTo>
                    <a:pt x="375413" y="42152"/>
                  </a:lnTo>
                  <a:lnTo>
                    <a:pt x="411051" y="72294"/>
                  </a:lnTo>
                  <a:lnTo>
                    <a:pt x="440456" y="108830"/>
                  </a:lnTo>
                  <a:lnTo>
                    <a:pt x="462659" y="150768"/>
                  </a:lnTo>
                  <a:lnTo>
                    <a:pt x="476691" y="197118"/>
                  </a:lnTo>
                  <a:lnTo>
                    <a:pt x="481583" y="246887"/>
                  </a:lnTo>
                  <a:lnTo>
                    <a:pt x="476691" y="296657"/>
                  </a:lnTo>
                  <a:lnTo>
                    <a:pt x="462659" y="343007"/>
                  </a:lnTo>
                  <a:lnTo>
                    <a:pt x="440456" y="384945"/>
                  </a:lnTo>
                  <a:lnTo>
                    <a:pt x="411051" y="421481"/>
                  </a:lnTo>
                  <a:lnTo>
                    <a:pt x="375413" y="451623"/>
                  </a:lnTo>
                  <a:lnTo>
                    <a:pt x="334512" y="474380"/>
                  </a:lnTo>
                  <a:lnTo>
                    <a:pt x="289315" y="488761"/>
                  </a:lnTo>
                  <a:lnTo>
                    <a:pt x="240791" y="493775"/>
                  </a:lnTo>
                  <a:lnTo>
                    <a:pt x="192268" y="488761"/>
                  </a:lnTo>
                  <a:lnTo>
                    <a:pt x="147071" y="474380"/>
                  </a:lnTo>
                  <a:lnTo>
                    <a:pt x="106170" y="451623"/>
                  </a:lnTo>
                  <a:lnTo>
                    <a:pt x="70532" y="421481"/>
                  </a:lnTo>
                  <a:lnTo>
                    <a:pt x="41127" y="384945"/>
                  </a:lnTo>
                  <a:lnTo>
                    <a:pt x="18924" y="343007"/>
                  </a:lnTo>
                  <a:lnTo>
                    <a:pt x="4892" y="296657"/>
                  </a:lnTo>
                  <a:lnTo>
                    <a:pt x="0" y="246887"/>
                  </a:lnTo>
                  <a:close/>
                </a:path>
              </a:pathLst>
            </a:custGeom>
            <a:ln w="60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6" name="object 76"/>
            <p:cNvSpPr/>
            <p:nvPr/>
          </p:nvSpPr>
          <p:spPr>
            <a:xfrm>
              <a:off x="2546603" y="1583436"/>
              <a:ext cx="480059" cy="494030"/>
            </a:xfrm>
            <a:custGeom>
              <a:avLst/>
              <a:gdLst/>
              <a:ahLst/>
              <a:cxnLst/>
              <a:rect l="l" t="t" r="r" b="b"/>
              <a:pathLst>
                <a:path w="480060" h="494030">
                  <a:moveTo>
                    <a:pt x="240029" y="0"/>
                  </a:moveTo>
                  <a:lnTo>
                    <a:pt x="191648" y="5014"/>
                  </a:lnTo>
                  <a:lnTo>
                    <a:pt x="146589" y="19395"/>
                  </a:lnTo>
                  <a:lnTo>
                    <a:pt x="105816" y="42152"/>
                  </a:lnTo>
                  <a:lnTo>
                    <a:pt x="70294" y="72294"/>
                  </a:lnTo>
                  <a:lnTo>
                    <a:pt x="40987" y="108830"/>
                  </a:lnTo>
                  <a:lnTo>
                    <a:pt x="18859" y="150768"/>
                  </a:lnTo>
                  <a:lnTo>
                    <a:pt x="4875" y="197118"/>
                  </a:lnTo>
                  <a:lnTo>
                    <a:pt x="0" y="246887"/>
                  </a:lnTo>
                  <a:lnTo>
                    <a:pt x="4875" y="296657"/>
                  </a:lnTo>
                  <a:lnTo>
                    <a:pt x="18859" y="343007"/>
                  </a:lnTo>
                  <a:lnTo>
                    <a:pt x="40987" y="384945"/>
                  </a:lnTo>
                  <a:lnTo>
                    <a:pt x="70294" y="421481"/>
                  </a:lnTo>
                  <a:lnTo>
                    <a:pt x="105816" y="451623"/>
                  </a:lnTo>
                  <a:lnTo>
                    <a:pt x="146589" y="474380"/>
                  </a:lnTo>
                  <a:lnTo>
                    <a:pt x="191648" y="488761"/>
                  </a:lnTo>
                  <a:lnTo>
                    <a:pt x="240029" y="493775"/>
                  </a:lnTo>
                  <a:lnTo>
                    <a:pt x="288411" y="488761"/>
                  </a:lnTo>
                  <a:lnTo>
                    <a:pt x="333470" y="474380"/>
                  </a:lnTo>
                  <a:lnTo>
                    <a:pt x="374243" y="451623"/>
                  </a:lnTo>
                  <a:lnTo>
                    <a:pt x="409765" y="421481"/>
                  </a:lnTo>
                  <a:lnTo>
                    <a:pt x="439072" y="384945"/>
                  </a:lnTo>
                  <a:lnTo>
                    <a:pt x="461200" y="343007"/>
                  </a:lnTo>
                  <a:lnTo>
                    <a:pt x="475184" y="296657"/>
                  </a:lnTo>
                  <a:lnTo>
                    <a:pt x="480059" y="246887"/>
                  </a:lnTo>
                  <a:lnTo>
                    <a:pt x="475184" y="197118"/>
                  </a:lnTo>
                  <a:lnTo>
                    <a:pt x="461200" y="150768"/>
                  </a:lnTo>
                  <a:lnTo>
                    <a:pt x="439072" y="108830"/>
                  </a:lnTo>
                  <a:lnTo>
                    <a:pt x="409765" y="72294"/>
                  </a:lnTo>
                  <a:lnTo>
                    <a:pt x="374243" y="42152"/>
                  </a:lnTo>
                  <a:lnTo>
                    <a:pt x="333470" y="19395"/>
                  </a:lnTo>
                  <a:lnTo>
                    <a:pt x="288411" y="5014"/>
                  </a:lnTo>
                  <a:lnTo>
                    <a:pt x="24002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7" name="object 77"/>
            <p:cNvSpPr/>
            <p:nvPr/>
          </p:nvSpPr>
          <p:spPr>
            <a:xfrm>
              <a:off x="2546603" y="1583436"/>
              <a:ext cx="480059" cy="494030"/>
            </a:xfrm>
            <a:custGeom>
              <a:avLst/>
              <a:gdLst/>
              <a:ahLst/>
              <a:cxnLst/>
              <a:rect l="l" t="t" r="r" b="b"/>
              <a:pathLst>
                <a:path w="480060" h="494030">
                  <a:moveTo>
                    <a:pt x="0" y="246887"/>
                  </a:moveTo>
                  <a:lnTo>
                    <a:pt x="4875" y="197118"/>
                  </a:lnTo>
                  <a:lnTo>
                    <a:pt x="18859" y="150768"/>
                  </a:lnTo>
                  <a:lnTo>
                    <a:pt x="40987" y="108830"/>
                  </a:lnTo>
                  <a:lnTo>
                    <a:pt x="70294" y="72294"/>
                  </a:lnTo>
                  <a:lnTo>
                    <a:pt x="105816" y="42152"/>
                  </a:lnTo>
                  <a:lnTo>
                    <a:pt x="146589" y="19395"/>
                  </a:lnTo>
                  <a:lnTo>
                    <a:pt x="191648" y="5014"/>
                  </a:lnTo>
                  <a:lnTo>
                    <a:pt x="240029" y="0"/>
                  </a:lnTo>
                  <a:lnTo>
                    <a:pt x="288411" y="5014"/>
                  </a:lnTo>
                  <a:lnTo>
                    <a:pt x="333470" y="19395"/>
                  </a:lnTo>
                  <a:lnTo>
                    <a:pt x="374243" y="42152"/>
                  </a:lnTo>
                  <a:lnTo>
                    <a:pt x="409765" y="72294"/>
                  </a:lnTo>
                  <a:lnTo>
                    <a:pt x="439072" y="108830"/>
                  </a:lnTo>
                  <a:lnTo>
                    <a:pt x="461200" y="150768"/>
                  </a:lnTo>
                  <a:lnTo>
                    <a:pt x="475184" y="197118"/>
                  </a:lnTo>
                  <a:lnTo>
                    <a:pt x="480059" y="246887"/>
                  </a:lnTo>
                  <a:lnTo>
                    <a:pt x="475184" y="296657"/>
                  </a:lnTo>
                  <a:lnTo>
                    <a:pt x="461200" y="343007"/>
                  </a:lnTo>
                  <a:lnTo>
                    <a:pt x="439072" y="384945"/>
                  </a:lnTo>
                  <a:lnTo>
                    <a:pt x="409765" y="421481"/>
                  </a:lnTo>
                  <a:lnTo>
                    <a:pt x="374243" y="451623"/>
                  </a:lnTo>
                  <a:lnTo>
                    <a:pt x="333470" y="474380"/>
                  </a:lnTo>
                  <a:lnTo>
                    <a:pt x="288411" y="488761"/>
                  </a:lnTo>
                  <a:lnTo>
                    <a:pt x="240029" y="493775"/>
                  </a:lnTo>
                  <a:lnTo>
                    <a:pt x="191648" y="488761"/>
                  </a:lnTo>
                  <a:lnTo>
                    <a:pt x="146589" y="474380"/>
                  </a:lnTo>
                  <a:lnTo>
                    <a:pt x="105816" y="451623"/>
                  </a:lnTo>
                  <a:lnTo>
                    <a:pt x="70294" y="421481"/>
                  </a:lnTo>
                  <a:lnTo>
                    <a:pt x="40987" y="384945"/>
                  </a:lnTo>
                  <a:lnTo>
                    <a:pt x="18859" y="343007"/>
                  </a:lnTo>
                  <a:lnTo>
                    <a:pt x="4875" y="296657"/>
                  </a:lnTo>
                  <a:lnTo>
                    <a:pt x="0" y="246887"/>
                  </a:lnTo>
                  <a:close/>
                </a:path>
              </a:pathLst>
            </a:custGeom>
            <a:ln w="60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78" name="object 78"/>
          <p:cNvSpPr txBox="1"/>
          <p:nvPr/>
        </p:nvSpPr>
        <p:spPr>
          <a:xfrm>
            <a:off x="3508629" y="3035934"/>
            <a:ext cx="13970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dirty="0">
                <a:solidFill>
                  <a:prstClr val="black"/>
                </a:solidFill>
                <a:latin typeface="Times New Roman"/>
                <a:cs typeface="Times New Roman"/>
              </a:rPr>
              <a:t>.1</a:t>
            </a:r>
            <a:endParaRPr sz="12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79" name="object 79"/>
          <p:cNvSpPr txBox="1"/>
          <p:nvPr/>
        </p:nvSpPr>
        <p:spPr>
          <a:xfrm>
            <a:off x="3783329" y="3091434"/>
            <a:ext cx="13970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dirty="0">
                <a:solidFill>
                  <a:prstClr val="black"/>
                </a:solidFill>
                <a:latin typeface="Times New Roman"/>
                <a:cs typeface="Times New Roman"/>
              </a:rPr>
              <a:t>.1</a:t>
            </a:r>
            <a:endParaRPr sz="12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80" name="object 80"/>
          <p:cNvSpPr txBox="1"/>
          <p:nvPr/>
        </p:nvSpPr>
        <p:spPr>
          <a:xfrm>
            <a:off x="4427347" y="2848483"/>
            <a:ext cx="13970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dirty="0">
                <a:solidFill>
                  <a:prstClr val="black"/>
                </a:solidFill>
                <a:latin typeface="Times New Roman"/>
                <a:cs typeface="Times New Roman"/>
              </a:rPr>
              <a:t>.1</a:t>
            </a:r>
            <a:endParaRPr sz="12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81" name="object 81"/>
          <p:cNvSpPr txBox="1"/>
          <p:nvPr/>
        </p:nvSpPr>
        <p:spPr>
          <a:xfrm>
            <a:off x="4560823" y="3035934"/>
            <a:ext cx="13970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dirty="0">
                <a:solidFill>
                  <a:prstClr val="black"/>
                </a:solidFill>
                <a:latin typeface="Times New Roman"/>
                <a:cs typeface="Times New Roman"/>
              </a:rPr>
              <a:t>.1</a:t>
            </a:r>
            <a:endParaRPr sz="12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82" name="object 82"/>
          <p:cNvSpPr txBox="1"/>
          <p:nvPr/>
        </p:nvSpPr>
        <p:spPr>
          <a:xfrm>
            <a:off x="4193794" y="2162683"/>
            <a:ext cx="13970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dirty="0">
                <a:solidFill>
                  <a:prstClr val="black"/>
                </a:solidFill>
                <a:latin typeface="Times New Roman"/>
                <a:cs typeface="Times New Roman"/>
              </a:rPr>
              <a:t>.1</a:t>
            </a:r>
            <a:endParaRPr sz="12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83" name="object 83"/>
          <p:cNvSpPr txBox="1"/>
          <p:nvPr/>
        </p:nvSpPr>
        <p:spPr>
          <a:xfrm>
            <a:off x="4829302" y="2938398"/>
            <a:ext cx="13970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dirty="0">
                <a:solidFill>
                  <a:prstClr val="black"/>
                </a:solidFill>
                <a:latin typeface="Times New Roman"/>
                <a:cs typeface="Times New Roman"/>
              </a:rPr>
              <a:t>.1</a:t>
            </a:r>
            <a:endParaRPr sz="12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grpSp>
        <p:nvGrpSpPr>
          <p:cNvPr id="84" name="object 84"/>
          <p:cNvGrpSpPr/>
          <p:nvPr/>
        </p:nvGrpSpPr>
        <p:grpSpPr>
          <a:xfrm>
            <a:off x="2816226" y="2435225"/>
            <a:ext cx="488315" cy="500380"/>
            <a:chOff x="1292225" y="2435225"/>
            <a:chExt cx="488315" cy="500380"/>
          </a:xfrm>
        </p:grpSpPr>
        <p:sp>
          <p:nvSpPr>
            <p:cNvPr id="85" name="object 85"/>
            <p:cNvSpPr/>
            <p:nvPr/>
          </p:nvSpPr>
          <p:spPr>
            <a:xfrm>
              <a:off x="1295400" y="2438400"/>
              <a:ext cx="481965" cy="494030"/>
            </a:xfrm>
            <a:custGeom>
              <a:avLst/>
              <a:gdLst/>
              <a:ahLst/>
              <a:cxnLst/>
              <a:rect l="l" t="t" r="r" b="b"/>
              <a:pathLst>
                <a:path w="481964" h="494030">
                  <a:moveTo>
                    <a:pt x="240791" y="0"/>
                  </a:moveTo>
                  <a:lnTo>
                    <a:pt x="192268" y="5014"/>
                  </a:lnTo>
                  <a:lnTo>
                    <a:pt x="147071" y="19395"/>
                  </a:lnTo>
                  <a:lnTo>
                    <a:pt x="106170" y="42152"/>
                  </a:lnTo>
                  <a:lnTo>
                    <a:pt x="70532" y="72294"/>
                  </a:lnTo>
                  <a:lnTo>
                    <a:pt x="41127" y="108830"/>
                  </a:lnTo>
                  <a:lnTo>
                    <a:pt x="18924" y="150768"/>
                  </a:lnTo>
                  <a:lnTo>
                    <a:pt x="4892" y="197118"/>
                  </a:lnTo>
                  <a:lnTo>
                    <a:pt x="0" y="246887"/>
                  </a:lnTo>
                  <a:lnTo>
                    <a:pt x="4892" y="296657"/>
                  </a:lnTo>
                  <a:lnTo>
                    <a:pt x="18924" y="343007"/>
                  </a:lnTo>
                  <a:lnTo>
                    <a:pt x="41127" y="384945"/>
                  </a:lnTo>
                  <a:lnTo>
                    <a:pt x="70532" y="421481"/>
                  </a:lnTo>
                  <a:lnTo>
                    <a:pt x="106170" y="451623"/>
                  </a:lnTo>
                  <a:lnTo>
                    <a:pt x="147071" y="474380"/>
                  </a:lnTo>
                  <a:lnTo>
                    <a:pt x="192268" y="488761"/>
                  </a:lnTo>
                  <a:lnTo>
                    <a:pt x="240791" y="493775"/>
                  </a:lnTo>
                  <a:lnTo>
                    <a:pt x="289315" y="488761"/>
                  </a:lnTo>
                  <a:lnTo>
                    <a:pt x="334512" y="474380"/>
                  </a:lnTo>
                  <a:lnTo>
                    <a:pt x="375413" y="451623"/>
                  </a:lnTo>
                  <a:lnTo>
                    <a:pt x="411051" y="421481"/>
                  </a:lnTo>
                  <a:lnTo>
                    <a:pt x="440456" y="384945"/>
                  </a:lnTo>
                  <a:lnTo>
                    <a:pt x="462659" y="343007"/>
                  </a:lnTo>
                  <a:lnTo>
                    <a:pt x="476691" y="296657"/>
                  </a:lnTo>
                  <a:lnTo>
                    <a:pt x="481583" y="246887"/>
                  </a:lnTo>
                  <a:lnTo>
                    <a:pt x="476691" y="197118"/>
                  </a:lnTo>
                  <a:lnTo>
                    <a:pt x="462659" y="150768"/>
                  </a:lnTo>
                  <a:lnTo>
                    <a:pt x="440456" y="108830"/>
                  </a:lnTo>
                  <a:lnTo>
                    <a:pt x="411051" y="72294"/>
                  </a:lnTo>
                  <a:lnTo>
                    <a:pt x="375413" y="42152"/>
                  </a:lnTo>
                  <a:lnTo>
                    <a:pt x="334512" y="19395"/>
                  </a:lnTo>
                  <a:lnTo>
                    <a:pt x="289315" y="5014"/>
                  </a:lnTo>
                  <a:lnTo>
                    <a:pt x="24079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6" name="object 86"/>
            <p:cNvSpPr/>
            <p:nvPr/>
          </p:nvSpPr>
          <p:spPr>
            <a:xfrm>
              <a:off x="1295400" y="2438400"/>
              <a:ext cx="481965" cy="494030"/>
            </a:xfrm>
            <a:custGeom>
              <a:avLst/>
              <a:gdLst/>
              <a:ahLst/>
              <a:cxnLst/>
              <a:rect l="l" t="t" r="r" b="b"/>
              <a:pathLst>
                <a:path w="481964" h="494030">
                  <a:moveTo>
                    <a:pt x="0" y="246887"/>
                  </a:moveTo>
                  <a:lnTo>
                    <a:pt x="4892" y="197118"/>
                  </a:lnTo>
                  <a:lnTo>
                    <a:pt x="18924" y="150768"/>
                  </a:lnTo>
                  <a:lnTo>
                    <a:pt x="41127" y="108830"/>
                  </a:lnTo>
                  <a:lnTo>
                    <a:pt x="70532" y="72294"/>
                  </a:lnTo>
                  <a:lnTo>
                    <a:pt x="106170" y="42152"/>
                  </a:lnTo>
                  <a:lnTo>
                    <a:pt x="147071" y="19395"/>
                  </a:lnTo>
                  <a:lnTo>
                    <a:pt x="192268" y="5014"/>
                  </a:lnTo>
                  <a:lnTo>
                    <a:pt x="240791" y="0"/>
                  </a:lnTo>
                  <a:lnTo>
                    <a:pt x="289315" y="5014"/>
                  </a:lnTo>
                  <a:lnTo>
                    <a:pt x="334512" y="19395"/>
                  </a:lnTo>
                  <a:lnTo>
                    <a:pt x="375413" y="42152"/>
                  </a:lnTo>
                  <a:lnTo>
                    <a:pt x="411051" y="72294"/>
                  </a:lnTo>
                  <a:lnTo>
                    <a:pt x="440456" y="108830"/>
                  </a:lnTo>
                  <a:lnTo>
                    <a:pt x="462659" y="150768"/>
                  </a:lnTo>
                  <a:lnTo>
                    <a:pt x="476691" y="197118"/>
                  </a:lnTo>
                  <a:lnTo>
                    <a:pt x="481583" y="246887"/>
                  </a:lnTo>
                  <a:lnTo>
                    <a:pt x="476691" y="296657"/>
                  </a:lnTo>
                  <a:lnTo>
                    <a:pt x="462659" y="343007"/>
                  </a:lnTo>
                  <a:lnTo>
                    <a:pt x="440456" y="384945"/>
                  </a:lnTo>
                  <a:lnTo>
                    <a:pt x="411051" y="421481"/>
                  </a:lnTo>
                  <a:lnTo>
                    <a:pt x="375413" y="451623"/>
                  </a:lnTo>
                  <a:lnTo>
                    <a:pt x="334512" y="474380"/>
                  </a:lnTo>
                  <a:lnTo>
                    <a:pt x="289315" y="488761"/>
                  </a:lnTo>
                  <a:lnTo>
                    <a:pt x="240791" y="493775"/>
                  </a:lnTo>
                  <a:lnTo>
                    <a:pt x="192268" y="488761"/>
                  </a:lnTo>
                  <a:lnTo>
                    <a:pt x="147071" y="474380"/>
                  </a:lnTo>
                  <a:lnTo>
                    <a:pt x="106170" y="451623"/>
                  </a:lnTo>
                  <a:lnTo>
                    <a:pt x="70532" y="421481"/>
                  </a:lnTo>
                  <a:lnTo>
                    <a:pt x="41127" y="384945"/>
                  </a:lnTo>
                  <a:lnTo>
                    <a:pt x="18924" y="343007"/>
                  </a:lnTo>
                  <a:lnTo>
                    <a:pt x="4892" y="296657"/>
                  </a:lnTo>
                  <a:lnTo>
                    <a:pt x="0" y="246887"/>
                  </a:lnTo>
                  <a:close/>
                </a:path>
              </a:pathLst>
            </a:custGeom>
            <a:ln w="60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87" name="object 87"/>
          <p:cNvSpPr txBox="1"/>
          <p:nvPr/>
        </p:nvSpPr>
        <p:spPr>
          <a:xfrm>
            <a:off x="3001518" y="2560067"/>
            <a:ext cx="114935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400" dirty="0">
                <a:solidFill>
                  <a:prstClr val="black"/>
                </a:solidFill>
                <a:latin typeface="Times New Roman"/>
                <a:cs typeface="Times New Roman"/>
              </a:rPr>
              <a:t>1</a:t>
            </a:r>
            <a:endParaRPr sz="14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88" name="object 88"/>
          <p:cNvSpPr/>
          <p:nvPr/>
        </p:nvSpPr>
        <p:spPr>
          <a:xfrm>
            <a:off x="3229355" y="2077212"/>
            <a:ext cx="1080770" cy="433705"/>
          </a:xfrm>
          <a:custGeom>
            <a:avLst/>
            <a:gdLst/>
            <a:ahLst/>
            <a:cxnLst/>
            <a:rect l="l" t="t" r="r" b="b"/>
            <a:pathLst>
              <a:path w="1080770" h="433705">
                <a:moveTo>
                  <a:pt x="0" y="433704"/>
                </a:moveTo>
                <a:lnTo>
                  <a:pt x="108077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89" name="object 89"/>
          <p:cNvSpPr txBox="1"/>
          <p:nvPr/>
        </p:nvSpPr>
        <p:spPr>
          <a:xfrm>
            <a:off x="3736594" y="2009902"/>
            <a:ext cx="13970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dirty="0">
                <a:solidFill>
                  <a:prstClr val="black"/>
                </a:solidFill>
                <a:latin typeface="Times New Roman"/>
                <a:cs typeface="Times New Roman"/>
              </a:rPr>
              <a:t>.1</a:t>
            </a:r>
            <a:endParaRPr sz="12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90" name="object 90"/>
          <p:cNvSpPr txBox="1"/>
          <p:nvPr/>
        </p:nvSpPr>
        <p:spPr>
          <a:xfrm>
            <a:off x="4046347" y="2876169"/>
            <a:ext cx="13970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dirty="0">
                <a:solidFill>
                  <a:prstClr val="black"/>
                </a:solidFill>
                <a:latin typeface="Times New Roman"/>
                <a:cs typeface="Times New Roman"/>
              </a:rPr>
              <a:t>.1</a:t>
            </a:r>
            <a:endParaRPr sz="12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91" name="object 91"/>
          <p:cNvSpPr txBox="1"/>
          <p:nvPr/>
        </p:nvSpPr>
        <p:spPr>
          <a:xfrm>
            <a:off x="4498594" y="2009902"/>
            <a:ext cx="13970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dirty="0">
                <a:solidFill>
                  <a:prstClr val="black"/>
                </a:solidFill>
                <a:latin typeface="Times New Roman"/>
                <a:cs typeface="Times New Roman"/>
              </a:rPr>
              <a:t>.1</a:t>
            </a:r>
            <a:endParaRPr sz="12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92" name="object 92"/>
          <p:cNvSpPr txBox="1"/>
          <p:nvPr/>
        </p:nvSpPr>
        <p:spPr>
          <a:xfrm>
            <a:off x="3708655" y="2542159"/>
            <a:ext cx="248285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400" b="1" dirty="0">
                <a:solidFill>
                  <a:srgbClr val="0000FF"/>
                </a:solidFill>
                <a:latin typeface="Times New Roman"/>
                <a:cs typeface="Times New Roman"/>
              </a:rPr>
              <a:t>.55</a:t>
            </a:r>
            <a:endParaRPr sz="14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93" name="object 93"/>
          <p:cNvSpPr txBox="1"/>
          <p:nvPr/>
        </p:nvSpPr>
        <p:spPr>
          <a:xfrm>
            <a:off x="4623055" y="2542159"/>
            <a:ext cx="248285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400" b="1" dirty="0">
                <a:solidFill>
                  <a:srgbClr val="0000FF"/>
                </a:solidFill>
                <a:latin typeface="Times New Roman"/>
                <a:cs typeface="Times New Roman"/>
              </a:rPr>
              <a:t>.55</a:t>
            </a:r>
            <a:endParaRPr sz="14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94" name="object 94"/>
          <p:cNvSpPr txBox="1"/>
          <p:nvPr/>
        </p:nvSpPr>
        <p:spPr>
          <a:xfrm>
            <a:off x="4195953" y="1398778"/>
            <a:ext cx="1379855" cy="5314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620395">
              <a:spcBef>
                <a:spcPts val="105"/>
              </a:spcBef>
            </a:pPr>
            <a:r>
              <a:rPr sz="1400" b="1" spc="-135" dirty="0">
                <a:solidFill>
                  <a:srgbClr val="0000FF"/>
                </a:solidFill>
                <a:latin typeface="Times New Roman"/>
                <a:cs typeface="Times New Roman"/>
              </a:rPr>
              <a:t>T</a:t>
            </a:r>
            <a:r>
              <a:rPr sz="1400" b="1" dirty="0">
                <a:solidFill>
                  <a:srgbClr val="0000FF"/>
                </a:solidFill>
                <a:latin typeface="Times New Roman"/>
                <a:cs typeface="Times New Roman"/>
              </a:rPr>
              <a:t>ar</a:t>
            </a:r>
            <a:r>
              <a:rPr sz="1400" b="1" spc="5" dirty="0">
                <a:solidFill>
                  <a:srgbClr val="0000FF"/>
                </a:solidFill>
                <a:latin typeface="Times New Roman"/>
                <a:cs typeface="Times New Roman"/>
              </a:rPr>
              <a:t>g</a:t>
            </a:r>
            <a:r>
              <a:rPr sz="1400" b="1" dirty="0">
                <a:solidFill>
                  <a:srgbClr val="0000FF"/>
                </a:solidFill>
                <a:latin typeface="Times New Roman"/>
                <a:cs typeface="Times New Roman"/>
              </a:rPr>
              <a:t>et:</a:t>
            </a:r>
            <a:r>
              <a:rPr sz="1400" b="1" spc="-2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1400" b="1" spc="-5" dirty="0">
                <a:solidFill>
                  <a:srgbClr val="008000"/>
                </a:solidFill>
                <a:latin typeface="Times New Roman"/>
                <a:cs typeface="Times New Roman"/>
              </a:rPr>
              <a:t>.9</a:t>
            </a:r>
            <a:endParaRPr sz="140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50800">
              <a:spcBef>
                <a:spcPts val="855"/>
              </a:spcBef>
            </a:pPr>
            <a:r>
              <a:rPr sz="1200" i="1" dirty="0">
                <a:solidFill>
                  <a:prstClr val="black"/>
                </a:solidFill>
                <a:latin typeface="Times New Roman"/>
                <a:cs typeface="Times New Roman"/>
              </a:rPr>
              <a:t>o</a:t>
            </a:r>
            <a:r>
              <a:rPr sz="1200" baseline="-20833" dirty="0">
                <a:solidFill>
                  <a:prstClr val="black"/>
                </a:solidFill>
                <a:latin typeface="Times New Roman"/>
                <a:cs typeface="Times New Roman"/>
              </a:rPr>
              <a:t>1</a:t>
            </a:r>
            <a:endParaRPr sz="1200" baseline="-20833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95" name="object 95"/>
          <p:cNvSpPr txBox="1"/>
          <p:nvPr/>
        </p:nvSpPr>
        <p:spPr>
          <a:xfrm>
            <a:off x="2468676" y="5037835"/>
            <a:ext cx="7305040" cy="711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4500" spc="-75" dirty="0">
                <a:solidFill>
                  <a:prstClr val="black"/>
                </a:solidFill>
                <a:latin typeface="Times New Roman"/>
                <a:cs typeface="Times New Roman"/>
              </a:rPr>
              <a:t>“Forward</a:t>
            </a:r>
            <a:r>
              <a:rPr sz="4500" spc="-1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4500" spc="-55" dirty="0">
                <a:solidFill>
                  <a:prstClr val="black"/>
                </a:solidFill>
                <a:latin typeface="Times New Roman"/>
                <a:cs typeface="Times New Roman"/>
              </a:rPr>
              <a:t>Phase”</a:t>
            </a:r>
            <a:r>
              <a:rPr sz="4500" spc="-1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4500" dirty="0">
                <a:solidFill>
                  <a:prstClr val="black"/>
                </a:solidFill>
                <a:latin typeface="Times New Roman"/>
                <a:cs typeface="Times New Roman"/>
              </a:rPr>
              <a:t>– </a:t>
            </a:r>
            <a:r>
              <a:rPr sz="4500" spc="-50" dirty="0">
                <a:solidFill>
                  <a:prstClr val="black"/>
                </a:solidFill>
                <a:latin typeface="Times New Roman"/>
                <a:cs typeface="Times New Roman"/>
              </a:rPr>
              <a:t>hidden</a:t>
            </a:r>
            <a:r>
              <a:rPr sz="4500" spc="-1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4500" spc="-180" dirty="0">
                <a:solidFill>
                  <a:prstClr val="black"/>
                </a:solidFill>
                <a:latin typeface="Times New Roman"/>
                <a:cs typeface="Times New Roman"/>
              </a:rPr>
              <a:t>layers</a:t>
            </a:r>
            <a:endParaRPr sz="45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31795" y="483820"/>
            <a:ext cx="696595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400" b="1" dirty="0">
                <a:solidFill>
                  <a:srgbClr val="0000FF"/>
                </a:solidFill>
                <a:latin typeface="Times New Roman"/>
                <a:cs typeface="Times New Roman"/>
              </a:rPr>
              <a:t>Label:</a:t>
            </a:r>
            <a:r>
              <a:rPr sz="1400" b="1" spc="-8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1400" b="1" spc="-5" dirty="0">
                <a:solidFill>
                  <a:srgbClr val="008000"/>
                </a:solidFill>
                <a:latin typeface="Times New Roman"/>
                <a:cs typeface="Times New Roman"/>
              </a:rPr>
              <a:t>.9</a:t>
            </a:r>
            <a:endParaRPr sz="14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431795" y="1017778"/>
            <a:ext cx="756285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400" b="1" dirty="0">
                <a:solidFill>
                  <a:srgbClr val="0033CC"/>
                </a:solidFill>
                <a:latin typeface="Times New Roman"/>
                <a:cs typeface="Times New Roman"/>
              </a:rPr>
              <a:t>Label:</a:t>
            </a:r>
            <a:r>
              <a:rPr sz="1400" b="1" spc="-85" dirty="0">
                <a:solidFill>
                  <a:srgbClr val="0033CC"/>
                </a:solidFill>
                <a:latin typeface="Times New Roman"/>
                <a:cs typeface="Times New Roman"/>
              </a:rPr>
              <a:t> </a:t>
            </a:r>
            <a:r>
              <a:rPr sz="14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-.3</a:t>
            </a:r>
            <a:endParaRPr sz="14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969110" y="88953"/>
            <a:ext cx="1010285" cy="1184299"/>
          </a:xfrm>
          <a:prstGeom prst="rect">
            <a:avLst/>
          </a:prstGeom>
        </p:spPr>
        <p:txBody>
          <a:bodyPr vert="horz" wrap="square" lIns="0" tIns="103505" rIns="0" bIns="0" rtlCol="0">
            <a:spAutoFit/>
          </a:bodyPr>
          <a:lstStyle/>
          <a:p>
            <a:pPr marL="27305">
              <a:spcBef>
                <a:spcPts val="815"/>
              </a:spcBef>
            </a:pPr>
            <a:r>
              <a:rPr sz="1400" b="1" spc="-110" dirty="0">
                <a:solidFill>
                  <a:srgbClr val="0000FF"/>
                </a:solidFill>
                <a:latin typeface="Times New Roman"/>
                <a:cs typeface="Times New Roman"/>
              </a:rPr>
              <a:t>T</a:t>
            </a:r>
            <a:r>
              <a:rPr sz="1400" b="1" dirty="0">
                <a:solidFill>
                  <a:srgbClr val="0000FF"/>
                </a:solidFill>
                <a:latin typeface="Times New Roman"/>
                <a:cs typeface="Times New Roman"/>
              </a:rPr>
              <a:t>r</a:t>
            </a:r>
            <a:r>
              <a:rPr sz="1400" b="1" spc="5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1400" b="1" dirty="0">
                <a:solidFill>
                  <a:srgbClr val="0000FF"/>
                </a:solidFill>
                <a:latin typeface="Times New Roman"/>
                <a:cs typeface="Times New Roman"/>
              </a:rPr>
              <a:t>ining</a:t>
            </a:r>
            <a:r>
              <a:rPr sz="1400" b="1" spc="-3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0000FF"/>
                </a:solidFill>
                <a:latin typeface="Times New Roman"/>
                <a:cs typeface="Times New Roman"/>
              </a:rPr>
              <a:t>set:</a:t>
            </a:r>
            <a:endParaRPr sz="140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12700">
              <a:spcBef>
                <a:spcPts val="720"/>
              </a:spcBef>
              <a:tabLst>
                <a:tab pos="864235" algn="l"/>
              </a:tabLst>
            </a:pPr>
            <a:r>
              <a:rPr sz="1400" b="1" dirty="0">
                <a:solidFill>
                  <a:srgbClr val="0000FF"/>
                </a:solidFill>
                <a:latin typeface="Times New Roman"/>
                <a:cs typeface="Times New Roman"/>
              </a:rPr>
              <a:t>1	0</a:t>
            </a:r>
            <a:endParaRPr sz="140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>
              <a:spcBef>
                <a:spcPts val="50"/>
              </a:spcBef>
            </a:pPr>
            <a:endParaRPr sz="215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12700">
              <a:tabLst>
                <a:tab pos="864235" algn="l"/>
              </a:tabLst>
            </a:pPr>
            <a:r>
              <a:rPr sz="1400" b="1" dirty="0">
                <a:solidFill>
                  <a:srgbClr val="0033CC"/>
                </a:solidFill>
                <a:latin typeface="Times New Roman"/>
                <a:cs typeface="Times New Roman"/>
              </a:rPr>
              <a:t>0	1</a:t>
            </a:r>
            <a:endParaRPr sz="14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099175" y="88952"/>
            <a:ext cx="648970" cy="635000"/>
          </a:xfrm>
          <a:prstGeom prst="rect">
            <a:avLst/>
          </a:prstGeom>
        </p:spPr>
        <p:txBody>
          <a:bodyPr vert="horz" wrap="square" lIns="0" tIns="103505" rIns="0" bIns="0" rtlCol="0">
            <a:spAutoFit/>
          </a:bodyPr>
          <a:lstStyle/>
          <a:p>
            <a:pPr marL="12700">
              <a:spcBef>
                <a:spcPts val="815"/>
              </a:spcBef>
            </a:pPr>
            <a:r>
              <a:rPr sz="1400" b="1" spc="-135" dirty="0">
                <a:solidFill>
                  <a:srgbClr val="0000FF"/>
                </a:solidFill>
                <a:latin typeface="Times New Roman"/>
                <a:cs typeface="Times New Roman"/>
              </a:rPr>
              <a:t>T</a:t>
            </a:r>
            <a:r>
              <a:rPr sz="1400" b="1" dirty="0">
                <a:solidFill>
                  <a:srgbClr val="0000FF"/>
                </a:solidFill>
                <a:latin typeface="Times New Roman"/>
                <a:cs typeface="Times New Roman"/>
              </a:rPr>
              <a:t>e</a:t>
            </a:r>
            <a:r>
              <a:rPr sz="1400" b="1" spc="5" dirty="0">
                <a:solidFill>
                  <a:srgbClr val="0000FF"/>
                </a:solidFill>
                <a:latin typeface="Times New Roman"/>
                <a:cs typeface="Times New Roman"/>
              </a:rPr>
              <a:t>s</a:t>
            </a:r>
            <a:r>
              <a:rPr sz="1400" b="1" dirty="0">
                <a:solidFill>
                  <a:srgbClr val="0000FF"/>
                </a:solidFill>
                <a:latin typeface="Times New Roman"/>
                <a:cs typeface="Times New Roman"/>
              </a:rPr>
              <a:t>t set:</a:t>
            </a:r>
            <a:endParaRPr sz="140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74295">
              <a:spcBef>
                <a:spcPts val="720"/>
              </a:spcBef>
            </a:pPr>
            <a:r>
              <a:rPr sz="1400" b="1" dirty="0">
                <a:solidFill>
                  <a:srgbClr val="0000FF"/>
                </a:solidFill>
                <a:latin typeface="Times New Roman"/>
                <a:cs typeface="Times New Roman"/>
              </a:rPr>
              <a:t>1</a:t>
            </a:r>
            <a:endParaRPr sz="14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012941" y="483820"/>
            <a:ext cx="114935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400" b="1" dirty="0">
                <a:solidFill>
                  <a:srgbClr val="0000FF"/>
                </a:solidFill>
                <a:latin typeface="Times New Roman"/>
                <a:cs typeface="Times New Roman"/>
              </a:rPr>
              <a:t>1</a:t>
            </a:r>
            <a:endParaRPr sz="14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623429" y="483820"/>
            <a:ext cx="696595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400" b="1" dirty="0">
                <a:solidFill>
                  <a:srgbClr val="0000FF"/>
                </a:solidFill>
                <a:latin typeface="Times New Roman"/>
                <a:cs typeface="Times New Roman"/>
              </a:rPr>
              <a:t>Label:</a:t>
            </a:r>
            <a:r>
              <a:rPr sz="1400" b="1" spc="-8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1400" b="1" spc="-5" dirty="0">
                <a:solidFill>
                  <a:srgbClr val="008000"/>
                </a:solidFill>
                <a:latin typeface="Times New Roman"/>
                <a:cs typeface="Times New Roman"/>
              </a:rPr>
              <a:t>.8</a:t>
            </a:r>
            <a:endParaRPr sz="14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3805238" y="2909125"/>
            <a:ext cx="588645" cy="1283970"/>
            <a:chOff x="2281237" y="2909125"/>
            <a:chExt cx="588645" cy="1283970"/>
          </a:xfrm>
        </p:grpSpPr>
        <p:sp>
          <p:nvSpPr>
            <p:cNvPr id="9" name="object 9"/>
            <p:cNvSpPr/>
            <p:nvPr/>
          </p:nvSpPr>
          <p:spPr>
            <a:xfrm>
              <a:off x="2286000" y="2913888"/>
              <a:ext cx="340360" cy="782955"/>
            </a:xfrm>
            <a:custGeom>
              <a:avLst/>
              <a:gdLst/>
              <a:ahLst/>
              <a:cxnLst/>
              <a:rect l="l" t="t" r="r" b="b"/>
              <a:pathLst>
                <a:path w="340360" h="782954">
                  <a:moveTo>
                    <a:pt x="339979" y="782574"/>
                  </a:moveTo>
                  <a:lnTo>
                    <a:pt x="0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2385060" y="3697224"/>
              <a:ext cx="481965" cy="492759"/>
            </a:xfrm>
            <a:custGeom>
              <a:avLst/>
              <a:gdLst/>
              <a:ahLst/>
              <a:cxnLst/>
              <a:rect l="l" t="t" r="r" b="b"/>
              <a:pathLst>
                <a:path w="481964" h="492760">
                  <a:moveTo>
                    <a:pt x="240791" y="0"/>
                  </a:moveTo>
                  <a:lnTo>
                    <a:pt x="192268" y="5002"/>
                  </a:lnTo>
                  <a:lnTo>
                    <a:pt x="147071" y="19347"/>
                  </a:lnTo>
                  <a:lnTo>
                    <a:pt x="106170" y="42045"/>
                  </a:lnTo>
                  <a:lnTo>
                    <a:pt x="70532" y="72104"/>
                  </a:lnTo>
                  <a:lnTo>
                    <a:pt x="41127" y="108532"/>
                  </a:lnTo>
                  <a:lnTo>
                    <a:pt x="18924" y="150340"/>
                  </a:lnTo>
                  <a:lnTo>
                    <a:pt x="4892" y="196534"/>
                  </a:lnTo>
                  <a:lnTo>
                    <a:pt x="0" y="246125"/>
                  </a:lnTo>
                  <a:lnTo>
                    <a:pt x="4892" y="295717"/>
                  </a:lnTo>
                  <a:lnTo>
                    <a:pt x="18924" y="341911"/>
                  </a:lnTo>
                  <a:lnTo>
                    <a:pt x="41127" y="383719"/>
                  </a:lnTo>
                  <a:lnTo>
                    <a:pt x="70532" y="420147"/>
                  </a:lnTo>
                  <a:lnTo>
                    <a:pt x="106170" y="450206"/>
                  </a:lnTo>
                  <a:lnTo>
                    <a:pt x="147071" y="472904"/>
                  </a:lnTo>
                  <a:lnTo>
                    <a:pt x="192268" y="487249"/>
                  </a:lnTo>
                  <a:lnTo>
                    <a:pt x="240791" y="492251"/>
                  </a:lnTo>
                  <a:lnTo>
                    <a:pt x="289315" y="487249"/>
                  </a:lnTo>
                  <a:lnTo>
                    <a:pt x="334512" y="472904"/>
                  </a:lnTo>
                  <a:lnTo>
                    <a:pt x="375413" y="450206"/>
                  </a:lnTo>
                  <a:lnTo>
                    <a:pt x="411051" y="420147"/>
                  </a:lnTo>
                  <a:lnTo>
                    <a:pt x="440456" y="383719"/>
                  </a:lnTo>
                  <a:lnTo>
                    <a:pt x="462659" y="341911"/>
                  </a:lnTo>
                  <a:lnTo>
                    <a:pt x="476691" y="295717"/>
                  </a:lnTo>
                  <a:lnTo>
                    <a:pt x="481583" y="246125"/>
                  </a:lnTo>
                  <a:lnTo>
                    <a:pt x="476691" y="196534"/>
                  </a:lnTo>
                  <a:lnTo>
                    <a:pt x="462659" y="150340"/>
                  </a:lnTo>
                  <a:lnTo>
                    <a:pt x="440456" y="108532"/>
                  </a:lnTo>
                  <a:lnTo>
                    <a:pt x="411051" y="72104"/>
                  </a:lnTo>
                  <a:lnTo>
                    <a:pt x="375413" y="42045"/>
                  </a:lnTo>
                  <a:lnTo>
                    <a:pt x="334512" y="19347"/>
                  </a:lnTo>
                  <a:lnTo>
                    <a:pt x="289315" y="5002"/>
                  </a:lnTo>
                  <a:lnTo>
                    <a:pt x="24079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2385060" y="3697224"/>
              <a:ext cx="481965" cy="492759"/>
            </a:xfrm>
            <a:custGeom>
              <a:avLst/>
              <a:gdLst/>
              <a:ahLst/>
              <a:cxnLst/>
              <a:rect l="l" t="t" r="r" b="b"/>
              <a:pathLst>
                <a:path w="481964" h="492760">
                  <a:moveTo>
                    <a:pt x="0" y="246125"/>
                  </a:moveTo>
                  <a:lnTo>
                    <a:pt x="4892" y="196534"/>
                  </a:lnTo>
                  <a:lnTo>
                    <a:pt x="18924" y="150340"/>
                  </a:lnTo>
                  <a:lnTo>
                    <a:pt x="41127" y="108532"/>
                  </a:lnTo>
                  <a:lnTo>
                    <a:pt x="70532" y="72104"/>
                  </a:lnTo>
                  <a:lnTo>
                    <a:pt x="106170" y="42045"/>
                  </a:lnTo>
                  <a:lnTo>
                    <a:pt x="147071" y="19347"/>
                  </a:lnTo>
                  <a:lnTo>
                    <a:pt x="192268" y="5002"/>
                  </a:lnTo>
                  <a:lnTo>
                    <a:pt x="240791" y="0"/>
                  </a:lnTo>
                  <a:lnTo>
                    <a:pt x="289315" y="5002"/>
                  </a:lnTo>
                  <a:lnTo>
                    <a:pt x="334512" y="19347"/>
                  </a:lnTo>
                  <a:lnTo>
                    <a:pt x="375413" y="42045"/>
                  </a:lnTo>
                  <a:lnTo>
                    <a:pt x="411051" y="72104"/>
                  </a:lnTo>
                  <a:lnTo>
                    <a:pt x="440456" y="108532"/>
                  </a:lnTo>
                  <a:lnTo>
                    <a:pt x="462659" y="150340"/>
                  </a:lnTo>
                  <a:lnTo>
                    <a:pt x="476691" y="196534"/>
                  </a:lnTo>
                  <a:lnTo>
                    <a:pt x="481583" y="246125"/>
                  </a:lnTo>
                  <a:lnTo>
                    <a:pt x="476691" y="295717"/>
                  </a:lnTo>
                  <a:lnTo>
                    <a:pt x="462659" y="341911"/>
                  </a:lnTo>
                  <a:lnTo>
                    <a:pt x="440456" y="383719"/>
                  </a:lnTo>
                  <a:lnTo>
                    <a:pt x="411051" y="420147"/>
                  </a:lnTo>
                  <a:lnTo>
                    <a:pt x="375413" y="450206"/>
                  </a:lnTo>
                  <a:lnTo>
                    <a:pt x="334512" y="472904"/>
                  </a:lnTo>
                  <a:lnTo>
                    <a:pt x="289315" y="487249"/>
                  </a:lnTo>
                  <a:lnTo>
                    <a:pt x="240791" y="492251"/>
                  </a:lnTo>
                  <a:lnTo>
                    <a:pt x="192268" y="487249"/>
                  </a:lnTo>
                  <a:lnTo>
                    <a:pt x="147071" y="472904"/>
                  </a:lnTo>
                  <a:lnTo>
                    <a:pt x="106170" y="450206"/>
                  </a:lnTo>
                  <a:lnTo>
                    <a:pt x="70532" y="420147"/>
                  </a:lnTo>
                  <a:lnTo>
                    <a:pt x="41127" y="383719"/>
                  </a:lnTo>
                  <a:lnTo>
                    <a:pt x="18924" y="341911"/>
                  </a:lnTo>
                  <a:lnTo>
                    <a:pt x="4892" y="295717"/>
                  </a:lnTo>
                  <a:lnTo>
                    <a:pt x="0" y="246125"/>
                  </a:lnTo>
                  <a:close/>
                </a:path>
              </a:pathLst>
            </a:custGeom>
            <a:ln w="60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4001389" y="3818891"/>
            <a:ext cx="255270" cy="6394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8105">
              <a:spcBef>
                <a:spcPts val="100"/>
              </a:spcBef>
            </a:pPr>
            <a:r>
              <a:rPr sz="1400" i="1" spc="5" dirty="0">
                <a:solidFill>
                  <a:prstClr val="black"/>
                </a:solidFill>
                <a:latin typeface="Times New Roman"/>
                <a:cs typeface="Times New Roman"/>
              </a:rPr>
              <a:t>x</a:t>
            </a:r>
            <a:r>
              <a:rPr sz="1350" spc="7" baseline="-21604" dirty="0">
                <a:solidFill>
                  <a:prstClr val="black"/>
                </a:solidFill>
                <a:latin typeface="Times New Roman"/>
                <a:cs typeface="Times New Roman"/>
              </a:rPr>
              <a:t>1</a:t>
            </a:r>
            <a:endParaRPr sz="1350" baseline="-21604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38100">
              <a:spcBef>
                <a:spcPts val="1470"/>
              </a:spcBef>
            </a:pPr>
            <a:r>
              <a:rPr sz="1400" b="1" dirty="0">
                <a:solidFill>
                  <a:srgbClr val="0000FF"/>
                </a:solidFill>
                <a:latin typeface="Times New Roman"/>
                <a:cs typeface="Times New Roman"/>
              </a:rPr>
              <a:t>1</a:t>
            </a:r>
            <a:endParaRPr sz="14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4737990" y="3694049"/>
            <a:ext cx="486409" cy="499109"/>
            <a:chOff x="3213989" y="3694048"/>
            <a:chExt cx="486409" cy="499109"/>
          </a:xfrm>
        </p:grpSpPr>
        <p:sp>
          <p:nvSpPr>
            <p:cNvPr id="14" name="object 14"/>
            <p:cNvSpPr/>
            <p:nvPr/>
          </p:nvSpPr>
          <p:spPr>
            <a:xfrm>
              <a:off x="3217164" y="3697223"/>
              <a:ext cx="480059" cy="492759"/>
            </a:xfrm>
            <a:custGeom>
              <a:avLst/>
              <a:gdLst/>
              <a:ahLst/>
              <a:cxnLst/>
              <a:rect l="l" t="t" r="r" b="b"/>
              <a:pathLst>
                <a:path w="480060" h="492760">
                  <a:moveTo>
                    <a:pt x="240030" y="0"/>
                  </a:moveTo>
                  <a:lnTo>
                    <a:pt x="191648" y="5002"/>
                  </a:lnTo>
                  <a:lnTo>
                    <a:pt x="146589" y="19347"/>
                  </a:lnTo>
                  <a:lnTo>
                    <a:pt x="105816" y="42045"/>
                  </a:lnTo>
                  <a:lnTo>
                    <a:pt x="70294" y="72104"/>
                  </a:lnTo>
                  <a:lnTo>
                    <a:pt x="40987" y="108532"/>
                  </a:lnTo>
                  <a:lnTo>
                    <a:pt x="18859" y="150340"/>
                  </a:lnTo>
                  <a:lnTo>
                    <a:pt x="4875" y="196534"/>
                  </a:lnTo>
                  <a:lnTo>
                    <a:pt x="0" y="246125"/>
                  </a:lnTo>
                  <a:lnTo>
                    <a:pt x="4875" y="295717"/>
                  </a:lnTo>
                  <a:lnTo>
                    <a:pt x="18859" y="341911"/>
                  </a:lnTo>
                  <a:lnTo>
                    <a:pt x="40987" y="383719"/>
                  </a:lnTo>
                  <a:lnTo>
                    <a:pt x="70294" y="420147"/>
                  </a:lnTo>
                  <a:lnTo>
                    <a:pt x="105816" y="450206"/>
                  </a:lnTo>
                  <a:lnTo>
                    <a:pt x="146589" y="472904"/>
                  </a:lnTo>
                  <a:lnTo>
                    <a:pt x="191648" y="487249"/>
                  </a:lnTo>
                  <a:lnTo>
                    <a:pt x="240030" y="492251"/>
                  </a:lnTo>
                  <a:lnTo>
                    <a:pt x="288411" y="487249"/>
                  </a:lnTo>
                  <a:lnTo>
                    <a:pt x="333470" y="472904"/>
                  </a:lnTo>
                  <a:lnTo>
                    <a:pt x="374243" y="450206"/>
                  </a:lnTo>
                  <a:lnTo>
                    <a:pt x="409765" y="420147"/>
                  </a:lnTo>
                  <a:lnTo>
                    <a:pt x="439072" y="383719"/>
                  </a:lnTo>
                  <a:lnTo>
                    <a:pt x="461200" y="341911"/>
                  </a:lnTo>
                  <a:lnTo>
                    <a:pt x="475184" y="295717"/>
                  </a:lnTo>
                  <a:lnTo>
                    <a:pt x="480060" y="246125"/>
                  </a:lnTo>
                  <a:lnTo>
                    <a:pt x="475184" y="196534"/>
                  </a:lnTo>
                  <a:lnTo>
                    <a:pt x="461200" y="150340"/>
                  </a:lnTo>
                  <a:lnTo>
                    <a:pt x="439072" y="108532"/>
                  </a:lnTo>
                  <a:lnTo>
                    <a:pt x="409765" y="72104"/>
                  </a:lnTo>
                  <a:lnTo>
                    <a:pt x="374243" y="42045"/>
                  </a:lnTo>
                  <a:lnTo>
                    <a:pt x="333470" y="19347"/>
                  </a:lnTo>
                  <a:lnTo>
                    <a:pt x="288411" y="5002"/>
                  </a:lnTo>
                  <a:lnTo>
                    <a:pt x="24003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5" name="object 15"/>
            <p:cNvSpPr/>
            <p:nvPr/>
          </p:nvSpPr>
          <p:spPr>
            <a:xfrm>
              <a:off x="3217164" y="3697223"/>
              <a:ext cx="480059" cy="492759"/>
            </a:xfrm>
            <a:custGeom>
              <a:avLst/>
              <a:gdLst/>
              <a:ahLst/>
              <a:cxnLst/>
              <a:rect l="l" t="t" r="r" b="b"/>
              <a:pathLst>
                <a:path w="480060" h="492760">
                  <a:moveTo>
                    <a:pt x="0" y="246125"/>
                  </a:moveTo>
                  <a:lnTo>
                    <a:pt x="4875" y="196534"/>
                  </a:lnTo>
                  <a:lnTo>
                    <a:pt x="18859" y="150340"/>
                  </a:lnTo>
                  <a:lnTo>
                    <a:pt x="40987" y="108532"/>
                  </a:lnTo>
                  <a:lnTo>
                    <a:pt x="70294" y="72104"/>
                  </a:lnTo>
                  <a:lnTo>
                    <a:pt x="105816" y="42045"/>
                  </a:lnTo>
                  <a:lnTo>
                    <a:pt x="146589" y="19347"/>
                  </a:lnTo>
                  <a:lnTo>
                    <a:pt x="191648" y="5002"/>
                  </a:lnTo>
                  <a:lnTo>
                    <a:pt x="240030" y="0"/>
                  </a:lnTo>
                  <a:lnTo>
                    <a:pt x="288411" y="5002"/>
                  </a:lnTo>
                  <a:lnTo>
                    <a:pt x="333470" y="19347"/>
                  </a:lnTo>
                  <a:lnTo>
                    <a:pt x="374243" y="42045"/>
                  </a:lnTo>
                  <a:lnTo>
                    <a:pt x="409765" y="72104"/>
                  </a:lnTo>
                  <a:lnTo>
                    <a:pt x="439072" y="108532"/>
                  </a:lnTo>
                  <a:lnTo>
                    <a:pt x="461200" y="150340"/>
                  </a:lnTo>
                  <a:lnTo>
                    <a:pt x="475184" y="196534"/>
                  </a:lnTo>
                  <a:lnTo>
                    <a:pt x="480060" y="246125"/>
                  </a:lnTo>
                  <a:lnTo>
                    <a:pt x="475184" y="295717"/>
                  </a:lnTo>
                  <a:lnTo>
                    <a:pt x="461200" y="341911"/>
                  </a:lnTo>
                  <a:lnTo>
                    <a:pt x="439072" y="383719"/>
                  </a:lnTo>
                  <a:lnTo>
                    <a:pt x="409765" y="420147"/>
                  </a:lnTo>
                  <a:lnTo>
                    <a:pt x="374243" y="450206"/>
                  </a:lnTo>
                  <a:lnTo>
                    <a:pt x="333470" y="472904"/>
                  </a:lnTo>
                  <a:lnTo>
                    <a:pt x="288411" y="487249"/>
                  </a:lnTo>
                  <a:lnTo>
                    <a:pt x="240030" y="492251"/>
                  </a:lnTo>
                  <a:lnTo>
                    <a:pt x="191648" y="487249"/>
                  </a:lnTo>
                  <a:lnTo>
                    <a:pt x="146589" y="472904"/>
                  </a:lnTo>
                  <a:lnTo>
                    <a:pt x="105816" y="450206"/>
                  </a:lnTo>
                  <a:lnTo>
                    <a:pt x="70294" y="420147"/>
                  </a:lnTo>
                  <a:lnTo>
                    <a:pt x="40987" y="383719"/>
                  </a:lnTo>
                  <a:lnTo>
                    <a:pt x="18859" y="341911"/>
                  </a:lnTo>
                  <a:lnTo>
                    <a:pt x="4875" y="295717"/>
                  </a:lnTo>
                  <a:lnTo>
                    <a:pt x="0" y="246125"/>
                  </a:lnTo>
                  <a:close/>
                </a:path>
              </a:pathLst>
            </a:custGeom>
            <a:ln w="60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4853685" y="3818891"/>
            <a:ext cx="234950" cy="6394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7785">
              <a:spcBef>
                <a:spcPts val="100"/>
              </a:spcBef>
            </a:pPr>
            <a:r>
              <a:rPr sz="1400" i="1" spc="5" dirty="0">
                <a:solidFill>
                  <a:prstClr val="black"/>
                </a:solidFill>
                <a:latin typeface="Times New Roman"/>
                <a:cs typeface="Times New Roman"/>
              </a:rPr>
              <a:t>x</a:t>
            </a:r>
            <a:r>
              <a:rPr sz="1350" spc="7" baseline="-21604" dirty="0">
                <a:solidFill>
                  <a:prstClr val="black"/>
                </a:solidFill>
                <a:latin typeface="Times New Roman"/>
                <a:cs typeface="Times New Roman"/>
              </a:rPr>
              <a:t>2</a:t>
            </a:r>
            <a:endParaRPr sz="1350" baseline="-21604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38100">
              <a:spcBef>
                <a:spcPts val="1470"/>
              </a:spcBef>
            </a:pPr>
            <a:r>
              <a:rPr sz="1400" b="1" dirty="0">
                <a:solidFill>
                  <a:srgbClr val="0000FF"/>
                </a:solidFill>
                <a:latin typeface="Times New Roman"/>
                <a:cs typeface="Times New Roman"/>
              </a:rPr>
              <a:t>0</a:t>
            </a:r>
            <a:endParaRPr sz="14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3166745" y="2433701"/>
            <a:ext cx="1819910" cy="1758950"/>
            <a:chOff x="1642745" y="2433701"/>
            <a:chExt cx="1819910" cy="1758950"/>
          </a:xfrm>
        </p:grpSpPr>
        <p:sp>
          <p:nvSpPr>
            <p:cNvPr id="18" name="object 18"/>
            <p:cNvSpPr/>
            <p:nvPr/>
          </p:nvSpPr>
          <p:spPr>
            <a:xfrm>
              <a:off x="2052828" y="2436876"/>
              <a:ext cx="481965" cy="492759"/>
            </a:xfrm>
            <a:custGeom>
              <a:avLst/>
              <a:gdLst/>
              <a:ahLst/>
              <a:cxnLst/>
              <a:rect l="l" t="t" r="r" b="b"/>
              <a:pathLst>
                <a:path w="481964" h="492760">
                  <a:moveTo>
                    <a:pt x="240792" y="0"/>
                  </a:moveTo>
                  <a:lnTo>
                    <a:pt x="192268" y="5002"/>
                  </a:lnTo>
                  <a:lnTo>
                    <a:pt x="147071" y="19347"/>
                  </a:lnTo>
                  <a:lnTo>
                    <a:pt x="106170" y="42045"/>
                  </a:lnTo>
                  <a:lnTo>
                    <a:pt x="70532" y="72104"/>
                  </a:lnTo>
                  <a:lnTo>
                    <a:pt x="41127" y="108532"/>
                  </a:lnTo>
                  <a:lnTo>
                    <a:pt x="18924" y="150340"/>
                  </a:lnTo>
                  <a:lnTo>
                    <a:pt x="4892" y="196534"/>
                  </a:lnTo>
                  <a:lnTo>
                    <a:pt x="0" y="246125"/>
                  </a:lnTo>
                  <a:lnTo>
                    <a:pt x="4892" y="295717"/>
                  </a:lnTo>
                  <a:lnTo>
                    <a:pt x="18924" y="341911"/>
                  </a:lnTo>
                  <a:lnTo>
                    <a:pt x="41127" y="383719"/>
                  </a:lnTo>
                  <a:lnTo>
                    <a:pt x="70532" y="420147"/>
                  </a:lnTo>
                  <a:lnTo>
                    <a:pt x="106170" y="450206"/>
                  </a:lnTo>
                  <a:lnTo>
                    <a:pt x="147071" y="472904"/>
                  </a:lnTo>
                  <a:lnTo>
                    <a:pt x="192268" y="487249"/>
                  </a:lnTo>
                  <a:lnTo>
                    <a:pt x="240792" y="492251"/>
                  </a:lnTo>
                  <a:lnTo>
                    <a:pt x="289315" y="487249"/>
                  </a:lnTo>
                  <a:lnTo>
                    <a:pt x="334512" y="472904"/>
                  </a:lnTo>
                  <a:lnTo>
                    <a:pt x="375413" y="450206"/>
                  </a:lnTo>
                  <a:lnTo>
                    <a:pt x="411051" y="420147"/>
                  </a:lnTo>
                  <a:lnTo>
                    <a:pt x="440456" y="383719"/>
                  </a:lnTo>
                  <a:lnTo>
                    <a:pt x="462659" y="341911"/>
                  </a:lnTo>
                  <a:lnTo>
                    <a:pt x="476691" y="295717"/>
                  </a:lnTo>
                  <a:lnTo>
                    <a:pt x="481584" y="246125"/>
                  </a:lnTo>
                  <a:lnTo>
                    <a:pt x="476691" y="196534"/>
                  </a:lnTo>
                  <a:lnTo>
                    <a:pt x="462659" y="150340"/>
                  </a:lnTo>
                  <a:lnTo>
                    <a:pt x="440456" y="108532"/>
                  </a:lnTo>
                  <a:lnTo>
                    <a:pt x="411051" y="72104"/>
                  </a:lnTo>
                  <a:lnTo>
                    <a:pt x="375413" y="42045"/>
                  </a:lnTo>
                  <a:lnTo>
                    <a:pt x="334512" y="19347"/>
                  </a:lnTo>
                  <a:lnTo>
                    <a:pt x="289315" y="5002"/>
                  </a:lnTo>
                  <a:lnTo>
                    <a:pt x="24079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9" name="object 19"/>
            <p:cNvSpPr/>
            <p:nvPr/>
          </p:nvSpPr>
          <p:spPr>
            <a:xfrm>
              <a:off x="2052828" y="2436876"/>
              <a:ext cx="481965" cy="492759"/>
            </a:xfrm>
            <a:custGeom>
              <a:avLst/>
              <a:gdLst/>
              <a:ahLst/>
              <a:cxnLst/>
              <a:rect l="l" t="t" r="r" b="b"/>
              <a:pathLst>
                <a:path w="481964" h="492760">
                  <a:moveTo>
                    <a:pt x="0" y="246125"/>
                  </a:moveTo>
                  <a:lnTo>
                    <a:pt x="4892" y="196534"/>
                  </a:lnTo>
                  <a:lnTo>
                    <a:pt x="18924" y="150340"/>
                  </a:lnTo>
                  <a:lnTo>
                    <a:pt x="41127" y="108532"/>
                  </a:lnTo>
                  <a:lnTo>
                    <a:pt x="70532" y="72104"/>
                  </a:lnTo>
                  <a:lnTo>
                    <a:pt x="106170" y="42045"/>
                  </a:lnTo>
                  <a:lnTo>
                    <a:pt x="147071" y="19347"/>
                  </a:lnTo>
                  <a:lnTo>
                    <a:pt x="192268" y="5002"/>
                  </a:lnTo>
                  <a:lnTo>
                    <a:pt x="240792" y="0"/>
                  </a:lnTo>
                  <a:lnTo>
                    <a:pt x="289315" y="5002"/>
                  </a:lnTo>
                  <a:lnTo>
                    <a:pt x="334512" y="19347"/>
                  </a:lnTo>
                  <a:lnTo>
                    <a:pt x="375413" y="42045"/>
                  </a:lnTo>
                  <a:lnTo>
                    <a:pt x="411051" y="72104"/>
                  </a:lnTo>
                  <a:lnTo>
                    <a:pt x="440456" y="108532"/>
                  </a:lnTo>
                  <a:lnTo>
                    <a:pt x="462659" y="150340"/>
                  </a:lnTo>
                  <a:lnTo>
                    <a:pt x="476691" y="196534"/>
                  </a:lnTo>
                  <a:lnTo>
                    <a:pt x="481584" y="246125"/>
                  </a:lnTo>
                  <a:lnTo>
                    <a:pt x="476691" y="295717"/>
                  </a:lnTo>
                  <a:lnTo>
                    <a:pt x="462659" y="341911"/>
                  </a:lnTo>
                  <a:lnTo>
                    <a:pt x="440456" y="383719"/>
                  </a:lnTo>
                  <a:lnTo>
                    <a:pt x="411051" y="420147"/>
                  </a:lnTo>
                  <a:lnTo>
                    <a:pt x="375413" y="450206"/>
                  </a:lnTo>
                  <a:lnTo>
                    <a:pt x="334512" y="472904"/>
                  </a:lnTo>
                  <a:lnTo>
                    <a:pt x="289315" y="487249"/>
                  </a:lnTo>
                  <a:lnTo>
                    <a:pt x="240792" y="492251"/>
                  </a:lnTo>
                  <a:lnTo>
                    <a:pt x="192268" y="487249"/>
                  </a:lnTo>
                  <a:lnTo>
                    <a:pt x="147071" y="472904"/>
                  </a:lnTo>
                  <a:lnTo>
                    <a:pt x="106170" y="450206"/>
                  </a:lnTo>
                  <a:lnTo>
                    <a:pt x="70532" y="420147"/>
                  </a:lnTo>
                  <a:lnTo>
                    <a:pt x="41127" y="383719"/>
                  </a:lnTo>
                  <a:lnTo>
                    <a:pt x="18924" y="341911"/>
                  </a:lnTo>
                  <a:lnTo>
                    <a:pt x="4892" y="295717"/>
                  </a:lnTo>
                  <a:lnTo>
                    <a:pt x="0" y="246125"/>
                  </a:lnTo>
                  <a:close/>
                </a:path>
              </a:pathLst>
            </a:custGeom>
            <a:ln w="60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0" name="object 20"/>
            <p:cNvSpPr/>
            <p:nvPr/>
          </p:nvSpPr>
          <p:spPr>
            <a:xfrm>
              <a:off x="1879092" y="2913888"/>
              <a:ext cx="1578610" cy="854710"/>
            </a:xfrm>
            <a:custGeom>
              <a:avLst/>
              <a:gdLst/>
              <a:ahLst/>
              <a:cxnLst/>
              <a:rect l="l" t="t" r="r" b="b"/>
              <a:pathLst>
                <a:path w="1578610" h="854710">
                  <a:moveTo>
                    <a:pt x="0" y="822706"/>
                  </a:moveTo>
                  <a:lnTo>
                    <a:pt x="414908" y="15239"/>
                  </a:lnTo>
                </a:path>
                <a:path w="1578610" h="854710">
                  <a:moveTo>
                    <a:pt x="1408557" y="854582"/>
                  </a:moveTo>
                  <a:lnTo>
                    <a:pt x="414527" y="15239"/>
                  </a:lnTo>
                </a:path>
                <a:path w="1578610" h="854710">
                  <a:moveTo>
                    <a:pt x="746759" y="782574"/>
                  </a:moveTo>
                  <a:lnTo>
                    <a:pt x="1330325" y="0"/>
                  </a:lnTo>
                </a:path>
                <a:path w="1578610" h="854710">
                  <a:moveTo>
                    <a:pt x="176783" y="854710"/>
                  </a:moveTo>
                  <a:lnTo>
                    <a:pt x="1338199" y="9144"/>
                  </a:lnTo>
                </a:path>
                <a:path w="1578610" h="854710">
                  <a:moveTo>
                    <a:pt x="1578483" y="782447"/>
                  </a:moveTo>
                  <a:lnTo>
                    <a:pt x="1338071" y="9144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1645920" y="3697224"/>
              <a:ext cx="480059" cy="492759"/>
            </a:xfrm>
            <a:custGeom>
              <a:avLst/>
              <a:gdLst/>
              <a:ahLst/>
              <a:cxnLst/>
              <a:rect l="l" t="t" r="r" b="b"/>
              <a:pathLst>
                <a:path w="480060" h="492760">
                  <a:moveTo>
                    <a:pt x="240030" y="0"/>
                  </a:moveTo>
                  <a:lnTo>
                    <a:pt x="191648" y="5002"/>
                  </a:lnTo>
                  <a:lnTo>
                    <a:pt x="146589" y="19347"/>
                  </a:lnTo>
                  <a:lnTo>
                    <a:pt x="105816" y="42045"/>
                  </a:lnTo>
                  <a:lnTo>
                    <a:pt x="70294" y="72104"/>
                  </a:lnTo>
                  <a:lnTo>
                    <a:pt x="40987" y="108532"/>
                  </a:lnTo>
                  <a:lnTo>
                    <a:pt x="18859" y="150340"/>
                  </a:lnTo>
                  <a:lnTo>
                    <a:pt x="4875" y="196534"/>
                  </a:lnTo>
                  <a:lnTo>
                    <a:pt x="0" y="246125"/>
                  </a:lnTo>
                  <a:lnTo>
                    <a:pt x="4875" y="295717"/>
                  </a:lnTo>
                  <a:lnTo>
                    <a:pt x="18859" y="341911"/>
                  </a:lnTo>
                  <a:lnTo>
                    <a:pt x="40987" y="383719"/>
                  </a:lnTo>
                  <a:lnTo>
                    <a:pt x="70294" y="420147"/>
                  </a:lnTo>
                  <a:lnTo>
                    <a:pt x="105816" y="450206"/>
                  </a:lnTo>
                  <a:lnTo>
                    <a:pt x="146589" y="472904"/>
                  </a:lnTo>
                  <a:lnTo>
                    <a:pt x="191648" y="487249"/>
                  </a:lnTo>
                  <a:lnTo>
                    <a:pt x="240030" y="492251"/>
                  </a:lnTo>
                  <a:lnTo>
                    <a:pt x="288411" y="487249"/>
                  </a:lnTo>
                  <a:lnTo>
                    <a:pt x="333470" y="472904"/>
                  </a:lnTo>
                  <a:lnTo>
                    <a:pt x="374243" y="450206"/>
                  </a:lnTo>
                  <a:lnTo>
                    <a:pt x="409765" y="420147"/>
                  </a:lnTo>
                  <a:lnTo>
                    <a:pt x="439072" y="383719"/>
                  </a:lnTo>
                  <a:lnTo>
                    <a:pt x="461200" y="341911"/>
                  </a:lnTo>
                  <a:lnTo>
                    <a:pt x="475184" y="295717"/>
                  </a:lnTo>
                  <a:lnTo>
                    <a:pt x="480060" y="246125"/>
                  </a:lnTo>
                  <a:lnTo>
                    <a:pt x="475184" y="196534"/>
                  </a:lnTo>
                  <a:lnTo>
                    <a:pt x="461200" y="150340"/>
                  </a:lnTo>
                  <a:lnTo>
                    <a:pt x="439072" y="108532"/>
                  </a:lnTo>
                  <a:lnTo>
                    <a:pt x="409765" y="72104"/>
                  </a:lnTo>
                  <a:lnTo>
                    <a:pt x="374243" y="42045"/>
                  </a:lnTo>
                  <a:lnTo>
                    <a:pt x="333470" y="19347"/>
                  </a:lnTo>
                  <a:lnTo>
                    <a:pt x="288411" y="5002"/>
                  </a:lnTo>
                  <a:lnTo>
                    <a:pt x="24003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2" name="object 22"/>
            <p:cNvSpPr/>
            <p:nvPr/>
          </p:nvSpPr>
          <p:spPr>
            <a:xfrm>
              <a:off x="1645920" y="3697224"/>
              <a:ext cx="480059" cy="492759"/>
            </a:xfrm>
            <a:custGeom>
              <a:avLst/>
              <a:gdLst/>
              <a:ahLst/>
              <a:cxnLst/>
              <a:rect l="l" t="t" r="r" b="b"/>
              <a:pathLst>
                <a:path w="480060" h="492760">
                  <a:moveTo>
                    <a:pt x="0" y="246125"/>
                  </a:moveTo>
                  <a:lnTo>
                    <a:pt x="4875" y="196534"/>
                  </a:lnTo>
                  <a:lnTo>
                    <a:pt x="18859" y="150340"/>
                  </a:lnTo>
                  <a:lnTo>
                    <a:pt x="40987" y="108532"/>
                  </a:lnTo>
                  <a:lnTo>
                    <a:pt x="70294" y="72104"/>
                  </a:lnTo>
                  <a:lnTo>
                    <a:pt x="105816" y="42045"/>
                  </a:lnTo>
                  <a:lnTo>
                    <a:pt x="146589" y="19347"/>
                  </a:lnTo>
                  <a:lnTo>
                    <a:pt x="191648" y="5002"/>
                  </a:lnTo>
                  <a:lnTo>
                    <a:pt x="240030" y="0"/>
                  </a:lnTo>
                  <a:lnTo>
                    <a:pt x="288411" y="5002"/>
                  </a:lnTo>
                  <a:lnTo>
                    <a:pt x="333470" y="19347"/>
                  </a:lnTo>
                  <a:lnTo>
                    <a:pt x="374243" y="42045"/>
                  </a:lnTo>
                  <a:lnTo>
                    <a:pt x="409765" y="72104"/>
                  </a:lnTo>
                  <a:lnTo>
                    <a:pt x="439072" y="108532"/>
                  </a:lnTo>
                  <a:lnTo>
                    <a:pt x="461200" y="150340"/>
                  </a:lnTo>
                  <a:lnTo>
                    <a:pt x="475184" y="196534"/>
                  </a:lnTo>
                  <a:lnTo>
                    <a:pt x="480060" y="246125"/>
                  </a:lnTo>
                  <a:lnTo>
                    <a:pt x="475184" y="295717"/>
                  </a:lnTo>
                  <a:lnTo>
                    <a:pt x="461200" y="341911"/>
                  </a:lnTo>
                  <a:lnTo>
                    <a:pt x="439072" y="383719"/>
                  </a:lnTo>
                  <a:lnTo>
                    <a:pt x="409765" y="420147"/>
                  </a:lnTo>
                  <a:lnTo>
                    <a:pt x="374243" y="450206"/>
                  </a:lnTo>
                  <a:lnTo>
                    <a:pt x="333470" y="472904"/>
                  </a:lnTo>
                  <a:lnTo>
                    <a:pt x="288411" y="487249"/>
                  </a:lnTo>
                  <a:lnTo>
                    <a:pt x="240030" y="492251"/>
                  </a:lnTo>
                  <a:lnTo>
                    <a:pt x="191648" y="487249"/>
                  </a:lnTo>
                  <a:lnTo>
                    <a:pt x="146589" y="472904"/>
                  </a:lnTo>
                  <a:lnTo>
                    <a:pt x="105816" y="450206"/>
                  </a:lnTo>
                  <a:lnTo>
                    <a:pt x="70294" y="420147"/>
                  </a:lnTo>
                  <a:lnTo>
                    <a:pt x="40987" y="383719"/>
                  </a:lnTo>
                  <a:lnTo>
                    <a:pt x="18859" y="341911"/>
                  </a:lnTo>
                  <a:lnTo>
                    <a:pt x="4875" y="295717"/>
                  </a:lnTo>
                  <a:lnTo>
                    <a:pt x="0" y="246125"/>
                  </a:lnTo>
                  <a:close/>
                </a:path>
              </a:pathLst>
            </a:custGeom>
            <a:ln w="60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3351403" y="3818890"/>
            <a:ext cx="11493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dirty="0">
                <a:solidFill>
                  <a:prstClr val="black"/>
                </a:solidFill>
                <a:latin typeface="Times New Roman"/>
                <a:cs typeface="Times New Roman"/>
              </a:rPr>
              <a:t>1</a:t>
            </a:r>
            <a:endParaRPr sz="14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3982021" y="1580261"/>
            <a:ext cx="1003300" cy="1332230"/>
            <a:chOff x="2458021" y="1580261"/>
            <a:chExt cx="1003300" cy="1332230"/>
          </a:xfrm>
        </p:grpSpPr>
        <p:sp>
          <p:nvSpPr>
            <p:cNvPr id="25" name="object 25"/>
            <p:cNvSpPr/>
            <p:nvPr/>
          </p:nvSpPr>
          <p:spPr>
            <a:xfrm>
              <a:off x="2462783" y="2077212"/>
              <a:ext cx="753745" cy="432434"/>
            </a:xfrm>
            <a:custGeom>
              <a:avLst/>
              <a:gdLst/>
              <a:ahLst/>
              <a:cxnLst/>
              <a:rect l="l" t="t" r="r" b="b"/>
              <a:pathLst>
                <a:path w="753744" h="432435">
                  <a:moveTo>
                    <a:pt x="0" y="431926"/>
                  </a:moveTo>
                  <a:lnTo>
                    <a:pt x="323215" y="0"/>
                  </a:lnTo>
                </a:path>
                <a:path w="753744" h="432435">
                  <a:moveTo>
                    <a:pt x="753491" y="365760"/>
                  </a:moveTo>
                  <a:lnTo>
                    <a:pt x="323088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6" name="object 26"/>
            <p:cNvSpPr/>
            <p:nvPr/>
          </p:nvSpPr>
          <p:spPr>
            <a:xfrm>
              <a:off x="2976371" y="2415539"/>
              <a:ext cx="481965" cy="494030"/>
            </a:xfrm>
            <a:custGeom>
              <a:avLst/>
              <a:gdLst/>
              <a:ahLst/>
              <a:cxnLst/>
              <a:rect l="l" t="t" r="r" b="b"/>
              <a:pathLst>
                <a:path w="481964" h="494030">
                  <a:moveTo>
                    <a:pt x="240791" y="0"/>
                  </a:moveTo>
                  <a:lnTo>
                    <a:pt x="192268" y="5014"/>
                  </a:lnTo>
                  <a:lnTo>
                    <a:pt x="147071" y="19395"/>
                  </a:lnTo>
                  <a:lnTo>
                    <a:pt x="106170" y="42152"/>
                  </a:lnTo>
                  <a:lnTo>
                    <a:pt x="70532" y="72294"/>
                  </a:lnTo>
                  <a:lnTo>
                    <a:pt x="41127" y="108830"/>
                  </a:lnTo>
                  <a:lnTo>
                    <a:pt x="18924" y="150768"/>
                  </a:lnTo>
                  <a:lnTo>
                    <a:pt x="4892" y="197118"/>
                  </a:lnTo>
                  <a:lnTo>
                    <a:pt x="0" y="246887"/>
                  </a:lnTo>
                  <a:lnTo>
                    <a:pt x="4892" y="296657"/>
                  </a:lnTo>
                  <a:lnTo>
                    <a:pt x="18924" y="343007"/>
                  </a:lnTo>
                  <a:lnTo>
                    <a:pt x="41127" y="384945"/>
                  </a:lnTo>
                  <a:lnTo>
                    <a:pt x="70532" y="421481"/>
                  </a:lnTo>
                  <a:lnTo>
                    <a:pt x="106170" y="451623"/>
                  </a:lnTo>
                  <a:lnTo>
                    <a:pt x="147071" y="474380"/>
                  </a:lnTo>
                  <a:lnTo>
                    <a:pt x="192268" y="488761"/>
                  </a:lnTo>
                  <a:lnTo>
                    <a:pt x="240791" y="493775"/>
                  </a:lnTo>
                  <a:lnTo>
                    <a:pt x="289315" y="488761"/>
                  </a:lnTo>
                  <a:lnTo>
                    <a:pt x="334512" y="474380"/>
                  </a:lnTo>
                  <a:lnTo>
                    <a:pt x="375413" y="451623"/>
                  </a:lnTo>
                  <a:lnTo>
                    <a:pt x="411051" y="421481"/>
                  </a:lnTo>
                  <a:lnTo>
                    <a:pt x="440456" y="384945"/>
                  </a:lnTo>
                  <a:lnTo>
                    <a:pt x="462659" y="343007"/>
                  </a:lnTo>
                  <a:lnTo>
                    <a:pt x="476691" y="296657"/>
                  </a:lnTo>
                  <a:lnTo>
                    <a:pt x="481583" y="246887"/>
                  </a:lnTo>
                  <a:lnTo>
                    <a:pt x="476691" y="197118"/>
                  </a:lnTo>
                  <a:lnTo>
                    <a:pt x="462659" y="150768"/>
                  </a:lnTo>
                  <a:lnTo>
                    <a:pt x="440456" y="108830"/>
                  </a:lnTo>
                  <a:lnTo>
                    <a:pt x="411051" y="72294"/>
                  </a:lnTo>
                  <a:lnTo>
                    <a:pt x="375413" y="42152"/>
                  </a:lnTo>
                  <a:lnTo>
                    <a:pt x="334512" y="19395"/>
                  </a:lnTo>
                  <a:lnTo>
                    <a:pt x="289315" y="5014"/>
                  </a:lnTo>
                  <a:lnTo>
                    <a:pt x="24079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7" name="object 27"/>
            <p:cNvSpPr/>
            <p:nvPr/>
          </p:nvSpPr>
          <p:spPr>
            <a:xfrm>
              <a:off x="2976371" y="2415539"/>
              <a:ext cx="481965" cy="494030"/>
            </a:xfrm>
            <a:custGeom>
              <a:avLst/>
              <a:gdLst/>
              <a:ahLst/>
              <a:cxnLst/>
              <a:rect l="l" t="t" r="r" b="b"/>
              <a:pathLst>
                <a:path w="481964" h="494030">
                  <a:moveTo>
                    <a:pt x="0" y="246887"/>
                  </a:moveTo>
                  <a:lnTo>
                    <a:pt x="4892" y="197118"/>
                  </a:lnTo>
                  <a:lnTo>
                    <a:pt x="18924" y="150768"/>
                  </a:lnTo>
                  <a:lnTo>
                    <a:pt x="41127" y="108830"/>
                  </a:lnTo>
                  <a:lnTo>
                    <a:pt x="70532" y="72294"/>
                  </a:lnTo>
                  <a:lnTo>
                    <a:pt x="106170" y="42152"/>
                  </a:lnTo>
                  <a:lnTo>
                    <a:pt x="147071" y="19395"/>
                  </a:lnTo>
                  <a:lnTo>
                    <a:pt x="192268" y="5014"/>
                  </a:lnTo>
                  <a:lnTo>
                    <a:pt x="240791" y="0"/>
                  </a:lnTo>
                  <a:lnTo>
                    <a:pt x="289315" y="5014"/>
                  </a:lnTo>
                  <a:lnTo>
                    <a:pt x="334512" y="19395"/>
                  </a:lnTo>
                  <a:lnTo>
                    <a:pt x="375413" y="42152"/>
                  </a:lnTo>
                  <a:lnTo>
                    <a:pt x="411051" y="72294"/>
                  </a:lnTo>
                  <a:lnTo>
                    <a:pt x="440456" y="108830"/>
                  </a:lnTo>
                  <a:lnTo>
                    <a:pt x="462659" y="150768"/>
                  </a:lnTo>
                  <a:lnTo>
                    <a:pt x="476691" y="197118"/>
                  </a:lnTo>
                  <a:lnTo>
                    <a:pt x="481583" y="246887"/>
                  </a:lnTo>
                  <a:lnTo>
                    <a:pt x="476691" y="296657"/>
                  </a:lnTo>
                  <a:lnTo>
                    <a:pt x="462659" y="343007"/>
                  </a:lnTo>
                  <a:lnTo>
                    <a:pt x="440456" y="384945"/>
                  </a:lnTo>
                  <a:lnTo>
                    <a:pt x="411051" y="421481"/>
                  </a:lnTo>
                  <a:lnTo>
                    <a:pt x="375413" y="451623"/>
                  </a:lnTo>
                  <a:lnTo>
                    <a:pt x="334512" y="474380"/>
                  </a:lnTo>
                  <a:lnTo>
                    <a:pt x="289315" y="488761"/>
                  </a:lnTo>
                  <a:lnTo>
                    <a:pt x="240791" y="493775"/>
                  </a:lnTo>
                  <a:lnTo>
                    <a:pt x="192268" y="488761"/>
                  </a:lnTo>
                  <a:lnTo>
                    <a:pt x="147071" y="474380"/>
                  </a:lnTo>
                  <a:lnTo>
                    <a:pt x="106170" y="451623"/>
                  </a:lnTo>
                  <a:lnTo>
                    <a:pt x="70532" y="421481"/>
                  </a:lnTo>
                  <a:lnTo>
                    <a:pt x="41127" y="384945"/>
                  </a:lnTo>
                  <a:lnTo>
                    <a:pt x="18924" y="343007"/>
                  </a:lnTo>
                  <a:lnTo>
                    <a:pt x="4892" y="296657"/>
                  </a:lnTo>
                  <a:lnTo>
                    <a:pt x="0" y="246887"/>
                  </a:lnTo>
                  <a:close/>
                </a:path>
              </a:pathLst>
            </a:custGeom>
            <a:ln w="60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8" name="object 28"/>
            <p:cNvSpPr/>
            <p:nvPr/>
          </p:nvSpPr>
          <p:spPr>
            <a:xfrm>
              <a:off x="2546603" y="1583436"/>
              <a:ext cx="480059" cy="494030"/>
            </a:xfrm>
            <a:custGeom>
              <a:avLst/>
              <a:gdLst/>
              <a:ahLst/>
              <a:cxnLst/>
              <a:rect l="l" t="t" r="r" b="b"/>
              <a:pathLst>
                <a:path w="480060" h="494030">
                  <a:moveTo>
                    <a:pt x="240029" y="0"/>
                  </a:moveTo>
                  <a:lnTo>
                    <a:pt x="191648" y="5014"/>
                  </a:lnTo>
                  <a:lnTo>
                    <a:pt x="146589" y="19395"/>
                  </a:lnTo>
                  <a:lnTo>
                    <a:pt x="105816" y="42152"/>
                  </a:lnTo>
                  <a:lnTo>
                    <a:pt x="70294" y="72294"/>
                  </a:lnTo>
                  <a:lnTo>
                    <a:pt x="40987" y="108830"/>
                  </a:lnTo>
                  <a:lnTo>
                    <a:pt x="18859" y="150768"/>
                  </a:lnTo>
                  <a:lnTo>
                    <a:pt x="4875" y="197118"/>
                  </a:lnTo>
                  <a:lnTo>
                    <a:pt x="0" y="246887"/>
                  </a:lnTo>
                  <a:lnTo>
                    <a:pt x="4875" y="296657"/>
                  </a:lnTo>
                  <a:lnTo>
                    <a:pt x="18859" y="343007"/>
                  </a:lnTo>
                  <a:lnTo>
                    <a:pt x="40987" y="384945"/>
                  </a:lnTo>
                  <a:lnTo>
                    <a:pt x="70294" y="421481"/>
                  </a:lnTo>
                  <a:lnTo>
                    <a:pt x="105816" y="451623"/>
                  </a:lnTo>
                  <a:lnTo>
                    <a:pt x="146589" y="474380"/>
                  </a:lnTo>
                  <a:lnTo>
                    <a:pt x="191648" y="488761"/>
                  </a:lnTo>
                  <a:lnTo>
                    <a:pt x="240029" y="493775"/>
                  </a:lnTo>
                  <a:lnTo>
                    <a:pt x="288411" y="488761"/>
                  </a:lnTo>
                  <a:lnTo>
                    <a:pt x="333470" y="474380"/>
                  </a:lnTo>
                  <a:lnTo>
                    <a:pt x="374243" y="451623"/>
                  </a:lnTo>
                  <a:lnTo>
                    <a:pt x="409765" y="421481"/>
                  </a:lnTo>
                  <a:lnTo>
                    <a:pt x="439072" y="384945"/>
                  </a:lnTo>
                  <a:lnTo>
                    <a:pt x="461200" y="343007"/>
                  </a:lnTo>
                  <a:lnTo>
                    <a:pt x="475184" y="296657"/>
                  </a:lnTo>
                  <a:lnTo>
                    <a:pt x="480059" y="246887"/>
                  </a:lnTo>
                  <a:lnTo>
                    <a:pt x="475184" y="197118"/>
                  </a:lnTo>
                  <a:lnTo>
                    <a:pt x="461200" y="150768"/>
                  </a:lnTo>
                  <a:lnTo>
                    <a:pt x="439072" y="108830"/>
                  </a:lnTo>
                  <a:lnTo>
                    <a:pt x="409765" y="72294"/>
                  </a:lnTo>
                  <a:lnTo>
                    <a:pt x="374243" y="42152"/>
                  </a:lnTo>
                  <a:lnTo>
                    <a:pt x="333470" y="19395"/>
                  </a:lnTo>
                  <a:lnTo>
                    <a:pt x="288411" y="5014"/>
                  </a:lnTo>
                  <a:lnTo>
                    <a:pt x="24002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9" name="object 29"/>
            <p:cNvSpPr/>
            <p:nvPr/>
          </p:nvSpPr>
          <p:spPr>
            <a:xfrm>
              <a:off x="2546603" y="1583436"/>
              <a:ext cx="480059" cy="494030"/>
            </a:xfrm>
            <a:custGeom>
              <a:avLst/>
              <a:gdLst/>
              <a:ahLst/>
              <a:cxnLst/>
              <a:rect l="l" t="t" r="r" b="b"/>
              <a:pathLst>
                <a:path w="480060" h="494030">
                  <a:moveTo>
                    <a:pt x="0" y="246887"/>
                  </a:moveTo>
                  <a:lnTo>
                    <a:pt x="4875" y="197118"/>
                  </a:lnTo>
                  <a:lnTo>
                    <a:pt x="18859" y="150768"/>
                  </a:lnTo>
                  <a:lnTo>
                    <a:pt x="40987" y="108830"/>
                  </a:lnTo>
                  <a:lnTo>
                    <a:pt x="70294" y="72294"/>
                  </a:lnTo>
                  <a:lnTo>
                    <a:pt x="105816" y="42152"/>
                  </a:lnTo>
                  <a:lnTo>
                    <a:pt x="146589" y="19395"/>
                  </a:lnTo>
                  <a:lnTo>
                    <a:pt x="191648" y="5014"/>
                  </a:lnTo>
                  <a:lnTo>
                    <a:pt x="240029" y="0"/>
                  </a:lnTo>
                  <a:lnTo>
                    <a:pt x="288411" y="5014"/>
                  </a:lnTo>
                  <a:lnTo>
                    <a:pt x="333470" y="19395"/>
                  </a:lnTo>
                  <a:lnTo>
                    <a:pt x="374243" y="42152"/>
                  </a:lnTo>
                  <a:lnTo>
                    <a:pt x="409765" y="72294"/>
                  </a:lnTo>
                  <a:lnTo>
                    <a:pt x="439072" y="108830"/>
                  </a:lnTo>
                  <a:lnTo>
                    <a:pt x="461200" y="150768"/>
                  </a:lnTo>
                  <a:lnTo>
                    <a:pt x="475184" y="197118"/>
                  </a:lnTo>
                  <a:lnTo>
                    <a:pt x="480059" y="246887"/>
                  </a:lnTo>
                  <a:lnTo>
                    <a:pt x="475184" y="296657"/>
                  </a:lnTo>
                  <a:lnTo>
                    <a:pt x="461200" y="343007"/>
                  </a:lnTo>
                  <a:lnTo>
                    <a:pt x="439072" y="384945"/>
                  </a:lnTo>
                  <a:lnTo>
                    <a:pt x="409765" y="421481"/>
                  </a:lnTo>
                  <a:lnTo>
                    <a:pt x="374243" y="451623"/>
                  </a:lnTo>
                  <a:lnTo>
                    <a:pt x="333470" y="474380"/>
                  </a:lnTo>
                  <a:lnTo>
                    <a:pt x="288411" y="488761"/>
                  </a:lnTo>
                  <a:lnTo>
                    <a:pt x="240029" y="493775"/>
                  </a:lnTo>
                  <a:lnTo>
                    <a:pt x="191648" y="488761"/>
                  </a:lnTo>
                  <a:lnTo>
                    <a:pt x="146589" y="474380"/>
                  </a:lnTo>
                  <a:lnTo>
                    <a:pt x="105816" y="451623"/>
                  </a:lnTo>
                  <a:lnTo>
                    <a:pt x="70294" y="421481"/>
                  </a:lnTo>
                  <a:lnTo>
                    <a:pt x="40987" y="384945"/>
                  </a:lnTo>
                  <a:lnTo>
                    <a:pt x="18859" y="343007"/>
                  </a:lnTo>
                  <a:lnTo>
                    <a:pt x="4875" y="296657"/>
                  </a:lnTo>
                  <a:lnTo>
                    <a:pt x="0" y="246887"/>
                  </a:lnTo>
                  <a:close/>
                </a:path>
              </a:pathLst>
            </a:custGeom>
            <a:ln w="60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3508629" y="3035934"/>
            <a:ext cx="13970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dirty="0">
                <a:solidFill>
                  <a:prstClr val="black"/>
                </a:solidFill>
                <a:latin typeface="Times New Roman"/>
                <a:cs typeface="Times New Roman"/>
              </a:rPr>
              <a:t>.1</a:t>
            </a:r>
            <a:endParaRPr sz="12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3783329" y="3091434"/>
            <a:ext cx="13970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dirty="0">
                <a:solidFill>
                  <a:prstClr val="black"/>
                </a:solidFill>
                <a:latin typeface="Times New Roman"/>
                <a:cs typeface="Times New Roman"/>
              </a:rPr>
              <a:t>.1</a:t>
            </a:r>
            <a:endParaRPr sz="12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4427347" y="2848483"/>
            <a:ext cx="13970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dirty="0">
                <a:solidFill>
                  <a:prstClr val="black"/>
                </a:solidFill>
                <a:latin typeface="Times New Roman"/>
                <a:cs typeface="Times New Roman"/>
              </a:rPr>
              <a:t>.1</a:t>
            </a:r>
            <a:endParaRPr sz="12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4560823" y="3035934"/>
            <a:ext cx="13970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dirty="0">
                <a:solidFill>
                  <a:prstClr val="black"/>
                </a:solidFill>
                <a:latin typeface="Times New Roman"/>
                <a:cs typeface="Times New Roman"/>
              </a:rPr>
              <a:t>.1</a:t>
            </a:r>
            <a:endParaRPr sz="12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4193794" y="2162683"/>
            <a:ext cx="13970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dirty="0">
                <a:solidFill>
                  <a:prstClr val="black"/>
                </a:solidFill>
                <a:latin typeface="Times New Roman"/>
                <a:cs typeface="Times New Roman"/>
              </a:rPr>
              <a:t>.1</a:t>
            </a:r>
            <a:endParaRPr sz="12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4829302" y="2938398"/>
            <a:ext cx="13970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dirty="0">
                <a:solidFill>
                  <a:prstClr val="black"/>
                </a:solidFill>
                <a:latin typeface="Times New Roman"/>
                <a:cs typeface="Times New Roman"/>
              </a:rPr>
              <a:t>.1</a:t>
            </a:r>
            <a:endParaRPr sz="12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2816226" y="2435225"/>
            <a:ext cx="488315" cy="500380"/>
            <a:chOff x="1292225" y="2435225"/>
            <a:chExt cx="488315" cy="500380"/>
          </a:xfrm>
        </p:grpSpPr>
        <p:sp>
          <p:nvSpPr>
            <p:cNvPr id="37" name="object 37"/>
            <p:cNvSpPr/>
            <p:nvPr/>
          </p:nvSpPr>
          <p:spPr>
            <a:xfrm>
              <a:off x="1295400" y="2438400"/>
              <a:ext cx="481965" cy="494030"/>
            </a:xfrm>
            <a:custGeom>
              <a:avLst/>
              <a:gdLst/>
              <a:ahLst/>
              <a:cxnLst/>
              <a:rect l="l" t="t" r="r" b="b"/>
              <a:pathLst>
                <a:path w="481964" h="494030">
                  <a:moveTo>
                    <a:pt x="240791" y="0"/>
                  </a:moveTo>
                  <a:lnTo>
                    <a:pt x="192268" y="5014"/>
                  </a:lnTo>
                  <a:lnTo>
                    <a:pt x="147071" y="19395"/>
                  </a:lnTo>
                  <a:lnTo>
                    <a:pt x="106170" y="42152"/>
                  </a:lnTo>
                  <a:lnTo>
                    <a:pt x="70532" y="72294"/>
                  </a:lnTo>
                  <a:lnTo>
                    <a:pt x="41127" y="108830"/>
                  </a:lnTo>
                  <a:lnTo>
                    <a:pt x="18924" y="150768"/>
                  </a:lnTo>
                  <a:lnTo>
                    <a:pt x="4892" y="197118"/>
                  </a:lnTo>
                  <a:lnTo>
                    <a:pt x="0" y="246887"/>
                  </a:lnTo>
                  <a:lnTo>
                    <a:pt x="4892" y="296657"/>
                  </a:lnTo>
                  <a:lnTo>
                    <a:pt x="18924" y="343007"/>
                  </a:lnTo>
                  <a:lnTo>
                    <a:pt x="41127" y="384945"/>
                  </a:lnTo>
                  <a:lnTo>
                    <a:pt x="70532" y="421481"/>
                  </a:lnTo>
                  <a:lnTo>
                    <a:pt x="106170" y="451623"/>
                  </a:lnTo>
                  <a:lnTo>
                    <a:pt x="147071" y="474380"/>
                  </a:lnTo>
                  <a:lnTo>
                    <a:pt x="192268" y="488761"/>
                  </a:lnTo>
                  <a:lnTo>
                    <a:pt x="240791" y="493775"/>
                  </a:lnTo>
                  <a:lnTo>
                    <a:pt x="289315" y="488761"/>
                  </a:lnTo>
                  <a:lnTo>
                    <a:pt x="334512" y="474380"/>
                  </a:lnTo>
                  <a:lnTo>
                    <a:pt x="375413" y="451623"/>
                  </a:lnTo>
                  <a:lnTo>
                    <a:pt x="411051" y="421481"/>
                  </a:lnTo>
                  <a:lnTo>
                    <a:pt x="440456" y="384945"/>
                  </a:lnTo>
                  <a:lnTo>
                    <a:pt x="462659" y="343007"/>
                  </a:lnTo>
                  <a:lnTo>
                    <a:pt x="476691" y="296657"/>
                  </a:lnTo>
                  <a:lnTo>
                    <a:pt x="481583" y="246887"/>
                  </a:lnTo>
                  <a:lnTo>
                    <a:pt x="476691" y="197118"/>
                  </a:lnTo>
                  <a:lnTo>
                    <a:pt x="462659" y="150768"/>
                  </a:lnTo>
                  <a:lnTo>
                    <a:pt x="440456" y="108830"/>
                  </a:lnTo>
                  <a:lnTo>
                    <a:pt x="411051" y="72294"/>
                  </a:lnTo>
                  <a:lnTo>
                    <a:pt x="375413" y="42152"/>
                  </a:lnTo>
                  <a:lnTo>
                    <a:pt x="334512" y="19395"/>
                  </a:lnTo>
                  <a:lnTo>
                    <a:pt x="289315" y="5014"/>
                  </a:lnTo>
                  <a:lnTo>
                    <a:pt x="24079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8" name="object 38"/>
            <p:cNvSpPr/>
            <p:nvPr/>
          </p:nvSpPr>
          <p:spPr>
            <a:xfrm>
              <a:off x="1295400" y="2438400"/>
              <a:ext cx="481965" cy="494030"/>
            </a:xfrm>
            <a:custGeom>
              <a:avLst/>
              <a:gdLst/>
              <a:ahLst/>
              <a:cxnLst/>
              <a:rect l="l" t="t" r="r" b="b"/>
              <a:pathLst>
                <a:path w="481964" h="494030">
                  <a:moveTo>
                    <a:pt x="0" y="246887"/>
                  </a:moveTo>
                  <a:lnTo>
                    <a:pt x="4892" y="197118"/>
                  </a:lnTo>
                  <a:lnTo>
                    <a:pt x="18924" y="150768"/>
                  </a:lnTo>
                  <a:lnTo>
                    <a:pt x="41127" y="108830"/>
                  </a:lnTo>
                  <a:lnTo>
                    <a:pt x="70532" y="72294"/>
                  </a:lnTo>
                  <a:lnTo>
                    <a:pt x="106170" y="42152"/>
                  </a:lnTo>
                  <a:lnTo>
                    <a:pt x="147071" y="19395"/>
                  </a:lnTo>
                  <a:lnTo>
                    <a:pt x="192268" y="5014"/>
                  </a:lnTo>
                  <a:lnTo>
                    <a:pt x="240791" y="0"/>
                  </a:lnTo>
                  <a:lnTo>
                    <a:pt x="289315" y="5014"/>
                  </a:lnTo>
                  <a:lnTo>
                    <a:pt x="334512" y="19395"/>
                  </a:lnTo>
                  <a:lnTo>
                    <a:pt x="375413" y="42152"/>
                  </a:lnTo>
                  <a:lnTo>
                    <a:pt x="411051" y="72294"/>
                  </a:lnTo>
                  <a:lnTo>
                    <a:pt x="440456" y="108830"/>
                  </a:lnTo>
                  <a:lnTo>
                    <a:pt x="462659" y="150768"/>
                  </a:lnTo>
                  <a:lnTo>
                    <a:pt x="476691" y="197118"/>
                  </a:lnTo>
                  <a:lnTo>
                    <a:pt x="481583" y="246887"/>
                  </a:lnTo>
                  <a:lnTo>
                    <a:pt x="476691" y="296657"/>
                  </a:lnTo>
                  <a:lnTo>
                    <a:pt x="462659" y="343007"/>
                  </a:lnTo>
                  <a:lnTo>
                    <a:pt x="440456" y="384945"/>
                  </a:lnTo>
                  <a:lnTo>
                    <a:pt x="411051" y="421481"/>
                  </a:lnTo>
                  <a:lnTo>
                    <a:pt x="375413" y="451623"/>
                  </a:lnTo>
                  <a:lnTo>
                    <a:pt x="334512" y="474380"/>
                  </a:lnTo>
                  <a:lnTo>
                    <a:pt x="289315" y="488761"/>
                  </a:lnTo>
                  <a:lnTo>
                    <a:pt x="240791" y="493775"/>
                  </a:lnTo>
                  <a:lnTo>
                    <a:pt x="192268" y="488761"/>
                  </a:lnTo>
                  <a:lnTo>
                    <a:pt x="147071" y="474380"/>
                  </a:lnTo>
                  <a:lnTo>
                    <a:pt x="106170" y="451623"/>
                  </a:lnTo>
                  <a:lnTo>
                    <a:pt x="70532" y="421481"/>
                  </a:lnTo>
                  <a:lnTo>
                    <a:pt x="41127" y="384945"/>
                  </a:lnTo>
                  <a:lnTo>
                    <a:pt x="18924" y="343007"/>
                  </a:lnTo>
                  <a:lnTo>
                    <a:pt x="4892" y="296657"/>
                  </a:lnTo>
                  <a:lnTo>
                    <a:pt x="0" y="246887"/>
                  </a:lnTo>
                  <a:close/>
                </a:path>
              </a:pathLst>
            </a:custGeom>
            <a:ln w="60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39" name="object 39"/>
          <p:cNvSpPr txBox="1"/>
          <p:nvPr/>
        </p:nvSpPr>
        <p:spPr>
          <a:xfrm>
            <a:off x="3001518" y="2560067"/>
            <a:ext cx="114935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400" dirty="0">
                <a:solidFill>
                  <a:prstClr val="black"/>
                </a:solidFill>
                <a:latin typeface="Times New Roman"/>
                <a:cs typeface="Times New Roman"/>
              </a:rPr>
              <a:t>1</a:t>
            </a:r>
            <a:endParaRPr sz="14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3229355" y="2077212"/>
            <a:ext cx="1080770" cy="433705"/>
          </a:xfrm>
          <a:custGeom>
            <a:avLst/>
            <a:gdLst/>
            <a:ahLst/>
            <a:cxnLst/>
            <a:rect l="l" t="t" r="r" b="b"/>
            <a:pathLst>
              <a:path w="1080770" h="433705">
                <a:moveTo>
                  <a:pt x="0" y="433704"/>
                </a:moveTo>
                <a:lnTo>
                  <a:pt x="108077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3736594" y="2009902"/>
            <a:ext cx="13970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dirty="0">
                <a:solidFill>
                  <a:prstClr val="black"/>
                </a:solidFill>
                <a:latin typeface="Times New Roman"/>
                <a:cs typeface="Times New Roman"/>
              </a:rPr>
              <a:t>.1</a:t>
            </a:r>
            <a:endParaRPr sz="12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4046347" y="2876169"/>
            <a:ext cx="13970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dirty="0">
                <a:solidFill>
                  <a:prstClr val="black"/>
                </a:solidFill>
                <a:latin typeface="Times New Roman"/>
                <a:cs typeface="Times New Roman"/>
              </a:rPr>
              <a:t>.1</a:t>
            </a:r>
            <a:endParaRPr sz="12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4498594" y="2009902"/>
            <a:ext cx="13970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dirty="0">
                <a:solidFill>
                  <a:prstClr val="black"/>
                </a:solidFill>
                <a:latin typeface="Times New Roman"/>
                <a:cs typeface="Times New Roman"/>
              </a:rPr>
              <a:t>.1</a:t>
            </a:r>
            <a:endParaRPr sz="12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3708655" y="2542159"/>
            <a:ext cx="248285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400" b="1" dirty="0">
                <a:solidFill>
                  <a:srgbClr val="0000FF"/>
                </a:solidFill>
                <a:latin typeface="Times New Roman"/>
                <a:cs typeface="Times New Roman"/>
              </a:rPr>
              <a:t>.55</a:t>
            </a:r>
            <a:endParaRPr sz="14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4623055" y="2542159"/>
            <a:ext cx="248285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400" b="1" dirty="0">
                <a:solidFill>
                  <a:srgbClr val="0000FF"/>
                </a:solidFill>
                <a:latin typeface="Times New Roman"/>
                <a:cs typeface="Times New Roman"/>
              </a:rPr>
              <a:t>.55</a:t>
            </a:r>
            <a:endParaRPr sz="14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4195953" y="1398778"/>
            <a:ext cx="1379855" cy="5314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620395">
              <a:spcBef>
                <a:spcPts val="105"/>
              </a:spcBef>
            </a:pPr>
            <a:r>
              <a:rPr sz="1400" b="1" spc="-135" dirty="0">
                <a:solidFill>
                  <a:srgbClr val="0000FF"/>
                </a:solidFill>
                <a:latin typeface="Times New Roman"/>
                <a:cs typeface="Times New Roman"/>
              </a:rPr>
              <a:t>T</a:t>
            </a:r>
            <a:r>
              <a:rPr sz="1400" b="1" dirty="0">
                <a:solidFill>
                  <a:srgbClr val="0000FF"/>
                </a:solidFill>
                <a:latin typeface="Times New Roman"/>
                <a:cs typeface="Times New Roman"/>
              </a:rPr>
              <a:t>ar</a:t>
            </a:r>
            <a:r>
              <a:rPr sz="1400" b="1" spc="5" dirty="0">
                <a:solidFill>
                  <a:srgbClr val="0000FF"/>
                </a:solidFill>
                <a:latin typeface="Times New Roman"/>
                <a:cs typeface="Times New Roman"/>
              </a:rPr>
              <a:t>g</a:t>
            </a:r>
            <a:r>
              <a:rPr sz="1400" b="1" dirty="0">
                <a:solidFill>
                  <a:srgbClr val="0000FF"/>
                </a:solidFill>
                <a:latin typeface="Times New Roman"/>
                <a:cs typeface="Times New Roman"/>
              </a:rPr>
              <a:t>et:</a:t>
            </a:r>
            <a:r>
              <a:rPr sz="1400" b="1" spc="-2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1400" b="1" spc="-5" dirty="0">
                <a:solidFill>
                  <a:srgbClr val="008000"/>
                </a:solidFill>
                <a:latin typeface="Times New Roman"/>
                <a:cs typeface="Times New Roman"/>
              </a:rPr>
              <a:t>.9</a:t>
            </a:r>
            <a:endParaRPr sz="140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50800">
              <a:spcBef>
                <a:spcPts val="855"/>
              </a:spcBef>
            </a:pPr>
            <a:r>
              <a:rPr sz="1200" i="1" dirty="0">
                <a:solidFill>
                  <a:prstClr val="black"/>
                </a:solidFill>
                <a:latin typeface="Times New Roman"/>
                <a:cs typeface="Times New Roman"/>
              </a:rPr>
              <a:t>o</a:t>
            </a:r>
            <a:r>
              <a:rPr sz="1200" baseline="-20833" dirty="0">
                <a:solidFill>
                  <a:prstClr val="black"/>
                </a:solidFill>
                <a:latin typeface="Times New Roman"/>
                <a:cs typeface="Times New Roman"/>
              </a:rPr>
              <a:t>1</a:t>
            </a:r>
            <a:endParaRPr sz="1200" baseline="-20833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31795" y="483820"/>
            <a:ext cx="696595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400" b="1" dirty="0">
                <a:solidFill>
                  <a:srgbClr val="0000FF"/>
                </a:solidFill>
                <a:latin typeface="Times New Roman"/>
                <a:cs typeface="Times New Roman"/>
              </a:rPr>
              <a:t>Label:</a:t>
            </a:r>
            <a:r>
              <a:rPr sz="1400" b="1" spc="-8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1400" b="1" spc="-5" dirty="0">
                <a:solidFill>
                  <a:srgbClr val="008000"/>
                </a:solidFill>
                <a:latin typeface="Times New Roman"/>
                <a:cs typeface="Times New Roman"/>
              </a:rPr>
              <a:t>.9</a:t>
            </a:r>
            <a:endParaRPr sz="14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431795" y="1017778"/>
            <a:ext cx="756285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400" b="1" dirty="0">
                <a:solidFill>
                  <a:srgbClr val="0033CC"/>
                </a:solidFill>
                <a:latin typeface="Times New Roman"/>
                <a:cs typeface="Times New Roman"/>
              </a:rPr>
              <a:t>Label:</a:t>
            </a:r>
            <a:r>
              <a:rPr sz="1400" b="1" spc="-85" dirty="0">
                <a:solidFill>
                  <a:srgbClr val="0033CC"/>
                </a:solidFill>
                <a:latin typeface="Times New Roman"/>
                <a:cs typeface="Times New Roman"/>
              </a:rPr>
              <a:t> </a:t>
            </a:r>
            <a:r>
              <a:rPr sz="14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-.3</a:t>
            </a:r>
            <a:endParaRPr sz="14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969110" y="88953"/>
            <a:ext cx="1010285" cy="1184299"/>
          </a:xfrm>
          <a:prstGeom prst="rect">
            <a:avLst/>
          </a:prstGeom>
        </p:spPr>
        <p:txBody>
          <a:bodyPr vert="horz" wrap="square" lIns="0" tIns="103505" rIns="0" bIns="0" rtlCol="0">
            <a:spAutoFit/>
          </a:bodyPr>
          <a:lstStyle/>
          <a:p>
            <a:pPr marL="27305">
              <a:spcBef>
                <a:spcPts val="815"/>
              </a:spcBef>
            </a:pPr>
            <a:r>
              <a:rPr sz="1400" b="1" spc="-110" dirty="0">
                <a:solidFill>
                  <a:srgbClr val="0000FF"/>
                </a:solidFill>
                <a:latin typeface="Times New Roman"/>
                <a:cs typeface="Times New Roman"/>
              </a:rPr>
              <a:t>T</a:t>
            </a:r>
            <a:r>
              <a:rPr sz="1400" b="1" dirty="0">
                <a:solidFill>
                  <a:srgbClr val="0000FF"/>
                </a:solidFill>
                <a:latin typeface="Times New Roman"/>
                <a:cs typeface="Times New Roman"/>
              </a:rPr>
              <a:t>r</a:t>
            </a:r>
            <a:r>
              <a:rPr sz="1400" b="1" spc="5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1400" b="1" dirty="0">
                <a:solidFill>
                  <a:srgbClr val="0000FF"/>
                </a:solidFill>
                <a:latin typeface="Times New Roman"/>
                <a:cs typeface="Times New Roman"/>
              </a:rPr>
              <a:t>ining</a:t>
            </a:r>
            <a:r>
              <a:rPr sz="1400" b="1" spc="-3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0000FF"/>
                </a:solidFill>
                <a:latin typeface="Times New Roman"/>
                <a:cs typeface="Times New Roman"/>
              </a:rPr>
              <a:t>set:</a:t>
            </a:r>
            <a:endParaRPr sz="140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12700">
              <a:spcBef>
                <a:spcPts val="720"/>
              </a:spcBef>
              <a:tabLst>
                <a:tab pos="864235" algn="l"/>
              </a:tabLst>
            </a:pPr>
            <a:r>
              <a:rPr sz="1400" b="1" dirty="0">
                <a:solidFill>
                  <a:srgbClr val="0000FF"/>
                </a:solidFill>
                <a:latin typeface="Times New Roman"/>
                <a:cs typeface="Times New Roman"/>
              </a:rPr>
              <a:t>1	0</a:t>
            </a:r>
            <a:endParaRPr sz="140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>
              <a:spcBef>
                <a:spcPts val="50"/>
              </a:spcBef>
            </a:pPr>
            <a:endParaRPr sz="215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12700">
              <a:tabLst>
                <a:tab pos="864235" algn="l"/>
              </a:tabLst>
            </a:pPr>
            <a:r>
              <a:rPr sz="1400" b="1" dirty="0">
                <a:solidFill>
                  <a:srgbClr val="0033CC"/>
                </a:solidFill>
                <a:latin typeface="Times New Roman"/>
                <a:cs typeface="Times New Roman"/>
              </a:rPr>
              <a:t>0	1</a:t>
            </a:r>
            <a:endParaRPr sz="14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099175" y="88952"/>
            <a:ext cx="648970" cy="635000"/>
          </a:xfrm>
          <a:prstGeom prst="rect">
            <a:avLst/>
          </a:prstGeom>
        </p:spPr>
        <p:txBody>
          <a:bodyPr vert="horz" wrap="square" lIns="0" tIns="103505" rIns="0" bIns="0" rtlCol="0">
            <a:spAutoFit/>
          </a:bodyPr>
          <a:lstStyle/>
          <a:p>
            <a:pPr marL="12700">
              <a:spcBef>
                <a:spcPts val="815"/>
              </a:spcBef>
            </a:pPr>
            <a:r>
              <a:rPr sz="1400" b="1" spc="-135" dirty="0">
                <a:solidFill>
                  <a:srgbClr val="0000FF"/>
                </a:solidFill>
                <a:latin typeface="Times New Roman"/>
                <a:cs typeface="Times New Roman"/>
              </a:rPr>
              <a:t>T</a:t>
            </a:r>
            <a:r>
              <a:rPr sz="1400" b="1" dirty="0">
                <a:solidFill>
                  <a:srgbClr val="0000FF"/>
                </a:solidFill>
                <a:latin typeface="Times New Roman"/>
                <a:cs typeface="Times New Roman"/>
              </a:rPr>
              <a:t>e</a:t>
            </a:r>
            <a:r>
              <a:rPr sz="1400" b="1" spc="5" dirty="0">
                <a:solidFill>
                  <a:srgbClr val="0000FF"/>
                </a:solidFill>
                <a:latin typeface="Times New Roman"/>
                <a:cs typeface="Times New Roman"/>
              </a:rPr>
              <a:t>s</a:t>
            </a:r>
            <a:r>
              <a:rPr sz="1400" b="1" dirty="0">
                <a:solidFill>
                  <a:srgbClr val="0000FF"/>
                </a:solidFill>
                <a:latin typeface="Times New Roman"/>
                <a:cs typeface="Times New Roman"/>
              </a:rPr>
              <a:t>t set:</a:t>
            </a:r>
            <a:endParaRPr sz="140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74295">
              <a:spcBef>
                <a:spcPts val="720"/>
              </a:spcBef>
            </a:pPr>
            <a:r>
              <a:rPr sz="1400" b="1" dirty="0">
                <a:solidFill>
                  <a:srgbClr val="0000FF"/>
                </a:solidFill>
                <a:latin typeface="Times New Roman"/>
                <a:cs typeface="Times New Roman"/>
              </a:rPr>
              <a:t>1</a:t>
            </a:r>
            <a:endParaRPr sz="14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012941" y="483820"/>
            <a:ext cx="114935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400" b="1" dirty="0">
                <a:solidFill>
                  <a:srgbClr val="0000FF"/>
                </a:solidFill>
                <a:latin typeface="Times New Roman"/>
                <a:cs typeface="Times New Roman"/>
              </a:rPr>
              <a:t>1</a:t>
            </a:r>
            <a:endParaRPr sz="14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623429" y="483820"/>
            <a:ext cx="696595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400" b="1" dirty="0">
                <a:solidFill>
                  <a:srgbClr val="0000FF"/>
                </a:solidFill>
                <a:latin typeface="Times New Roman"/>
                <a:cs typeface="Times New Roman"/>
              </a:rPr>
              <a:t>Label:</a:t>
            </a:r>
            <a:r>
              <a:rPr sz="1400" b="1" spc="-8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1400" b="1" spc="-5" dirty="0">
                <a:solidFill>
                  <a:srgbClr val="008000"/>
                </a:solidFill>
                <a:latin typeface="Times New Roman"/>
                <a:cs typeface="Times New Roman"/>
              </a:rPr>
              <a:t>.8</a:t>
            </a:r>
            <a:endParaRPr sz="14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16353" y="1580388"/>
            <a:ext cx="2865939" cy="2612136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4001389" y="3818891"/>
            <a:ext cx="255270" cy="6394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8105">
              <a:spcBef>
                <a:spcPts val="100"/>
              </a:spcBef>
            </a:pPr>
            <a:r>
              <a:rPr sz="1400" i="1" spc="5" dirty="0">
                <a:solidFill>
                  <a:prstClr val="black"/>
                </a:solidFill>
                <a:latin typeface="Times New Roman"/>
                <a:cs typeface="Times New Roman"/>
              </a:rPr>
              <a:t>x</a:t>
            </a:r>
            <a:r>
              <a:rPr sz="1350" spc="7" baseline="-21604" dirty="0">
                <a:solidFill>
                  <a:prstClr val="black"/>
                </a:solidFill>
                <a:latin typeface="Times New Roman"/>
                <a:cs typeface="Times New Roman"/>
              </a:rPr>
              <a:t>1</a:t>
            </a:r>
            <a:endParaRPr sz="1350" baseline="-21604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38100">
              <a:spcBef>
                <a:spcPts val="1470"/>
              </a:spcBef>
            </a:pPr>
            <a:r>
              <a:rPr sz="1400" b="1" dirty="0">
                <a:solidFill>
                  <a:srgbClr val="0000FF"/>
                </a:solidFill>
                <a:latin typeface="Times New Roman"/>
                <a:cs typeface="Times New Roman"/>
              </a:rPr>
              <a:t>1</a:t>
            </a:r>
            <a:endParaRPr sz="14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853685" y="3818891"/>
            <a:ext cx="234950" cy="6394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7785">
              <a:spcBef>
                <a:spcPts val="100"/>
              </a:spcBef>
            </a:pPr>
            <a:r>
              <a:rPr sz="1400" i="1" spc="5" dirty="0">
                <a:solidFill>
                  <a:prstClr val="black"/>
                </a:solidFill>
                <a:latin typeface="Times New Roman"/>
                <a:cs typeface="Times New Roman"/>
              </a:rPr>
              <a:t>x</a:t>
            </a:r>
            <a:r>
              <a:rPr sz="1350" spc="7" baseline="-21604" dirty="0">
                <a:solidFill>
                  <a:prstClr val="black"/>
                </a:solidFill>
                <a:latin typeface="Times New Roman"/>
                <a:cs typeface="Times New Roman"/>
              </a:rPr>
              <a:t>2</a:t>
            </a:r>
            <a:endParaRPr sz="1350" baseline="-21604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38100">
              <a:spcBef>
                <a:spcPts val="1470"/>
              </a:spcBef>
            </a:pPr>
            <a:r>
              <a:rPr sz="1400" b="1" dirty="0">
                <a:solidFill>
                  <a:srgbClr val="0000FF"/>
                </a:solidFill>
                <a:latin typeface="Times New Roman"/>
                <a:cs typeface="Times New Roman"/>
              </a:rPr>
              <a:t>0</a:t>
            </a:r>
            <a:endParaRPr sz="14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351403" y="3818890"/>
            <a:ext cx="11493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dirty="0">
                <a:solidFill>
                  <a:prstClr val="black"/>
                </a:solidFill>
                <a:latin typeface="Times New Roman"/>
                <a:cs typeface="Times New Roman"/>
              </a:rPr>
              <a:t>1</a:t>
            </a:r>
            <a:endParaRPr sz="14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508629" y="3035934"/>
            <a:ext cx="13970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dirty="0">
                <a:solidFill>
                  <a:prstClr val="black"/>
                </a:solidFill>
                <a:latin typeface="Times New Roman"/>
                <a:cs typeface="Times New Roman"/>
              </a:rPr>
              <a:t>.1</a:t>
            </a:r>
            <a:endParaRPr sz="12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783329" y="3091434"/>
            <a:ext cx="13970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dirty="0">
                <a:solidFill>
                  <a:prstClr val="black"/>
                </a:solidFill>
                <a:latin typeface="Times New Roman"/>
                <a:cs typeface="Times New Roman"/>
              </a:rPr>
              <a:t>.1</a:t>
            </a:r>
            <a:endParaRPr sz="12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427347" y="2848483"/>
            <a:ext cx="13970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dirty="0">
                <a:solidFill>
                  <a:prstClr val="black"/>
                </a:solidFill>
                <a:latin typeface="Times New Roman"/>
                <a:cs typeface="Times New Roman"/>
              </a:rPr>
              <a:t>.1</a:t>
            </a:r>
            <a:endParaRPr sz="12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560823" y="3035934"/>
            <a:ext cx="13970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dirty="0">
                <a:solidFill>
                  <a:prstClr val="black"/>
                </a:solidFill>
                <a:latin typeface="Times New Roman"/>
                <a:cs typeface="Times New Roman"/>
              </a:rPr>
              <a:t>.1</a:t>
            </a:r>
            <a:endParaRPr sz="12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193794" y="2162683"/>
            <a:ext cx="13970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dirty="0">
                <a:solidFill>
                  <a:prstClr val="black"/>
                </a:solidFill>
                <a:latin typeface="Times New Roman"/>
                <a:cs typeface="Times New Roman"/>
              </a:rPr>
              <a:t>.1</a:t>
            </a:r>
            <a:endParaRPr sz="12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829302" y="2938398"/>
            <a:ext cx="13970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dirty="0">
                <a:solidFill>
                  <a:prstClr val="black"/>
                </a:solidFill>
                <a:latin typeface="Times New Roman"/>
                <a:cs typeface="Times New Roman"/>
              </a:rPr>
              <a:t>.1</a:t>
            </a:r>
            <a:endParaRPr sz="12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001518" y="2560067"/>
            <a:ext cx="114935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400" dirty="0">
                <a:solidFill>
                  <a:prstClr val="black"/>
                </a:solidFill>
                <a:latin typeface="Times New Roman"/>
                <a:cs typeface="Times New Roman"/>
              </a:rPr>
              <a:t>1</a:t>
            </a:r>
            <a:endParaRPr sz="14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736594" y="2009902"/>
            <a:ext cx="13970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dirty="0">
                <a:solidFill>
                  <a:prstClr val="black"/>
                </a:solidFill>
                <a:latin typeface="Times New Roman"/>
                <a:cs typeface="Times New Roman"/>
              </a:rPr>
              <a:t>.1</a:t>
            </a:r>
            <a:endParaRPr sz="12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046347" y="2876169"/>
            <a:ext cx="13970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dirty="0">
                <a:solidFill>
                  <a:prstClr val="black"/>
                </a:solidFill>
                <a:latin typeface="Times New Roman"/>
                <a:cs typeface="Times New Roman"/>
              </a:rPr>
              <a:t>.1</a:t>
            </a:r>
            <a:endParaRPr sz="12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498594" y="2009902"/>
            <a:ext cx="13970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dirty="0">
                <a:solidFill>
                  <a:prstClr val="black"/>
                </a:solidFill>
                <a:latin typeface="Times New Roman"/>
                <a:cs typeface="Times New Roman"/>
              </a:rPr>
              <a:t>.1</a:t>
            </a:r>
            <a:endParaRPr sz="12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708655" y="2542159"/>
            <a:ext cx="248285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400" b="1" dirty="0">
                <a:solidFill>
                  <a:srgbClr val="0000FF"/>
                </a:solidFill>
                <a:latin typeface="Times New Roman"/>
                <a:cs typeface="Times New Roman"/>
              </a:rPr>
              <a:t>.55</a:t>
            </a:r>
            <a:endParaRPr sz="14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623055" y="2542159"/>
            <a:ext cx="248285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400" b="1" dirty="0">
                <a:solidFill>
                  <a:srgbClr val="0000FF"/>
                </a:solidFill>
                <a:latin typeface="Times New Roman"/>
                <a:cs typeface="Times New Roman"/>
              </a:rPr>
              <a:t>.55</a:t>
            </a:r>
            <a:endParaRPr sz="14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5709004" y="1670417"/>
            <a:ext cx="3917315" cy="424180"/>
            <a:chOff x="4185003" y="1670417"/>
            <a:chExt cx="3917315" cy="424180"/>
          </a:xfrm>
        </p:grpSpPr>
        <p:sp>
          <p:nvSpPr>
            <p:cNvPr id="25" name="object 25"/>
            <p:cNvSpPr/>
            <p:nvPr/>
          </p:nvSpPr>
          <p:spPr>
            <a:xfrm>
              <a:off x="4185003" y="1909284"/>
              <a:ext cx="22225" cy="22225"/>
            </a:xfrm>
            <a:custGeom>
              <a:avLst/>
              <a:gdLst/>
              <a:ahLst/>
              <a:cxnLst/>
              <a:rect l="l" t="t" r="r" b="b"/>
              <a:pathLst>
                <a:path w="22225" h="22225">
                  <a:moveTo>
                    <a:pt x="13992" y="0"/>
                  </a:moveTo>
                  <a:lnTo>
                    <a:pt x="7632" y="0"/>
                  </a:lnTo>
                  <a:lnTo>
                    <a:pt x="2544" y="2566"/>
                  </a:lnTo>
                  <a:lnTo>
                    <a:pt x="0" y="7666"/>
                  </a:lnTo>
                  <a:lnTo>
                    <a:pt x="0" y="14057"/>
                  </a:lnTo>
                  <a:lnTo>
                    <a:pt x="2544" y="19174"/>
                  </a:lnTo>
                  <a:lnTo>
                    <a:pt x="7632" y="21724"/>
                  </a:lnTo>
                  <a:lnTo>
                    <a:pt x="11448" y="21724"/>
                  </a:lnTo>
                  <a:lnTo>
                    <a:pt x="13992" y="21724"/>
                  </a:lnTo>
                  <a:lnTo>
                    <a:pt x="19080" y="19174"/>
                  </a:lnTo>
                  <a:lnTo>
                    <a:pt x="21624" y="14057"/>
                  </a:lnTo>
                  <a:lnTo>
                    <a:pt x="21624" y="7666"/>
                  </a:lnTo>
                  <a:lnTo>
                    <a:pt x="19080" y="2566"/>
                  </a:lnTo>
                  <a:lnTo>
                    <a:pt x="1399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26" name="object 2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35901" y="1791771"/>
              <a:ext cx="127218" cy="173725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05113" y="1832653"/>
              <a:ext cx="92873" cy="97079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4543793" y="1789226"/>
              <a:ext cx="197485" cy="176530"/>
            </a:xfrm>
            <a:custGeom>
              <a:avLst/>
              <a:gdLst/>
              <a:ahLst/>
              <a:cxnLst/>
              <a:rect l="l" t="t" r="r" b="b"/>
              <a:pathLst>
                <a:path w="197485" h="176530">
                  <a:moveTo>
                    <a:pt x="52146" y="6388"/>
                  </a:moveTo>
                  <a:lnTo>
                    <a:pt x="12344" y="41986"/>
                  </a:lnTo>
                  <a:lnTo>
                    <a:pt x="0" y="89420"/>
                  </a:lnTo>
                  <a:lnTo>
                    <a:pt x="1625" y="106400"/>
                  </a:lnTo>
                  <a:lnTo>
                    <a:pt x="24168" y="153276"/>
                  </a:lnTo>
                  <a:lnTo>
                    <a:pt x="49606" y="176276"/>
                  </a:lnTo>
                  <a:lnTo>
                    <a:pt x="52146" y="172440"/>
                  </a:lnTo>
                  <a:lnTo>
                    <a:pt x="42392" y="164579"/>
                  </a:lnTo>
                  <a:lnTo>
                    <a:pt x="34188" y="154559"/>
                  </a:lnTo>
                  <a:lnTo>
                    <a:pt x="18923" y="109855"/>
                  </a:lnTo>
                  <a:lnTo>
                    <a:pt x="17805" y="86868"/>
                  </a:lnTo>
                  <a:lnTo>
                    <a:pt x="18542" y="69811"/>
                  </a:lnTo>
                  <a:lnTo>
                    <a:pt x="30530" y="30645"/>
                  </a:lnTo>
                  <a:lnTo>
                    <a:pt x="45008" y="12331"/>
                  </a:lnTo>
                  <a:lnTo>
                    <a:pt x="52146" y="6388"/>
                  </a:lnTo>
                  <a:close/>
                </a:path>
                <a:path w="197485" h="176530">
                  <a:moveTo>
                    <a:pt x="101777" y="127736"/>
                  </a:moveTo>
                  <a:lnTo>
                    <a:pt x="100507" y="125183"/>
                  </a:lnTo>
                  <a:lnTo>
                    <a:pt x="96685" y="121361"/>
                  </a:lnTo>
                  <a:lnTo>
                    <a:pt x="94145" y="120065"/>
                  </a:lnTo>
                  <a:lnTo>
                    <a:pt x="87782" y="120065"/>
                  </a:lnTo>
                  <a:lnTo>
                    <a:pt x="82689" y="122631"/>
                  </a:lnTo>
                  <a:lnTo>
                    <a:pt x="80149" y="125183"/>
                  </a:lnTo>
                  <a:lnTo>
                    <a:pt x="78879" y="127736"/>
                  </a:lnTo>
                  <a:lnTo>
                    <a:pt x="78879" y="134124"/>
                  </a:lnTo>
                  <a:lnTo>
                    <a:pt x="80149" y="136677"/>
                  </a:lnTo>
                  <a:lnTo>
                    <a:pt x="82689" y="139242"/>
                  </a:lnTo>
                  <a:lnTo>
                    <a:pt x="87782" y="141782"/>
                  </a:lnTo>
                  <a:lnTo>
                    <a:pt x="90322" y="141782"/>
                  </a:lnTo>
                  <a:lnTo>
                    <a:pt x="94145" y="141782"/>
                  </a:lnTo>
                  <a:lnTo>
                    <a:pt x="96685" y="140512"/>
                  </a:lnTo>
                  <a:lnTo>
                    <a:pt x="100507" y="136677"/>
                  </a:lnTo>
                  <a:lnTo>
                    <a:pt x="101777" y="134124"/>
                  </a:lnTo>
                  <a:lnTo>
                    <a:pt x="101777" y="127736"/>
                  </a:lnTo>
                  <a:close/>
                </a:path>
                <a:path w="197485" h="176530">
                  <a:moveTo>
                    <a:pt x="197192" y="1282"/>
                  </a:moveTo>
                  <a:lnTo>
                    <a:pt x="194652" y="0"/>
                  </a:lnTo>
                  <a:lnTo>
                    <a:pt x="193382" y="2552"/>
                  </a:lnTo>
                  <a:lnTo>
                    <a:pt x="192100" y="3822"/>
                  </a:lnTo>
                  <a:lnTo>
                    <a:pt x="190830" y="3822"/>
                  </a:lnTo>
                  <a:lnTo>
                    <a:pt x="189560" y="5105"/>
                  </a:lnTo>
                  <a:lnTo>
                    <a:pt x="143751" y="5105"/>
                  </a:lnTo>
                  <a:lnTo>
                    <a:pt x="122123" y="52374"/>
                  </a:lnTo>
                  <a:lnTo>
                    <a:pt x="122123" y="53644"/>
                  </a:lnTo>
                  <a:lnTo>
                    <a:pt x="120853" y="54927"/>
                  </a:lnTo>
                  <a:lnTo>
                    <a:pt x="122123" y="56197"/>
                  </a:lnTo>
                  <a:lnTo>
                    <a:pt x="124675" y="56197"/>
                  </a:lnTo>
                  <a:lnTo>
                    <a:pt x="131572" y="56654"/>
                  </a:lnTo>
                  <a:lnTo>
                    <a:pt x="173977" y="77762"/>
                  </a:lnTo>
                  <a:lnTo>
                    <a:pt x="180657" y="99631"/>
                  </a:lnTo>
                  <a:lnTo>
                    <a:pt x="180162" y="106832"/>
                  </a:lnTo>
                  <a:lnTo>
                    <a:pt x="178587" y="113207"/>
                  </a:lnTo>
                  <a:lnTo>
                    <a:pt x="175831" y="118859"/>
                  </a:lnTo>
                  <a:lnTo>
                    <a:pt x="171754" y="123901"/>
                  </a:lnTo>
                  <a:lnTo>
                    <a:pt x="166662" y="131572"/>
                  </a:lnTo>
                  <a:lnTo>
                    <a:pt x="160299" y="134124"/>
                  </a:lnTo>
                  <a:lnTo>
                    <a:pt x="148844" y="134124"/>
                  </a:lnTo>
                  <a:lnTo>
                    <a:pt x="143751" y="132842"/>
                  </a:lnTo>
                  <a:lnTo>
                    <a:pt x="138658" y="127736"/>
                  </a:lnTo>
                  <a:lnTo>
                    <a:pt x="132308" y="123901"/>
                  </a:lnTo>
                  <a:lnTo>
                    <a:pt x="114490" y="127736"/>
                  </a:lnTo>
                  <a:lnTo>
                    <a:pt x="114490" y="134124"/>
                  </a:lnTo>
                  <a:lnTo>
                    <a:pt x="118313" y="137960"/>
                  </a:lnTo>
                  <a:lnTo>
                    <a:pt x="124675" y="140512"/>
                  </a:lnTo>
                  <a:lnTo>
                    <a:pt x="128485" y="141782"/>
                  </a:lnTo>
                  <a:lnTo>
                    <a:pt x="139941" y="141782"/>
                  </a:lnTo>
                  <a:lnTo>
                    <a:pt x="179387" y="127736"/>
                  </a:lnTo>
                  <a:lnTo>
                    <a:pt x="194652" y="90690"/>
                  </a:lnTo>
                  <a:lnTo>
                    <a:pt x="194652" y="84302"/>
                  </a:lnTo>
                  <a:lnTo>
                    <a:pt x="175564" y="51104"/>
                  </a:lnTo>
                  <a:lnTo>
                    <a:pt x="160299" y="44704"/>
                  </a:lnTo>
                  <a:lnTo>
                    <a:pt x="155219" y="42164"/>
                  </a:lnTo>
                  <a:lnTo>
                    <a:pt x="147561" y="40868"/>
                  </a:lnTo>
                  <a:lnTo>
                    <a:pt x="136118" y="38315"/>
                  </a:lnTo>
                  <a:lnTo>
                    <a:pt x="145021" y="21704"/>
                  </a:lnTo>
                  <a:lnTo>
                    <a:pt x="187020" y="21704"/>
                  </a:lnTo>
                  <a:lnTo>
                    <a:pt x="188290" y="20434"/>
                  </a:lnTo>
                  <a:lnTo>
                    <a:pt x="189560" y="20434"/>
                  </a:lnTo>
                  <a:lnTo>
                    <a:pt x="197192" y="128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29" name="object 2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60072" y="1789222"/>
              <a:ext cx="221364" cy="176275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5008233" y="1909284"/>
              <a:ext cx="21590" cy="22225"/>
            </a:xfrm>
            <a:custGeom>
              <a:avLst/>
              <a:gdLst/>
              <a:ahLst/>
              <a:cxnLst/>
              <a:rect l="l" t="t" r="r" b="b"/>
              <a:pathLst>
                <a:path w="21589" h="22225">
                  <a:moveTo>
                    <a:pt x="13907" y="0"/>
                  </a:moveTo>
                  <a:lnTo>
                    <a:pt x="7632" y="0"/>
                  </a:lnTo>
                  <a:lnTo>
                    <a:pt x="2544" y="2566"/>
                  </a:lnTo>
                  <a:lnTo>
                    <a:pt x="1187" y="5116"/>
                  </a:lnTo>
                  <a:lnTo>
                    <a:pt x="0" y="7666"/>
                  </a:lnTo>
                  <a:lnTo>
                    <a:pt x="0" y="14057"/>
                  </a:lnTo>
                  <a:lnTo>
                    <a:pt x="1187" y="16607"/>
                  </a:lnTo>
                  <a:lnTo>
                    <a:pt x="2544" y="19174"/>
                  </a:lnTo>
                  <a:lnTo>
                    <a:pt x="7632" y="21724"/>
                  </a:lnTo>
                  <a:lnTo>
                    <a:pt x="11363" y="21724"/>
                  </a:lnTo>
                  <a:lnTo>
                    <a:pt x="13907" y="21724"/>
                  </a:lnTo>
                  <a:lnTo>
                    <a:pt x="18995" y="19174"/>
                  </a:lnTo>
                  <a:lnTo>
                    <a:pt x="21539" y="16607"/>
                  </a:lnTo>
                  <a:lnTo>
                    <a:pt x="21539" y="5116"/>
                  </a:lnTo>
                  <a:lnTo>
                    <a:pt x="18995" y="2566"/>
                  </a:lnTo>
                  <a:lnTo>
                    <a:pt x="1390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31" name="object 3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059114" y="1791771"/>
              <a:ext cx="127201" cy="173725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228207" y="1832653"/>
              <a:ext cx="92941" cy="97079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5366941" y="1791771"/>
              <a:ext cx="53975" cy="173990"/>
            </a:xfrm>
            <a:custGeom>
              <a:avLst/>
              <a:gdLst/>
              <a:ahLst/>
              <a:cxnLst/>
              <a:rect l="l" t="t" r="r" b="b"/>
              <a:pathLst>
                <a:path w="53975" h="173989">
                  <a:moveTo>
                    <a:pt x="50880" y="0"/>
                  </a:moveTo>
                  <a:lnTo>
                    <a:pt x="21709" y="25549"/>
                  </a:lnTo>
                  <a:lnTo>
                    <a:pt x="1412" y="70095"/>
                  </a:lnTo>
                  <a:lnTo>
                    <a:pt x="0" y="86863"/>
                  </a:lnTo>
                  <a:lnTo>
                    <a:pt x="1643" y="103851"/>
                  </a:lnTo>
                  <a:lnTo>
                    <a:pt x="24253" y="150728"/>
                  </a:lnTo>
                  <a:lnTo>
                    <a:pt x="50880" y="173725"/>
                  </a:lnTo>
                  <a:lnTo>
                    <a:pt x="53424" y="169885"/>
                  </a:lnTo>
                  <a:lnTo>
                    <a:pt x="42930" y="162023"/>
                  </a:lnTo>
                  <a:lnTo>
                    <a:pt x="34344" y="152007"/>
                  </a:lnTo>
                  <a:lnTo>
                    <a:pt x="18952" y="107302"/>
                  </a:lnTo>
                  <a:lnTo>
                    <a:pt x="17808" y="84313"/>
                  </a:lnTo>
                  <a:lnTo>
                    <a:pt x="18555" y="67266"/>
                  </a:lnTo>
                  <a:lnTo>
                    <a:pt x="30528" y="28098"/>
                  </a:lnTo>
                  <a:lnTo>
                    <a:pt x="53424" y="3841"/>
                  </a:lnTo>
                  <a:lnTo>
                    <a:pt x="5088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34" name="object 3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445806" y="1789222"/>
              <a:ext cx="358877" cy="176275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5831306" y="1761134"/>
              <a:ext cx="394970" cy="244475"/>
            </a:xfrm>
            <a:custGeom>
              <a:avLst/>
              <a:gdLst/>
              <a:ahLst/>
              <a:cxnLst/>
              <a:rect l="l" t="t" r="r" b="b"/>
              <a:pathLst>
                <a:path w="394970" h="244475">
                  <a:moveTo>
                    <a:pt x="21704" y="153276"/>
                  </a:moveTo>
                  <a:lnTo>
                    <a:pt x="19164" y="150723"/>
                  </a:lnTo>
                  <a:lnTo>
                    <a:pt x="14071" y="148158"/>
                  </a:lnTo>
                  <a:lnTo>
                    <a:pt x="7632" y="148158"/>
                  </a:lnTo>
                  <a:lnTo>
                    <a:pt x="2540" y="150723"/>
                  </a:lnTo>
                  <a:lnTo>
                    <a:pt x="1358" y="153276"/>
                  </a:lnTo>
                  <a:lnTo>
                    <a:pt x="0" y="155829"/>
                  </a:lnTo>
                  <a:lnTo>
                    <a:pt x="0" y="162217"/>
                  </a:lnTo>
                  <a:lnTo>
                    <a:pt x="1358" y="164769"/>
                  </a:lnTo>
                  <a:lnTo>
                    <a:pt x="2540" y="167335"/>
                  </a:lnTo>
                  <a:lnTo>
                    <a:pt x="7632" y="169875"/>
                  </a:lnTo>
                  <a:lnTo>
                    <a:pt x="11531" y="169875"/>
                  </a:lnTo>
                  <a:lnTo>
                    <a:pt x="14071" y="169875"/>
                  </a:lnTo>
                  <a:lnTo>
                    <a:pt x="19164" y="167335"/>
                  </a:lnTo>
                  <a:lnTo>
                    <a:pt x="21704" y="164769"/>
                  </a:lnTo>
                  <a:lnTo>
                    <a:pt x="21704" y="153276"/>
                  </a:lnTo>
                  <a:close/>
                </a:path>
                <a:path w="394970" h="244475">
                  <a:moveTo>
                    <a:pt x="108204" y="164769"/>
                  </a:moveTo>
                  <a:lnTo>
                    <a:pt x="100571" y="164769"/>
                  </a:lnTo>
                  <a:lnTo>
                    <a:pt x="95478" y="163487"/>
                  </a:lnTo>
                  <a:lnTo>
                    <a:pt x="90398" y="160934"/>
                  </a:lnTo>
                  <a:lnTo>
                    <a:pt x="89039" y="158394"/>
                  </a:lnTo>
                  <a:lnTo>
                    <a:pt x="89039" y="31915"/>
                  </a:lnTo>
                  <a:lnTo>
                    <a:pt x="87858" y="31915"/>
                  </a:lnTo>
                  <a:lnTo>
                    <a:pt x="50876" y="49796"/>
                  </a:lnTo>
                  <a:lnTo>
                    <a:pt x="50876" y="53644"/>
                  </a:lnTo>
                  <a:lnTo>
                    <a:pt x="58508" y="49796"/>
                  </a:lnTo>
                  <a:lnTo>
                    <a:pt x="62407" y="48526"/>
                  </a:lnTo>
                  <a:lnTo>
                    <a:pt x="68681" y="48526"/>
                  </a:lnTo>
                  <a:lnTo>
                    <a:pt x="71234" y="51079"/>
                  </a:lnTo>
                  <a:lnTo>
                    <a:pt x="71234" y="52362"/>
                  </a:lnTo>
                  <a:lnTo>
                    <a:pt x="72593" y="54914"/>
                  </a:lnTo>
                  <a:lnTo>
                    <a:pt x="72593" y="155829"/>
                  </a:lnTo>
                  <a:lnTo>
                    <a:pt x="71234" y="159664"/>
                  </a:lnTo>
                  <a:lnTo>
                    <a:pt x="68681" y="162217"/>
                  </a:lnTo>
                  <a:lnTo>
                    <a:pt x="66141" y="163487"/>
                  </a:lnTo>
                  <a:lnTo>
                    <a:pt x="61048" y="164769"/>
                  </a:lnTo>
                  <a:lnTo>
                    <a:pt x="52235" y="164769"/>
                  </a:lnTo>
                  <a:lnTo>
                    <a:pt x="52235" y="168605"/>
                  </a:lnTo>
                  <a:lnTo>
                    <a:pt x="108204" y="168605"/>
                  </a:lnTo>
                  <a:lnTo>
                    <a:pt x="108204" y="164769"/>
                  </a:lnTo>
                  <a:close/>
                </a:path>
                <a:path w="394970" h="244475">
                  <a:moveTo>
                    <a:pt x="178079" y="117513"/>
                  </a:moveTo>
                  <a:lnTo>
                    <a:pt x="165773" y="71335"/>
                  </a:lnTo>
                  <a:lnTo>
                    <a:pt x="135953" y="35737"/>
                  </a:lnTo>
                  <a:lnTo>
                    <a:pt x="128562" y="30645"/>
                  </a:lnTo>
                  <a:lnTo>
                    <a:pt x="126009" y="34480"/>
                  </a:lnTo>
                  <a:lnTo>
                    <a:pt x="135534" y="42113"/>
                  </a:lnTo>
                  <a:lnTo>
                    <a:pt x="143306" y="51409"/>
                  </a:lnTo>
                  <a:lnTo>
                    <a:pt x="158534" y="94665"/>
                  </a:lnTo>
                  <a:lnTo>
                    <a:pt x="160274" y="120053"/>
                  </a:lnTo>
                  <a:lnTo>
                    <a:pt x="159550" y="137299"/>
                  </a:lnTo>
                  <a:lnTo>
                    <a:pt x="147548" y="177546"/>
                  </a:lnTo>
                  <a:lnTo>
                    <a:pt x="126009" y="200533"/>
                  </a:lnTo>
                  <a:lnTo>
                    <a:pt x="127203" y="204368"/>
                  </a:lnTo>
                  <a:lnTo>
                    <a:pt x="131102" y="201815"/>
                  </a:lnTo>
                  <a:lnTo>
                    <a:pt x="136194" y="199250"/>
                  </a:lnTo>
                  <a:lnTo>
                    <a:pt x="141274" y="194157"/>
                  </a:lnTo>
                  <a:lnTo>
                    <a:pt x="166408" y="165188"/>
                  </a:lnTo>
                  <a:lnTo>
                    <a:pt x="177850" y="124955"/>
                  </a:lnTo>
                  <a:lnTo>
                    <a:pt x="178079" y="117513"/>
                  </a:lnTo>
                  <a:close/>
                </a:path>
                <a:path w="394970" h="244475">
                  <a:moveTo>
                    <a:pt x="245579" y="121335"/>
                  </a:moveTo>
                  <a:lnTo>
                    <a:pt x="238569" y="68884"/>
                  </a:lnTo>
                  <a:lnTo>
                    <a:pt x="218681" y="22821"/>
                  </a:lnTo>
                  <a:lnTo>
                    <a:pt x="199783" y="0"/>
                  </a:lnTo>
                  <a:lnTo>
                    <a:pt x="195884" y="5092"/>
                  </a:lnTo>
                  <a:lnTo>
                    <a:pt x="203822" y="15875"/>
                  </a:lnTo>
                  <a:lnTo>
                    <a:pt x="210426" y="27139"/>
                  </a:lnTo>
                  <a:lnTo>
                    <a:pt x="223481" y="65468"/>
                  </a:lnTo>
                  <a:lnTo>
                    <a:pt x="227774" y="121335"/>
                  </a:lnTo>
                  <a:lnTo>
                    <a:pt x="227291" y="142913"/>
                  </a:lnTo>
                  <a:lnTo>
                    <a:pt x="220141" y="191592"/>
                  </a:lnTo>
                  <a:lnTo>
                    <a:pt x="203822" y="227520"/>
                  </a:lnTo>
                  <a:lnTo>
                    <a:pt x="195884" y="237578"/>
                  </a:lnTo>
                  <a:lnTo>
                    <a:pt x="199783" y="243967"/>
                  </a:lnTo>
                  <a:lnTo>
                    <a:pt x="226428" y="206425"/>
                  </a:lnTo>
                  <a:lnTo>
                    <a:pt x="242531" y="157899"/>
                  </a:lnTo>
                  <a:lnTo>
                    <a:pt x="244830" y="140030"/>
                  </a:lnTo>
                  <a:lnTo>
                    <a:pt x="245579" y="121335"/>
                  </a:lnTo>
                  <a:close/>
                </a:path>
                <a:path w="394970" h="244475">
                  <a:moveTo>
                    <a:pt x="394487" y="126453"/>
                  </a:moveTo>
                  <a:lnTo>
                    <a:pt x="301548" y="126453"/>
                  </a:lnTo>
                  <a:lnTo>
                    <a:pt x="301548" y="140512"/>
                  </a:lnTo>
                  <a:lnTo>
                    <a:pt x="394487" y="140512"/>
                  </a:lnTo>
                  <a:lnTo>
                    <a:pt x="394487" y="126453"/>
                  </a:lnTo>
                  <a:close/>
                </a:path>
                <a:path w="394970" h="244475">
                  <a:moveTo>
                    <a:pt x="394487" y="99618"/>
                  </a:moveTo>
                  <a:lnTo>
                    <a:pt x="301548" y="99618"/>
                  </a:lnTo>
                  <a:lnTo>
                    <a:pt x="301548" y="113677"/>
                  </a:lnTo>
                  <a:lnTo>
                    <a:pt x="394487" y="113677"/>
                  </a:lnTo>
                  <a:lnTo>
                    <a:pt x="394487" y="9961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36" name="object 3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281949" y="1829464"/>
              <a:ext cx="134027" cy="103458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6435598" y="1791779"/>
              <a:ext cx="203835" cy="173990"/>
            </a:xfrm>
            <a:custGeom>
              <a:avLst/>
              <a:gdLst/>
              <a:ahLst/>
              <a:cxnLst/>
              <a:rect l="l" t="t" r="r" b="b"/>
              <a:pathLst>
                <a:path w="203834" h="173989">
                  <a:moveTo>
                    <a:pt x="52235" y="3835"/>
                  </a:moveTo>
                  <a:lnTo>
                    <a:pt x="20345" y="25552"/>
                  </a:lnTo>
                  <a:lnTo>
                    <a:pt x="1219" y="70091"/>
                  </a:lnTo>
                  <a:lnTo>
                    <a:pt x="0" y="86868"/>
                  </a:lnTo>
                  <a:lnTo>
                    <a:pt x="1435" y="103847"/>
                  </a:lnTo>
                  <a:lnTo>
                    <a:pt x="22898" y="150723"/>
                  </a:lnTo>
                  <a:lnTo>
                    <a:pt x="49695" y="173723"/>
                  </a:lnTo>
                  <a:lnTo>
                    <a:pt x="52235" y="169887"/>
                  </a:lnTo>
                  <a:lnTo>
                    <a:pt x="41744" y="162026"/>
                  </a:lnTo>
                  <a:lnTo>
                    <a:pt x="33159" y="152006"/>
                  </a:lnTo>
                  <a:lnTo>
                    <a:pt x="18211" y="107302"/>
                  </a:lnTo>
                  <a:lnTo>
                    <a:pt x="16624" y="84315"/>
                  </a:lnTo>
                  <a:lnTo>
                    <a:pt x="17538" y="67259"/>
                  </a:lnTo>
                  <a:lnTo>
                    <a:pt x="29337" y="28092"/>
                  </a:lnTo>
                  <a:lnTo>
                    <a:pt x="44323" y="9779"/>
                  </a:lnTo>
                  <a:lnTo>
                    <a:pt x="52235" y="3835"/>
                  </a:lnTo>
                  <a:close/>
                </a:path>
                <a:path w="203834" h="173989">
                  <a:moveTo>
                    <a:pt x="100571" y="125183"/>
                  </a:moveTo>
                  <a:lnTo>
                    <a:pt x="99390" y="122631"/>
                  </a:lnTo>
                  <a:lnTo>
                    <a:pt x="98031" y="120078"/>
                  </a:lnTo>
                  <a:lnTo>
                    <a:pt x="92938" y="117513"/>
                  </a:lnTo>
                  <a:lnTo>
                    <a:pt x="86664" y="117513"/>
                  </a:lnTo>
                  <a:lnTo>
                    <a:pt x="83947" y="118808"/>
                  </a:lnTo>
                  <a:lnTo>
                    <a:pt x="81407" y="120078"/>
                  </a:lnTo>
                  <a:lnTo>
                    <a:pt x="78867" y="122631"/>
                  </a:lnTo>
                  <a:lnTo>
                    <a:pt x="77673" y="125183"/>
                  </a:lnTo>
                  <a:lnTo>
                    <a:pt x="77673" y="131572"/>
                  </a:lnTo>
                  <a:lnTo>
                    <a:pt x="78867" y="134124"/>
                  </a:lnTo>
                  <a:lnTo>
                    <a:pt x="81407" y="136690"/>
                  </a:lnTo>
                  <a:lnTo>
                    <a:pt x="83947" y="137960"/>
                  </a:lnTo>
                  <a:lnTo>
                    <a:pt x="86664" y="139230"/>
                  </a:lnTo>
                  <a:lnTo>
                    <a:pt x="89204" y="139230"/>
                  </a:lnTo>
                  <a:lnTo>
                    <a:pt x="92938" y="139230"/>
                  </a:lnTo>
                  <a:lnTo>
                    <a:pt x="98031" y="136690"/>
                  </a:lnTo>
                  <a:lnTo>
                    <a:pt x="99390" y="134124"/>
                  </a:lnTo>
                  <a:lnTo>
                    <a:pt x="100571" y="131572"/>
                  </a:lnTo>
                  <a:lnTo>
                    <a:pt x="100571" y="125183"/>
                  </a:lnTo>
                  <a:close/>
                </a:path>
                <a:path w="203834" h="173989">
                  <a:moveTo>
                    <a:pt x="203695" y="109867"/>
                  </a:moveTo>
                  <a:lnTo>
                    <a:pt x="201142" y="108572"/>
                  </a:lnTo>
                  <a:lnTo>
                    <a:pt x="197243" y="114960"/>
                  </a:lnTo>
                  <a:lnTo>
                    <a:pt x="192151" y="120078"/>
                  </a:lnTo>
                  <a:lnTo>
                    <a:pt x="189611" y="121348"/>
                  </a:lnTo>
                  <a:lnTo>
                    <a:pt x="133642" y="121348"/>
                  </a:lnTo>
                  <a:lnTo>
                    <a:pt x="164045" y="88773"/>
                  </a:lnTo>
                  <a:lnTo>
                    <a:pt x="174625" y="76809"/>
                  </a:lnTo>
                  <a:lnTo>
                    <a:pt x="193509" y="37033"/>
                  </a:lnTo>
                  <a:lnTo>
                    <a:pt x="192811" y="29641"/>
                  </a:lnTo>
                  <a:lnTo>
                    <a:pt x="163449" y="723"/>
                  </a:lnTo>
                  <a:lnTo>
                    <a:pt x="155359" y="0"/>
                  </a:lnTo>
                  <a:lnTo>
                    <a:pt x="148831" y="673"/>
                  </a:lnTo>
                  <a:lnTo>
                    <a:pt x="116459" y="30314"/>
                  </a:lnTo>
                  <a:lnTo>
                    <a:pt x="113296" y="40881"/>
                  </a:lnTo>
                  <a:lnTo>
                    <a:pt x="118376" y="42151"/>
                  </a:lnTo>
                  <a:lnTo>
                    <a:pt x="120929" y="34493"/>
                  </a:lnTo>
                  <a:lnTo>
                    <a:pt x="123469" y="29375"/>
                  </a:lnTo>
                  <a:lnTo>
                    <a:pt x="127368" y="25552"/>
                  </a:lnTo>
                  <a:lnTo>
                    <a:pt x="132461" y="19151"/>
                  </a:lnTo>
                  <a:lnTo>
                    <a:pt x="140093" y="15328"/>
                  </a:lnTo>
                  <a:lnTo>
                    <a:pt x="156540" y="15328"/>
                  </a:lnTo>
                  <a:lnTo>
                    <a:pt x="162991" y="17881"/>
                  </a:lnTo>
                  <a:lnTo>
                    <a:pt x="173164" y="28092"/>
                  </a:lnTo>
                  <a:lnTo>
                    <a:pt x="175704" y="35763"/>
                  </a:lnTo>
                  <a:lnTo>
                    <a:pt x="175704" y="44704"/>
                  </a:lnTo>
                  <a:lnTo>
                    <a:pt x="154838" y="89776"/>
                  </a:lnTo>
                  <a:lnTo>
                    <a:pt x="113296" y="135407"/>
                  </a:lnTo>
                  <a:lnTo>
                    <a:pt x="113296" y="137960"/>
                  </a:lnTo>
                  <a:lnTo>
                    <a:pt x="192151" y="137960"/>
                  </a:lnTo>
                  <a:lnTo>
                    <a:pt x="203695" y="10986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38" name="object 3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667278" y="1791771"/>
              <a:ext cx="125844" cy="173725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6846544" y="1670418"/>
              <a:ext cx="463550" cy="421640"/>
            </a:xfrm>
            <a:custGeom>
              <a:avLst/>
              <a:gdLst/>
              <a:ahLst/>
              <a:cxnLst/>
              <a:rect l="l" t="t" r="r" b="b"/>
              <a:pathLst>
                <a:path w="463550" h="421639">
                  <a:moveTo>
                    <a:pt x="94297" y="217170"/>
                  </a:moveTo>
                  <a:lnTo>
                    <a:pt x="0" y="217170"/>
                  </a:lnTo>
                  <a:lnTo>
                    <a:pt x="0" y="231228"/>
                  </a:lnTo>
                  <a:lnTo>
                    <a:pt x="94297" y="231228"/>
                  </a:lnTo>
                  <a:lnTo>
                    <a:pt x="94297" y="217170"/>
                  </a:lnTo>
                  <a:close/>
                </a:path>
                <a:path w="463550" h="421639">
                  <a:moveTo>
                    <a:pt x="94297" y="190334"/>
                  </a:moveTo>
                  <a:lnTo>
                    <a:pt x="0" y="190334"/>
                  </a:lnTo>
                  <a:lnTo>
                    <a:pt x="0" y="204393"/>
                  </a:lnTo>
                  <a:lnTo>
                    <a:pt x="94297" y="204393"/>
                  </a:lnTo>
                  <a:lnTo>
                    <a:pt x="94297" y="190334"/>
                  </a:lnTo>
                  <a:close/>
                </a:path>
                <a:path w="463550" h="421639">
                  <a:moveTo>
                    <a:pt x="220141" y="418985"/>
                  </a:moveTo>
                  <a:lnTo>
                    <a:pt x="213868" y="418985"/>
                  </a:lnTo>
                  <a:lnTo>
                    <a:pt x="208775" y="417715"/>
                  </a:lnTo>
                  <a:lnTo>
                    <a:pt x="206235" y="416433"/>
                  </a:lnTo>
                  <a:lnTo>
                    <a:pt x="202336" y="415163"/>
                  </a:lnTo>
                  <a:lnTo>
                    <a:pt x="201142" y="411327"/>
                  </a:lnTo>
                  <a:lnTo>
                    <a:pt x="201142" y="284873"/>
                  </a:lnTo>
                  <a:lnTo>
                    <a:pt x="199783" y="284873"/>
                  </a:lnTo>
                  <a:lnTo>
                    <a:pt x="164172" y="304025"/>
                  </a:lnTo>
                  <a:lnTo>
                    <a:pt x="164172" y="306578"/>
                  </a:lnTo>
                  <a:lnTo>
                    <a:pt x="165531" y="305308"/>
                  </a:lnTo>
                  <a:lnTo>
                    <a:pt x="168071" y="304025"/>
                  </a:lnTo>
                  <a:lnTo>
                    <a:pt x="171805" y="304025"/>
                  </a:lnTo>
                  <a:lnTo>
                    <a:pt x="174345" y="302755"/>
                  </a:lnTo>
                  <a:lnTo>
                    <a:pt x="181978" y="302755"/>
                  </a:lnTo>
                  <a:lnTo>
                    <a:pt x="183337" y="304025"/>
                  </a:lnTo>
                  <a:lnTo>
                    <a:pt x="184518" y="306578"/>
                  </a:lnTo>
                  <a:lnTo>
                    <a:pt x="184518" y="410044"/>
                  </a:lnTo>
                  <a:lnTo>
                    <a:pt x="183337" y="413880"/>
                  </a:lnTo>
                  <a:lnTo>
                    <a:pt x="180797" y="415163"/>
                  </a:lnTo>
                  <a:lnTo>
                    <a:pt x="178244" y="417715"/>
                  </a:lnTo>
                  <a:lnTo>
                    <a:pt x="173164" y="417715"/>
                  </a:lnTo>
                  <a:lnTo>
                    <a:pt x="165531" y="418985"/>
                  </a:lnTo>
                  <a:lnTo>
                    <a:pt x="165531" y="421551"/>
                  </a:lnTo>
                  <a:lnTo>
                    <a:pt x="220141" y="421551"/>
                  </a:lnTo>
                  <a:lnTo>
                    <a:pt x="220141" y="418985"/>
                  </a:lnTo>
                  <a:close/>
                </a:path>
                <a:path w="463550" h="421639">
                  <a:moveTo>
                    <a:pt x="463181" y="132854"/>
                  </a:moveTo>
                  <a:lnTo>
                    <a:pt x="456730" y="132854"/>
                  </a:lnTo>
                  <a:lnTo>
                    <a:pt x="451650" y="131572"/>
                  </a:lnTo>
                  <a:lnTo>
                    <a:pt x="447916" y="130302"/>
                  </a:lnTo>
                  <a:lnTo>
                    <a:pt x="445376" y="129032"/>
                  </a:lnTo>
                  <a:lnTo>
                    <a:pt x="444017" y="126479"/>
                  </a:lnTo>
                  <a:lnTo>
                    <a:pt x="444017" y="0"/>
                  </a:lnTo>
                  <a:lnTo>
                    <a:pt x="442823" y="0"/>
                  </a:lnTo>
                  <a:lnTo>
                    <a:pt x="405853" y="17894"/>
                  </a:lnTo>
                  <a:lnTo>
                    <a:pt x="405853" y="20459"/>
                  </a:lnTo>
                  <a:lnTo>
                    <a:pt x="408393" y="19164"/>
                  </a:lnTo>
                  <a:lnTo>
                    <a:pt x="410946" y="19164"/>
                  </a:lnTo>
                  <a:lnTo>
                    <a:pt x="413486" y="17894"/>
                  </a:lnTo>
                  <a:lnTo>
                    <a:pt x="417385" y="16611"/>
                  </a:lnTo>
                  <a:lnTo>
                    <a:pt x="425018" y="16611"/>
                  </a:lnTo>
                  <a:lnTo>
                    <a:pt x="426212" y="19164"/>
                  </a:lnTo>
                  <a:lnTo>
                    <a:pt x="426212" y="20459"/>
                  </a:lnTo>
                  <a:lnTo>
                    <a:pt x="427558" y="22999"/>
                  </a:lnTo>
                  <a:lnTo>
                    <a:pt x="427558" y="123913"/>
                  </a:lnTo>
                  <a:lnTo>
                    <a:pt x="426212" y="127749"/>
                  </a:lnTo>
                  <a:lnTo>
                    <a:pt x="423659" y="129032"/>
                  </a:lnTo>
                  <a:lnTo>
                    <a:pt x="421119" y="131572"/>
                  </a:lnTo>
                  <a:lnTo>
                    <a:pt x="416026" y="132854"/>
                  </a:lnTo>
                  <a:lnTo>
                    <a:pt x="408393" y="132854"/>
                  </a:lnTo>
                  <a:lnTo>
                    <a:pt x="408393" y="135420"/>
                  </a:lnTo>
                  <a:lnTo>
                    <a:pt x="463181" y="135420"/>
                  </a:lnTo>
                  <a:lnTo>
                    <a:pt x="463181" y="13285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40" name="object 4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112482" y="1996154"/>
              <a:ext cx="92941" cy="95803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251217" y="2002541"/>
              <a:ext cx="77508" cy="91971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345346" y="1920792"/>
              <a:ext cx="192158" cy="80472"/>
            </a:xfrm>
            <a:prstGeom prst="rect">
              <a:avLst/>
            </a:prstGeom>
          </p:spPr>
        </p:pic>
        <p:sp>
          <p:nvSpPr>
            <p:cNvPr id="43" name="object 43"/>
            <p:cNvSpPr/>
            <p:nvPr/>
          </p:nvSpPr>
          <p:spPr>
            <a:xfrm>
              <a:off x="6995457" y="1885027"/>
              <a:ext cx="574040" cy="0"/>
            </a:xfrm>
            <a:custGeom>
              <a:avLst/>
              <a:gdLst/>
              <a:ahLst/>
              <a:cxnLst/>
              <a:rect l="l" t="t" r="r" b="b"/>
              <a:pathLst>
                <a:path w="574040">
                  <a:moveTo>
                    <a:pt x="0" y="0"/>
                  </a:moveTo>
                  <a:lnTo>
                    <a:pt x="0" y="0"/>
                  </a:lnTo>
                  <a:lnTo>
                    <a:pt x="573762" y="0"/>
                  </a:lnTo>
                </a:path>
              </a:pathLst>
            </a:custGeom>
            <a:ln w="8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4" name="object 44"/>
            <p:cNvSpPr/>
            <p:nvPr/>
          </p:nvSpPr>
          <p:spPr>
            <a:xfrm>
              <a:off x="7625181" y="1789226"/>
              <a:ext cx="266065" cy="142240"/>
            </a:xfrm>
            <a:custGeom>
              <a:avLst/>
              <a:gdLst/>
              <a:ahLst/>
              <a:cxnLst/>
              <a:rect l="l" t="t" r="r" b="b"/>
              <a:pathLst>
                <a:path w="266065" h="142239">
                  <a:moveTo>
                    <a:pt x="92938" y="98361"/>
                  </a:moveTo>
                  <a:lnTo>
                    <a:pt x="0" y="98361"/>
                  </a:lnTo>
                  <a:lnTo>
                    <a:pt x="0" y="112420"/>
                  </a:lnTo>
                  <a:lnTo>
                    <a:pt x="92938" y="112420"/>
                  </a:lnTo>
                  <a:lnTo>
                    <a:pt x="92938" y="98361"/>
                  </a:lnTo>
                  <a:close/>
                </a:path>
                <a:path w="266065" h="142239">
                  <a:moveTo>
                    <a:pt x="92938" y="71526"/>
                  </a:moveTo>
                  <a:lnTo>
                    <a:pt x="0" y="71526"/>
                  </a:lnTo>
                  <a:lnTo>
                    <a:pt x="0" y="85585"/>
                  </a:lnTo>
                  <a:lnTo>
                    <a:pt x="92938" y="85585"/>
                  </a:lnTo>
                  <a:lnTo>
                    <a:pt x="92938" y="71526"/>
                  </a:lnTo>
                  <a:close/>
                </a:path>
                <a:path w="266065" h="142239">
                  <a:moveTo>
                    <a:pt x="171805" y="127736"/>
                  </a:moveTo>
                  <a:lnTo>
                    <a:pt x="170624" y="125183"/>
                  </a:lnTo>
                  <a:lnTo>
                    <a:pt x="168071" y="122631"/>
                  </a:lnTo>
                  <a:lnTo>
                    <a:pt x="162991" y="120065"/>
                  </a:lnTo>
                  <a:lnTo>
                    <a:pt x="156540" y="120065"/>
                  </a:lnTo>
                  <a:lnTo>
                    <a:pt x="154000" y="121361"/>
                  </a:lnTo>
                  <a:lnTo>
                    <a:pt x="152806" y="122631"/>
                  </a:lnTo>
                  <a:lnTo>
                    <a:pt x="150266" y="125183"/>
                  </a:lnTo>
                  <a:lnTo>
                    <a:pt x="148907" y="127736"/>
                  </a:lnTo>
                  <a:lnTo>
                    <a:pt x="148907" y="134124"/>
                  </a:lnTo>
                  <a:lnTo>
                    <a:pt x="150266" y="136677"/>
                  </a:lnTo>
                  <a:lnTo>
                    <a:pt x="151460" y="139242"/>
                  </a:lnTo>
                  <a:lnTo>
                    <a:pt x="156540" y="141782"/>
                  </a:lnTo>
                  <a:lnTo>
                    <a:pt x="160439" y="141782"/>
                  </a:lnTo>
                  <a:lnTo>
                    <a:pt x="162991" y="141782"/>
                  </a:lnTo>
                  <a:lnTo>
                    <a:pt x="168071" y="139242"/>
                  </a:lnTo>
                  <a:lnTo>
                    <a:pt x="170624" y="136677"/>
                  </a:lnTo>
                  <a:lnTo>
                    <a:pt x="171805" y="134124"/>
                  </a:lnTo>
                  <a:lnTo>
                    <a:pt x="171805" y="127736"/>
                  </a:lnTo>
                  <a:close/>
                </a:path>
                <a:path w="266065" h="142239">
                  <a:moveTo>
                    <a:pt x="265938" y="1282"/>
                  </a:moveTo>
                  <a:lnTo>
                    <a:pt x="264744" y="0"/>
                  </a:lnTo>
                  <a:lnTo>
                    <a:pt x="263398" y="2552"/>
                  </a:lnTo>
                  <a:lnTo>
                    <a:pt x="260845" y="3822"/>
                  </a:lnTo>
                  <a:lnTo>
                    <a:pt x="259664" y="5105"/>
                  </a:lnTo>
                  <a:lnTo>
                    <a:pt x="212509" y="5105"/>
                  </a:lnTo>
                  <a:lnTo>
                    <a:pt x="190969" y="52374"/>
                  </a:lnTo>
                  <a:lnTo>
                    <a:pt x="190969" y="56197"/>
                  </a:lnTo>
                  <a:lnTo>
                    <a:pt x="194703" y="56197"/>
                  </a:lnTo>
                  <a:lnTo>
                    <a:pt x="201434" y="56654"/>
                  </a:lnTo>
                  <a:lnTo>
                    <a:pt x="243865" y="77762"/>
                  </a:lnTo>
                  <a:lnTo>
                    <a:pt x="250672" y="99631"/>
                  </a:lnTo>
                  <a:lnTo>
                    <a:pt x="250012" y="106832"/>
                  </a:lnTo>
                  <a:lnTo>
                    <a:pt x="248170" y="113207"/>
                  </a:lnTo>
                  <a:lnTo>
                    <a:pt x="245376" y="118859"/>
                  </a:lnTo>
                  <a:lnTo>
                    <a:pt x="241858" y="123901"/>
                  </a:lnTo>
                  <a:lnTo>
                    <a:pt x="236766" y="131572"/>
                  </a:lnTo>
                  <a:lnTo>
                    <a:pt x="229133" y="134124"/>
                  </a:lnTo>
                  <a:lnTo>
                    <a:pt x="218960" y="134124"/>
                  </a:lnTo>
                  <a:lnTo>
                    <a:pt x="213868" y="132842"/>
                  </a:lnTo>
                  <a:lnTo>
                    <a:pt x="207429" y="127736"/>
                  </a:lnTo>
                  <a:lnTo>
                    <a:pt x="202336" y="123901"/>
                  </a:lnTo>
                  <a:lnTo>
                    <a:pt x="197243" y="121361"/>
                  </a:lnTo>
                  <a:lnTo>
                    <a:pt x="189611" y="121361"/>
                  </a:lnTo>
                  <a:lnTo>
                    <a:pt x="188429" y="122631"/>
                  </a:lnTo>
                  <a:lnTo>
                    <a:pt x="187071" y="123901"/>
                  </a:lnTo>
                  <a:lnTo>
                    <a:pt x="184531" y="125183"/>
                  </a:lnTo>
                  <a:lnTo>
                    <a:pt x="184531" y="134124"/>
                  </a:lnTo>
                  <a:lnTo>
                    <a:pt x="187071" y="137960"/>
                  </a:lnTo>
                  <a:lnTo>
                    <a:pt x="198602" y="141782"/>
                  </a:lnTo>
                  <a:lnTo>
                    <a:pt x="209969" y="141782"/>
                  </a:lnTo>
                  <a:lnTo>
                    <a:pt x="249491" y="127736"/>
                  </a:lnTo>
                  <a:lnTo>
                    <a:pt x="264744" y="90690"/>
                  </a:lnTo>
                  <a:lnTo>
                    <a:pt x="264744" y="84302"/>
                  </a:lnTo>
                  <a:lnTo>
                    <a:pt x="263398" y="77927"/>
                  </a:lnTo>
                  <a:lnTo>
                    <a:pt x="260845" y="72809"/>
                  </a:lnTo>
                  <a:lnTo>
                    <a:pt x="258305" y="66421"/>
                  </a:lnTo>
                  <a:lnTo>
                    <a:pt x="230314" y="44704"/>
                  </a:lnTo>
                  <a:lnTo>
                    <a:pt x="225234" y="42164"/>
                  </a:lnTo>
                  <a:lnTo>
                    <a:pt x="216408" y="40868"/>
                  </a:lnTo>
                  <a:lnTo>
                    <a:pt x="206235" y="38315"/>
                  </a:lnTo>
                  <a:lnTo>
                    <a:pt x="213868" y="21704"/>
                  </a:lnTo>
                  <a:lnTo>
                    <a:pt x="257111" y="21704"/>
                  </a:lnTo>
                  <a:lnTo>
                    <a:pt x="257111" y="20434"/>
                  </a:lnTo>
                  <a:lnTo>
                    <a:pt x="258305" y="20434"/>
                  </a:lnTo>
                  <a:lnTo>
                    <a:pt x="265938" y="128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45" name="object 4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911476" y="1789222"/>
              <a:ext cx="81408" cy="141786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013238" y="1791771"/>
              <a:ext cx="89040" cy="137961"/>
            </a:xfrm>
            <a:prstGeom prst="rect">
              <a:avLst/>
            </a:prstGeom>
          </p:spPr>
        </p:pic>
      </p:grpSp>
      <p:sp>
        <p:nvSpPr>
          <p:cNvPr id="47" name="object 47"/>
          <p:cNvSpPr txBox="1"/>
          <p:nvPr/>
        </p:nvSpPr>
        <p:spPr>
          <a:xfrm>
            <a:off x="4195953" y="1398778"/>
            <a:ext cx="1379855" cy="5314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620395">
              <a:spcBef>
                <a:spcPts val="105"/>
              </a:spcBef>
            </a:pPr>
            <a:r>
              <a:rPr sz="1400" b="1" spc="-135" dirty="0">
                <a:solidFill>
                  <a:srgbClr val="0000FF"/>
                </a:solidFill>
                <a:latin typeface="Times New Roman"/>
                <a:cs typeface="Times New Roman"/>
              </a:rPr>
              <a:t>T</a:t>
            </a:r>
            <a:r>
              <a:rPr sz="1400" b="1" dirty="0">
                <a:solidFill>
                  <a:srgbClr val="0000FF"/>
                </a:solidFill>
                <a:latin typeface="Times New Roman"/>
                <a:cs typeface="Times New Roman"/>
              </a:rPr>
              <a:t>ar</a:t>
            </a:r>
            <a:r>
              <a:rPr sz="1400" b="1" spc="5" dirty="0">
                <a:solidFill>
                  <a:srgbClr val="0000FF"/>
                </a:solidFill>
                <a:latin typeface="Times New Roman"/>
                <a:cs typeface="Times New Roman"/>
              </a:rPr>
              <a:t>g</a:t>
            </a:r>
            <a:r>
              <a:rPr sz="1400" b="1" dirty="0">
                <a:solidFill>
                  <a:srgbClr val="0000FF"/>
                </a:solidFill>
                <a:latin typeface="Times New Roman"/>
                <a:cs typeface="Times New Roman"/>
              </a:rPr>
              <a:t>et:</a:t>
            </a:r>
            <a:r>
              <a:rPr sz="1400" b="1" spc="-2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1400" b="1" spc="-5" dirty="0">
                <a:solidFill>
                  <a:srgbClr val="008000"/>
                </a:solidFill>
                <a:latin typeface="Times New Roman"/>
                <a:cs typeface="Times New Roman"/>
              </a:rPr>
              <a:t>.9</a:t>
            </a:r>
            <a:endParaRPr sz="140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50800">
              <a:spcBef>
                <a:spcPts val="855"/>
              </a:spcBef>
            </a:pPr>
            <a:r>
              <a:rPr sz="1200" i="1" dirty="0">
                <a:solidFill>
                  <a:prstClr val="black"/>
                </a:solidFill>
                <a:latin typeface="Times New Roman"/>
                <a:cs typeface="Times New Roman"/>
              </a:rPr>
              <a:t>o</a:t>
            </a:r>
            <a:r>
              <a:rPr sz="1200" baseline="-20833" dirty="0">
                <a:solidFill>
                  <a:prstClr val="black"/>
                </a:solidFill>
                <a:latin typeface="Times New Roman"/>
                <a:cs typeface="Times New Roman"/>
              </a:rPr>
              <a:t>1</a:t>
            </a:r>
            <a:endParaRPr sz="1200" baseline="-20833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2596693" y="5116808"/>
            <a:ext cx="7047865" cy="6283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880"/>
              </a:lnSpc>
            </a:pPr>
            <a:r>
              <a:rPr sz="4500" spc="-75" dirty="0">
                <a:solidFill>
                  <a:prstClr val="black"/>
                </a:solidFill>
                <a:latin typeface="Times New Roman"/>
                <a:cs typeface="Times New Roman"/>
              </a:rPr>
              <a:t>“Forward</a:t>
            </a:r>
            <a:r>
              <a:rPr sz="4500" spc="-1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4500" spc="-55" dirty="0">
                <a:solidFill>
                  <a:prstClr val="black"/>
                </a:solidFill>
                <a:latin typeface="Times New Roman"/>
                <a:cs typeface="Times New Roman"/>
              </a:rPr>
              <a:t>Phase”</a:t>
            </a:r>
            <a:r>
              <a:rPr sz="4500" spc="-2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4500" dirty="0">
                <a:solidFill>
                  <a:prstClr val="black"/>
                </a:solidFill>
                <a:latin typeface="Times New Roman"/>
                <a:cs typeface="Times New Roman"/>
              </a:rPr>
              <a:t>–</a:t>
            </a:r>
            <a:r>
              <a:rPr sz="4500" spc="-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4500" spc="15" dirty="0">
                <a:solidFill>
                  <a:prstClr val="black"/>
                </a:solidFill>
                <a:latin typeface="Times New Roman"/>
                <a:cs typeface="Times New Roman"/>
              </a:rPr>
              <a:t>output</a:t>
            </a:r>
            <a:r>
              <a:rPr sz="4500" spc="-1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4500" spc="-195" dirty="0">
                <a:solidFill>
                  <a:prstClr val="black"/>
                </a:solidFill>
                <a:latin typeface="Times New Roman"/>
                <a:cs typeface="Times New Roman"/>
              </a:rPr>
              <a:t>layer</a:t>
            </a:r>
            <a:endParaRPr sz="45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91714" y="1759457"/>
            <a:ext cx="1473200" cy="2282825"/>
          </a:xfrm>
          <a:custGeom>
            <a:avLst/>
            <a:gdLst/>
            <a:ahLst/>
            <a:cxnLst/>
            <a:rect l="l" t="t" r="r" b="b"/>
            <a:pathLst>
              <a:path w="1473200" h="2282825">
                <a:moveTo>
                  <a:pt x="1472819" y="2102866"/>
                </a:moveTo>
                <a:lnTo>
                  <a:pt x="1461617" y="2059051"/>
                </a:lnTo>
                <a:lnTo>
                  <a:pt x="1451737" y="2020316"/>
                </a:lnTo>
                <a:lnTo>
                  <a:pt x="1432928" y="2036597"/>
                </a:lnTo>
                <a:lnTo>
                  <a:pt x="1428877" y="2029841"/>
                </a:lnTo>
                <a:lnTo>
                  <a:pt x="1424241" y="2037130"/>
                </a:lnTo>
                <a:lnTo>
                  <a:pt x="1417154" y="2028952"/>
                </a:lnTo>
                <a:lnTo>
                  <a:pt x="1417154" y="2048319"/>
                </a:lnTo>
                <a:lnTo>
                  <a:pt x="1414411" y="2052637"/>
                </a:lnTo>
                <a:lnTo>
                  <a:pt x="1410728" y="2055812"/>
                </a:lnTo>
                <a:lnTo>
                  <a:pt x="844804" y="1696110"/>
                </a:lnTo>
                <a:lnTo>
                  <a:pt x="1069492" y="1646885"/>
                </a:lnTo>
                <a:lnTo>
                  <a:pt x="1417154" y="2048319"/>
                </a:lnTo>
                <a:lnTo>
                  <a:pt x="1417154" y="2028952"/>
                </a:lnTo>
                <a:lnTo>
                  <a:pt x="1083627" y="1643799"/>
                </a:lnTo>
                <a:lnTo>
                  <a:pt x="1329347" y="1589963"/>
                </a:lnTo>
                <a:lnTo>
                  <a:pt x="1336167" y="1620901"/>
                </a:lnTo>
                <a:lnTo>
                  <a:pt x="1393317" y="1574800"/>
                </a:lnTo>
                <a:lnTo>
                  <a:pt x="1402461" y="1567434"/>
                </a:lnTo>
                <a:lnTo>
                  <a:pt x="1402092" y="1567345"/>
                </a:lnTo>
                <a:lnTo>
                  <a:pt x="1402969" y="1567180"/>
                </a:lnTo>
                <a:lnTo>
                  <a:pt x="1387271" y="1531620"/>
                </a:lnTo>
                <a:lnTo>
                  <a:pt x="1368552" y="1489202"/>
                </a:lnTo>
                <a:lnTo>
                  <a:pt x="1348270" y="1513662"/>
                </a:lnTo>
                <a:lnTo>
                  <a:pt x="1336954" y="1504289"/>
                </a:lnTo>
                <a:lnTo>
                  <a:pt x="1336954" y="1520812"/>
                </a:lnTo>
                <a:lnTo>
                  <a:pt x="1334147" y="1530692"/>
                </a:lnTo>
                <a:lnTo>
                  <a:pt x="1327137" y="1539163"/>
                </a:lnTo>
                <a:lnTo>
                  <a:pt x="1324089" y="1538300"/>
                </a:lnTo>
                <a:lnTo>
                  <a:pt x="1324089" y="1566087"/>
                </a:lnTo>
                <a:lnTo>
                  <a:pt x="1320469" y="1578851"/>
                </a:lnTo>
                <a:lnTo>
                  <a:pt x="1074115" y="1632813"/>
                </a:lnTo>
                <a:lnTo>
                  <a:pt x="1059992" y="1616506"/>
                </a:lnTo>
                <a:lnTo>
                  <a:pt x="1059992" y="1635912"/>
                </a:lnTo>
                <a:lnTo>
                  <a:pt x="829525" y="1686394"/>
                </a:lnTo>
                <a:lnTo>
                  <a:pt x="811847" y="1675168"/>
                </a:lnTo>
                <a:lnTo>
                  <a:pt x="811847" y="1690268"/>
                </a:lnTo>
                <a:lnTo>
                  <a:pt x="42024" y="1858899"/>
                </a:lnTo>
                <a:lnTo>
                  <a:pt x="542950" y="1519313"/>
                </a:lnTo>
                <a:lnTo>
                  <a:pt x="811847" y="1690268"/>
                </a:lnTo>
                <a:lnTo>
                  <a:pt x="811847" y="1675168"/>
                </a:lnTo>
                <a:lnTo>
                  <a:pt x="554431" y="1511528"/>
                </a:lnTo>
                <a:lnTo>
                  <a:pt x="740371" y="1385481"/>
                </a:lnTo>
                <a:lnTo>
                  <a:pt x="876681" y="1424228"/>
                </a:lnTo>
                <a:lnTo>
                  <a:pt x="1059992" y="1635912"/>
                </a:lnTo>
                <a:lnTo>
                  <a:pt x="1059992" y="1616506"/>
                </a:lnTo>
                <a:lnTo>
                  <a:pt x="899007" y="1430578"/>
                </a:lnTo>
                <a:lnTo>
                  <a:pt x="1320660" y="1550492"/>
                </a:lnTo>
                <a:lnTo>
                  <a:pt x="1324089" y="1566087"/>
                </a:lnTo>
                <a:lnTo>
                  <a:pt x="1324089" y="1538300"/>
                </a:lnTo>
                <a:lnTo>
                  <a:pt x="883869" y="1413090"/>
                </a:lnTo>
                <a:lnTo>
                  <a:pt x="861529" y="1387297"/>
                </a:lnTo>
                <a:lnTo>
                  <a:pt x="861529" y="1406740"/>
                </a:lnTo>
                <a:lnTo>
                  <a:pt x="754075" y="1376184"/>
                </a:lnTo>
                <a:lnTo>
                  <a:pt x="805103" y="1341602"/>
                </a:lnTo>
                <a:lnTo>
                  <a:pt x="861529" y="1406740"/>
                </a:lnTo>
                <a:lnTo>
                  <a:pt x="861529" y="1387297"/>
                </a:lnTo>
                <a:lnTo>
                  <a:pt x="815721" y="1334401"/>
                </a:lnTo>
                <a:lnTo>
                  <a:pt x="978852" y="1223810"/>
                </a:lnTo>
                <a:lnTo>
                  <a:pt x="1336954" y="1520812"/>
                </a:lnTo>
                <a:lnTo>
                  <a:pt x="1336954" y="1504289"/>
                </a:lnTo>
                <a:lnTo>
                  <a:pt x="989799" y="1216393"/>
                </a:lnTo>
                <a:lnTo>
                  <a:pt x="1329626" y="986015"/>
                </a:lnTo>
                <a:lnTo>
                  <a:pt x="1347470" y="1012317"/>
                </a:lnTo>
                <a:lnTo>
                  <a:pt x="1372095" y="968375"/>
                </a:lnTo>
                <a:lnTo>
                  <a:pt x="1389126" y="938022"/>
                </a:lnTo>
                <a:lnTo>
                  <a:pt x="1304671" y="949198"/>
                </a:lnTo>
                <a:lnTo>
                  <a:pt x="1322489" y="975499"/>
                </a:lnTo>
                <a:lnTo>
                  <a:pt x="979614" y="1207935"/>
                </a:lnTo>
                <a:lnTo>
                  <a:pt x="968667" y="1198867"/>
                </a:lnTo>
                <a:lnTo>
                  <a:pt x="968667" y="1215364"/>
                </a:lnTo>
                <a:lnTo>
                  <a:pt x="807339" y="1324724"/>
                </a:lnTo>
                <a:lnTo>
                  <a:pt x="796721" y="1312468"/>
                </a:lnTo>
                <a:lnTo>
                  <a:pt x="796721" y="1331925"/>
                </a:lnTo>
                <a:lnTo>
                  <a:pt x="738111" y="1371650"/>
                </a:lnTo>
                <a:lnTo>
                  <a:pt x="724420" y="1367764"/>
                </a:lnTo>
                <a:lnTo>
                  <a:pt x="724420" y="1380934"/>
                </a:lnTo>
                <a:lnTo>
                  <a:pt x="542734" y="1504099"/>
                </a:lnTo>
                <a:lnTo>
                  <a:pt x="531266" y="1496809"/>
                </a:lnTo>
                <a:lnTo>
                  <a:pt x="531266" y="1511884"/>
                </a:lnTo>
                <a:lnTo>
                  <a:pt x="39408" y="1845310"/>
                </a:lnTo>
                <a:lnTo>
                  <a:pt x="380695" y="1416151"/>
                </a:lnTo>
                <a:lnTo>
                  <a:pt x="531266" y="1511884"/>
                </a:lnTo>
                <a:lnTo>
                  <a:pt x="531266" y="1496809"/>
                </a:lnTo>
                <a:lnTo>
                  <a:pt x="388645" y="1406144"/>
                </a:lnTo>
                <a:lnTo>
                  <a:pt x="466928" y="1307706"/>
                </a:lnTo>
                <a:lnTo>
                  <a:pt x="724420" y="1380934"/>
                </a:lnTo>
                <a:lnTo>
                  <a:pt x="724420" y="1367764"/>
                </a:lnTo>
                <a:lnTo>
                  <a:pt x="475488" y="1296949"/>
                </a:lnTo>
                <a:lnTo>
                  <a:pt x="614768" y="1121803"/>
                </a:lnTo>
                <a:lnTo>
                  <a:pt x="796721" y="1331925"/>
                </a:lnTo>
                <a:lnTo>
                  <a:pt x="796721" y="1312468"/>
                </a:lnTo>
                <a:lnTo>
                  <a:pt x="622846" y="1111656"/>
                </a:lnTo>
                <a:lnTo>
                  <a:pt x="710603" y="1001306"/>
                </a:lnTo>
                <a:lnTo>
                  <a:pt x="968667" y="1215364"/>
                </a:lnTo>
                <a:lnTo>
                  <a:pt x="968667" y="1198867"/>
                </a:lnTo>
                <a:lnTo>
                  <a:pt x="722858" y="994994"/>
                </a:lnTo>
                <a:lnTo>
                  <a:pt x="1330591" y="842314"/>
                </a:lnTo>
                <a:lnTo>
                  <a:pt x="1338326" y="873125"/>
                </a:lnTo>
                <a:lnTo>
                  <a:pt x="1392161" y="826897"/>
                </a:lnTo>
                <a:lnTo>
                  <a:pt x="1401648" y="818756"/>
                </a:lnTo>
                <a:lnTo>
                  <a:pt x="1402969" y="818515"/>
                </a:lnTo>
                <a:lnTo>
                  <a:pt x="1402461" y="818057"/>
                </a:lnTo>
                <a:lnTo>
                  <a:pt x="1402969" y="817626"/>
                </a:lnTo>
                <a:lnTo>
                  <a:pt x="1401711" y="817359"/>
                </a:lnTo>
                <a:lnTo>
                  <a:pt x="1390269" y="806704"/>
                </a:lnTo>
                <a:lnTo>
                  <a:pt x="1340612" y="760476"/>
                </a:lnTo>
                <a:lnTo>
                  <a:pt x="1331595" y="790943"/>
                </a:lnTo>
                <a:lnTo>
                  <a:pt x="1324076" y="788746"/>
                </a:lnTo>
                <a:lnTo>
                  <a:pt x="1324076" y="816368"/>
                </a:lnTo>
                <a:lnTo>
                  <a:pt x="1319453" y="832040"/>
                </a:lnTo>
                <a:lnTo>
                  <a:pt x="726795" y="980935"/>
                </a:lnTo>
                <a:lnTo>
                  <a:pt x="955281" y="693610"/>
                </a:lnTo>
                <a:lnTo>
                  <a:pt x="1320177" y="800836"/>
                </a:lnTo>
                <a:lnTo>
                  <a:pt x="1324076" y="816368"/>
                </a:lnTo>
                <a:lnTo>
                  <a:pt x="1324076" y="788746"/>
                </a:lnTo>
                <a:lnTo>
                  <a:pt x="963815" y="682891"/>
                </a:lnTo>
                <a:lnTo>
                  <a:pt x="1346644" y="201498"/>
                </a:lnTo>
                <a:lnTo>
                  <a:pt x="1371473" y="221234"/>
                </a:lnTo>
                <a:lnTo>
                  <a:pt x="1379435" y="183642"/>
                </a:lnTo>
                <a:lnTo>
                  <a:pt x="1389126" y="137922"/>
                </a:lnTo>
                <a:lnTo>
                  <a:pt x="1311910" y="173863"/>
                </a:lnTo>
                <a:lnTo>
                  <a:pt x="1336738" y="193624"/>
                </a:lnTo>
                <a:lnTo>
                  <a:pt x="950709" y="679030"/>
                </a:lnTo>
                <a:lnTo>
                  <a:pt x="942187" y="676529"/>
                </a:lnTo>
                <a:lnTo>
                  <a:pt x="942187" y="689762"/>
                </a:lnTo>
                <a:lnTo>
                  <a:pt x="708748" y="983310"/>
                </a:lnTo>
                <a:lnTo>
                  <a:pt x="695515" y="972337"/>
                </a:lnTo>
                <a:lnTo>
                  <a:pt x="695515" y="988783"/>
                </a:lnTo>
                <a:lnTo>
                  <a:pt x="693585" y="989279"/>
                </a:lnTo>
                <a:lnTo>
                  <a:pt x="693585" y="1002360"/>
                </a:lnTo>
                <a:lnTo>
                  <a:pt x="614413" y="1101928"/>
                </a:lnTo>
                <a:lnTo>
                  <a:pt x="606348" y="1092619"/>
                </a:lnTo>
                <a:lnTo>
                  <a:pt x="606348" y="1112075"/>
                </a:lnTo>
                <a:lnTo>
                  <a:pt x="462305" y="1293202"/>
                </a:lnTo>
                <a:lnTo>
                  <a:pt x="453745" y="1290777"/>
                </a:lnTo>
                <a:lnTo>
                  <a:pt x="453745" y="1303959"/>
                </a:lnTo>
                <a:lnTo>
                  <a:pt x="377913" y="1399324"/>
                </a:lnTo>
                <a:lnTo>
                  <a:pt x="45008" y="1187704"/>
                </a:lnTo>
                <a:lnTo>
                  <a:pt x="453745" y="1303959"/>
                </a:lnTo>
                <a:lnTo>
                  <a:pt x="453745" y="1290777"/>
                </a:lnTo>
                <a:lnTo>
                  <a:pt x="27813" y="1169619"/>
                </a:lnTo>
                <a:lnTo>
                  <a:pt x="543902" y="1039952"/>
                </a:lnTo>
                <a:lnTo>
                  <a:pt x="606348" y="1112075"/>
                </a:lnTo>
                <a:lnTo>
                  <a:pt x="606348" y="1092619"/>
                </a:lnTo>
                <a:lnTo>
                  <a:pt x="557758" y="1036485"/>
                </a:lnTo>
                <a:lnTo>
                  <a:pt x="693585" y="1002360"/>
                </a:lnTo>
                <a:lnTo>
                  <a:pt x="693585" y="989279"/>
                </a:lnTo>
                <a:lnTo>
                  <a:pt x="548449" y="1025728"/>
                </a:lnTo>
                <a:lnTo>
                  <a:pt x="534606" y="1009751"/>
                </a:lnTo>
                <a:lnTo>
                  <a:pt x="534606" y="1029208"/>
                </a:lnTo>
                <a:lnTo>
                  <a:pt x="30518" y="1155852"/>
                </a:lnTo>
                <a:lnTo>
                  <a:pt x="387146" y="858926"/>
                </a:lnTo>
                <a:lnTo>
                  <a:pt x="534606" y="1029208"/>
                </a:lnTo>
                <a:lnTo>
                  <a:pt x="534606" y="1009751"/>
                </a:lnTo>
                <a:lnTo>
                  <a:pt x="396951" y="850760"/>
                </a:lnTo>
                <a:lnTo>
                  <a:pt x="462915" y="795845"/>
                </a:lnTo>
                <a:lnTo>
                  <a:pt x="695515" y="988783"/>
                </a:lnTo>
                <a:lnTo>
                  <a:pt x="695515" y="972337"/>
                </a:lnTo>
                <a:lnTo>
                  <a:pt x="472795" y="787603"/>
                </a:lnTo>
                <a:lnTo>
                  <a:pt x="682117" y="613333"/>
                </a:lnTo>
                <a:lnTo>
                  <a:pt x="942187" y="689762"/>
                </a:lnTo>
                <a:lnTo>
                  <a:pt x="942187" y="676529"/>
                </a:lnTo>
                <a:lnTo>
                  <a:pt x="693864" y="603554"/>
                </a:lnTo>
                <a:lnTo>
                  <a:pt x="1335151" y="69608"/>
                </a:lnTo>
                <a:lnTo>
                  <a:pt x="1355471" y="93980"/>
                </a:lnTo>
                <a:lnTo>
                  <a:pt x="1373987" y="51689"/>
                </a:lnTo>
                <a:lnTo>
                  <a:pt x="1389634" y="16002"/>
                </a:lnTo>
                <a:lnTo>
                  <a:pt x="1323606" y="3378"/>
                </a:lnTo>
                <a:lnTo>
                  <a:pt x="1323606" y="62674"/>
                </a:lnTo>
                <a:lnTo>
                  <a:pt x="679170" y="599236"/>
                </a:lnTo>
                <a:lnTo>
                  <a:pt x="667423" y="595795"/>
                </a:lnTo>
                <a:lnTo>
                  <a:pt x="667423" y="609015"/>
                </a:lnTo>
                <a:lnTo>
                  <a:pt x="462838" y="779348"/>
                </a:lnTo>
                <a:lnTo>
                  <a:pt x="452958" y="771156"/>
                </a:lnTo>
                <a:lnTo>
                  <a:pt x="452958" y="787590"/>
                </a:lnTo>
                <a:lnTo>
                  <a:pt x="388620" y="841146"/>
                </a:lnTo>
                <a:lnTo>
                  <a:pt x="60020" y="461657"/>
                </a:lnTo>
                <a:lnTo>
                  <a:pt x="452958" y="787590"/>
                </a:lnTo>
                <a:lnTo>
                  <a:pt x="452958" y="771156"/>
                </a:lnTo>
                <a:lnTo>
                  <a:pt x="32486" y="422427"/>
                </a:lnTo>
                <a:lnTo>
                  <a:pt x="667423" y="609015"/>
                </a:lnTo>
                <a:lnTo>
                  <a:pt x="667423" y="595795"/>
                </a:lnTo>
                <a:lnTo>
                  <a:pt x="26441" y="407416"/>
                </a:lnTo>
                <a:lnTo>
                  <a:pt x="1313853" y="44030"/>
                </a:lnTo>
                <a:lnTo>
                  <a:pt x="1320647" y="52184"/>
                </a:lnTo>
                <a:lnTo>
                  <a:pt x="1323606" y="62674"/>
                </a:lnTo>
                <a:lnTo>
                  <a:pt x="1323606" y="3378"/>
                </a:lnTo>
                <a:lnTo>
                  <a:pt x="1305941" y="0"/>
                </a:lnTo>
                <a:lnTo>
                  <a:pt x="1314577" y="30657"/>
                </a:lnTo>
                <a:lnTo>
                  <a:pt x="3048" y="400812"/>
                </a:lnTo>
                <a:lnTo>
                  <a:pt x="4927" y="407289"/>
                </a:lnTo>
                <a:lnTo>
                  <a:pt x="4800" y="407695"/>
                </a:lnTo>
                <a:lnTo>
                  <a:pt x="0" y="411861"/>
                </a:lnTo>
                <a:lnTo>
                  <a:pt x="378815" y="849312"/>
                </a:lnTo>
                <a:lnTo>
                  <a:pt x="762" y="1164082"/>
                </a:lnTo>
                <a:lnTo>
                  <a:pt x="4864" y="1169035"/>
                </a:lnTo>
                <a:lnTo>
                  <a:pt x="4927" y="1169314"/>
                </a:lnTo>
                <a:lnTo>
                  <a:pt x="4813" y="1169682"/>
                </a:lnTo>
                <a:lnTo>
                  <a:pt x="1397" y="1175004"/>
                </a:lnTo>
                <a:lnTo>
                  <a:pt x="369963" y="1409319"/>
                </a:lnTo>
                <a:lnTo>
                  <a:pt x="5969" y="1867027"/>
                </a:lnTo>
                <a:lnTo>
                  <a:pt x="8978" y="1869427"/>
                </a:lnTo>
                <a:lnTo>
                  <a:pt x="10896" y="1872310"/>
                </a:lnTo>
                <a:lnTo>
                  <a:pt x="9144" y="1878330"/>
                </a:lnTo>
                <a:lnTo>
                  <a:pt x="1327315" y="2252294"/>
                </a:lnTo>
                <a:lnTo>
                  <a:pt x="1318641" y="2282825"/>
                </a:lnTo>
                <a:lnTo>
                  <a:pt x="1402461" y="2267077"/>
                </a:lnTo>
                <a:lnTo>
                  <a:pt x="1390078" y="2255774"/>
                </a:lnTo>
                <a:lnTo>
                  <a:pt x="1339469" y="2209546"/>
                </a:lnTo>
                <a:lnTo>
                  <a:pt x="1330782" y="2240115"/>
                </a:lnTo>
                <a:lnTo>
                  <a:pt x="37033" y="1873046"/>
                </a:lnTo>
                <a:lnTo>
                  <a:pt x="827125" y="1699983"/>
                </a:lnTo>
                <a:lnTo>
                  <a:pt x="1400644" y="2064550"/>
                </a:lnTo>
                <a:lnTo>
                  <a:pt x="1394079" y="2070227"/>
                </a:lnTo>
                <a:lnTo>
                  <a:pt x="1401343" y="2073249"/>
                </a:lnTo>
                <a:lnTo>
                  <a:pt x="1388110" y="2094103"/>
                </a:lnTo>
                <a:lnTo>
                  <a:pt x="1472819" y="2102866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654169" y="1744090"/>
            <a:ext cx="1449705" cy="2261235"/>
          </a:xfrm>
          <a:custGeom>
            <a:avLst/>
            <a:gdLst/>
            <a:ahLst/>
            <a:cxnLst/>
            <a:rect l="l" t="t" r="r" b="b"/>
            <a:pathLst>
              <a:path w="1449704" h="2261235">
                <a:moveTo>
                  <a:pt x="1449197" y="1556004"/>
                </a:moveTo>
                <a:lnTo>
                  <a:pt x="1436751" y="1513840"/>
                </a:lnTo>
                <a:lnTo>
                  <a:pt x="1425067" y="1474216"/>
                </a:lnTo>
                <a:lnTo>
                  <a:pt x="1403616" y="1494205"/>
                </a:lnTo>
                <a:lnTo>
                  <a:pt x="1398270" y="1486789"/>
                </a:lnTo>
                <a:lnTo>
                  <a:pt x="1396517" y="1490129"/>
                </a:lnTo>
                <a:lnTo>
                  <a:pt x="1390243" y="1483398"/>
                </a:lnTo>
                <a:lnTo>
                  <a:pt x="1390243" y="1502117"/>
                </a:lnTo>
                <a:lnTo>
                  <a:pt x="1385582" y="1510995"/>
                </a:lnTo>
                <a:lnTo>
                  <a:pt x="1382153" y="1514208"/>
                </a:lnTo>
                <a:lnTo>
                  <a:pt x="1371981" y="1508899"/>
                </a:lnTo>
                <a:lnTo>
                  <a:pt x="1371981" y="1523199"/>
                </a:lnTo>
                <a:lnTo>
                  <a:pt x="1371981" y="1523682"/>
                </a:lnTo>
                <a:lnTo>
                  <a:pt x="1369314" y="1526159"/>
                </a:lnTo>
                <a:lnTo>
                  <a:pt x="1371981" y="1527162"/>
                </a:lnTo>
                <a:lnTo>
                  <a:pt x="1371981" y="1537004"/>
                </a:lnTo>
                <a:lnTo>
                  <a:pt x="1371981" y="1573098"/>
                </a:lnTo>
                <a:lnTo>
                  <a:pt x="1371981" y="1585544"/>
                </a:lnTo>
                <a:lnTo>
                  <a:pt x="56413" y="2228608"/>
                </a:lnTo>
                <a:lnTo>
                  <a:pt x="799033" y="1561719"/>
                </a:lnTo>
                <a:lnTo>
                  <a:pt x="1366431" y="1561719"/>
                </a:lnTo>
                <a:lnTo>
                  <a:pt x="1371981" y="1573098"/>
                </a:lnTo>
                <a:lnTo>
                  <a:pt x="1371981" y="1537004"/>
                </a:lnTo>
                <a:lnTo>
                  <a:pt x="1365681" y="1549019"/>
                </a:lnTo>
                <a:lnTo>
                  <a:pt x="813181" y="1549019"/>
                </a:lnTo>
                <a:lnTo>
                  <a:pt x="1037056" y="1347978"/>
                </a:lnTo>
                <a:lnTo>
                  <a:pt x="1371981" y="1523199"/>
                </a:lnTo>
                <a:lnTo>
                  <a:pt x="1371981" y="1508899"/>
                </a:lnTo>
                <a:lnTo>
                  <a:pt x="1047102" y="1338948"/>
                </a:lnTo>
                <a:lnTo>
                  <a:pt x="1151166" y="1245501"/>
                </a:lnTo>
                <a:lnTo>
                  <a:pt x="1390243" y="1502117"/>
                </a:lnTo>
                <a:lnTo>
                  <a:pt x="1390243" y="1483398"/>
                </a:lnTo>
                <a:lnTo>
                  <a:pt x="1160653" y="1236980"/>
                </a:lnTo>
                <a:lnTo>
                  <a:pt x="1388999" y="1031925"/>
                </a:lnTo>
                <a:lnTo>
                  <a:pt x="1410208" y="1055497"/>
                </a:lnTo>
                <a:lnTo>
                  <a:pt x="1426578" y="1013968"/>
                </a:lnTo>
                <a:lnTo>
                  <a:pt x="1441450" y="976249"/>
                </a:lnTo>
                <a:lnTo>
                  <a:pt x="1359281" y="998855"/>
                </a:lnTo>
                <a:lnTo>
                  <a:pt x="1380528" y="1022489"/>
                </a:lnTo>
                <a:lnTo>
                  <a:pt x="1152017" y="1227709"/>
                </a:lnTo>
                <a:lnTo>
                  <a:pt x="1142530" y="1217536"/>
                </a:lnTo>
                <a:lnTo>
                  <a:pt x="1142530" y="1236230"/>
                </a:lnTo>
                <a:lnTo>
                  <a:pt x="1035138" y="1332687"/>
                </a:lnTo>
                <a:lnTo>
                  <a:pt x="1025080" y="1327429"/>
                </a:lnTo>
                <a:lnTo>
                  <a:pt x="1025080" y="1341716"/>
                </a:lnTo>
                <a:lnTo>
                  <a:pt x="794258" y="1549019"/>
                </a:lnTo>
                <a:lnTo>
                  <a:pt x="43637" y="1549019"/>
                </a:lnTo>
                <a:lnTo>
                  <a:pt x="752970" y="1199337"/>
                </a:lnTo>
                <a:lnTo>
                  <a:pt x="1025080" y="1341716"/>
                </a:lnTo>
                <a:lnTo>
                  <a:pt x="1025080" y="1327429"/>
                </a:lnTo>
                <a:lnTo>
                  <a:pt x="767003" y="1192415"/>
                </a:lnTo>
                <a:lnTo>
                  <a:pt x="996378" y="1079334"/>
                </a:lnTo>
                <a:lnTo>
                  <a:pt x="1142530" y="1236230"/>
                </a:lnTo>
                <a:lnTo>
                  <a:pt x="1142530" y="1217536"/>
                </a:lnTo>
                <a:lnTo>
                  <a:pt x="1008316" y="1073454"/>
                </a:lnTo>
                <a:lnTo>
                  <a:pt x="1375994" y="892187"/>
                </a:lnTo>
                <a:lnTo>
                  <a:pt x="1390015" y="920623"/>
                </a:lnTo>
                <a:lnTo>
                  <a:pt x="1424495" y="875157"/>
                </a:lnTo>
                <a:lnTo>
                  <a:pt x="1440700" y="853795"/>
                </a:lnTo>
                <a:lnTo>
                  <a:pt x="1441348" y="853490"/>
                </a:lnTo>
                <a:lnTo>
                  <a:pt x="1442593" y="853567"/>
                </a:lnTo>
                <a:lnTo>
                  <a:pt x="1425219" y="826770"/>
                </a:lnTo>
                <a:lnTo>
                  <a:pt x="1396238" y="782066"/>
                </a:lnTo>
                <a:lnTo>
                  <a:pt x="1380109" y="809409"/>
                </a:lnTo>
                <a:lnTo>
                  <a:pt x="1366418" y="801344"/>
                </a:lnTo>
                <a:lnTo>
                  <a:pt x="1366418" y="816013"/>
                </a:lnTo>
                <a:lnTo>
                  <a:pt x="1365846" y="833564"/>
                </a:lnTo>
                <a:lnTo>
                  <a:pt x="1364729" y="835469"/>
                </a:lnTo>
                <a:lnTo>
                  <a:pt x="1364729" y="869302"/>
                </a:lnTo>
                <a:lnTo>
                  <a:pt x="1364272" y="883793"/>
                </a:lnTo>
                <a:lnTo>
                  <a:pt x="999286" y="1063752"/>
                </a:lnTo>
                <a:lnTo>
                  <a:pt x="987336" y="1050925"/>
                </a:lnTo>
                <a:lnTo>
                  <a:pt x="987336" y="1069644"/>
                </a:lnTo>
                <a:lnTo>
                  <a:pt x="753110" y="1185138"/>
                </a:lnTo>
                <a:lnTo>
                  <a:pt x="44348" y="814349"/>
                </a:lnTo>
                <a:lnTo>
                  <a:pt x="771575" y="838022"/>
                </a:lnTo>
                <a:lnTo>
                  <a:pt x="987336" y="1069644"/>
                </a:lnTo>
                <a:lnTo>
                  <a:pt x="987336" y="1050925"/>
                </a:lnTo>
                <a:lnTo>
                  <a:pt x="789559" y="838619"/>
                </a:lnTo>
                <a:lnTo>
                  <a:pt x="1358734" y="857148"/>
                </a:lnTo>
                <a:lnTo>
                  <a:pt x="1364729" y="869302"/>
                </a:lnTo>
                <a:lnTo>
                  <a:pt x="1364729" y="835469"/>
                </a:lnTo>
                <a:lnTo>
                  <a:pt x="1359420" y="844461"/>
                </a:lnTo>
                <a:lnTo>
                  <a:pt x="777341" y="825500"/>
                </a:lnTo>
                <a:lnTo>
                  <a:pt x="39217" y="33172"/>
                </a:lnTo>
                <a:lnTo>
                  <a:pt x="1366418" y="816013"/>
                </a:lnTo>
                <a:lnTo>
                  <a:pt x="1366418" y="801344"/>
                </a:lnTo>
                <a:lnTo>
                  <a:pt x="7874" y="0"/>
                </a:lnTo>
                <a:lnTo>
                  <a:pt x="4699" y="5461"/>
                </a:lnTo>
                <a:lnTo>
                  <a:pt x="0" y="9779"/>
                </a:lnTo>
                <a:lnTo>
                  <a:pt x="759371" y="824915"/>
                </a:lnTo>
                <a:lnTo>
                  <a:pt x="17145" y="800735"/>
                </a:lnTo>
                <a:lnTo>
                  <a:pt x="16891" y="807085"/>
                </a:lnTo>
                <a:lnTo>
                  <a:pt x="13970" y="812673"/>
                </a:lnTo>
                <a:lnTo>
                  <a:pt x="739076" y="1192060"/>
                </a:lnTo>
                <a:lnTo>
                  <a:pt x="14097" y="1549527"/>
                </a:lnTo>
                <a:lnTo>
                  <a:pt x="16891" y="1555178"/>
                </a:lnTo>
                <a:lnTo>
                  <a:pt x="16891" y="1561719"/>
                </a:lnTo>
                <a:lnTo>
                  <a:pt x="780110" y="1561719"/>
                </a:lnTo>
                <a:lnTo>
                  <a:pt x="15062" y="2248827"/>
                </a:lnTo>
                <a:lnTo>
                  <a:pt x="14097" y="2249297"/>
                </a:lnTo>
                <a:lnTo>
                  <a:pt x="14224" y="2249576"/>
                </a:lnTo>
                <a:lnTo>
                  <a:pt x="12700" y="2250948"/>
                </a:lnTo>
                <a:lnTo>
                  <a:pt x="17576" y="2256421"/>
                </a:lnTo>
                <a:lnTo>
                  <a:pt x="19685" y="2260727"/>
                </a:lnTo>
                <a:lnTo>
                  <a:pt x="20891" y="2260142"/>
                </a:lnTo>
                <a:lnTo>
                  <a:pt x="21082" y="2260346"/>
                </a:lnTo>
                <a:lnTo>
                  <a:pt x="21818" y="2259685"/>
                </a:lnTo>
                <a:lnTo>
                  <a:pt x="1382407" y="1594485"/>
                </a:lnTo>
                <a:lnTo>
                  <a:pt x="1396365" y="1623060"/>
                </a:lnTo>
                <a:lnTo>
                  <a:pt x="1431163" y="1577594"/>
                </a:lnTo>
                <a:lnTo>
                  <a:pt x="1447787" y="1555877"/>
                </a:lnTo>
                <a:lnTo>
                  <a:pt x="1448181" y="1555877"/>
                </a:lnTo>
                <a:lnTo>
                  <a:pt x="1447977" y="1555623"/>
                </a:lnTo>
                <a:lnTo>
                  <a:pt x="1449197" y="1556004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854580" y="2126995"/>
            <a:ext cx="464184" cy="76200"/>
          </a:xfrm>
          <a:custGeom>
            <a:avLst/>
            <a:gdLst/>
            <a:ahLst/>
            <a:cxnLst/>
            <a:rect l="l" t="t" r="r" b="b"/>
            <a:pathLst>
              <a:path w="464185" h="76200">
                <a:moveTo>
                  <a:pt x="388238" y="0"/>
                </a:moveTo>
                <a:lnTo>
                  <a:pt x="387816" y="31695"/>
                </a:lnTo>
                <a:lnTo>
                  <a:pt x="400557" y="31876"/>
                </a:lnTo>
                <a:lnTo>
                  <a:pt x="400304" y="44576"/>
                </a:lnTo>
                <a:lnTo>
                  <a:pt x="387644" y="44576"/>
                </a:lnTo>
                <a:lnTo>
                  <a:pt x="387223" y="76200"/>
                </a:lnTo>
                <a:lnTo>
                  <a:pt x="452634" y="44576"/>
                </a:lnTo>
                <a:lnTo>
                  <a:pt x="400304" y="44576"/>
                </a:lnTo>
                <a:lnTo>
                  <a:pt x="387647" y="44396"/>
                </a:lnTo>
                <a:lnTo>
                  <a:pt x="453008" y="44396"/>
                </a:lnTo>
                <a:lnTo>
                  <a:pt x="463931" y="39115"/>
                </a:lnTo>
                <a:lnTo>
                  <a:pt x="388238" y="0"/>
                </a:lnTo>
                <a:close/>
              </a:path>
              <a:path w="464185" h="76200">
                <a:moveTo>
                  <a:pt x="387816" y="31695"/>
                </a:moveTo>
                <a:lnTo>
                  <a:pt x="387647" y="44396"/>
                </a:lnTo>
                <a:lnTo>
                  <a:pt x="400304" y="44576"/>
                </a:lnTo>
                <a:lnTo>
                  <a:pt x="400557" y="31876"/>
                </a:lnTo>
                <a:lnTo>
                  <a:pt x="387816" y="31695"/>
                </a:lnTo>
                <a:close/>
              </a:path>
              <a:path w="464185" h="76200">
                <a:moveTo>
                  <a:pt x="254" y="26162"/>
                </a:moveTo>
                <a:lnTo>
                  <a:pt x="0" y="38862"/>
                </a:lnTo>
                <a:lnTo>
                  <a:pt x="387647" y="44396"/>
                </a:lnTo>
                <a:lnTo>
                  <a:pt x="387816" y="31695"/>
                </a:lnTo>
                <a:lnTo>
                  <a:pt x="254" y="26162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828800" y="2891027"/>
            <a:ext cx="490855" cy="76200"/>
          </a:xfrm>
          <a:custGeom>
            <a:avLst/>
            <a:gdLst/>
            <a:ahLst/>
            <a:cxnLst/>
            <a:rect l="l" t="t" r="r" b="b"/>
            <a:pathLst>
              <a:path w="490855" h="76200">
                <a:moveTo>
                  <a:pt x="414147" y="0"/>
                </a:moveTo>
                <a:lnTo>
                  <a:pt x="414147" y="76200"/>
                </a:lnTo>
                <a:lnTo>
                  <a:pt x="477647" y="44450"/>
                </a:lnTo>
                <a:lnTo>
                  <a:pt x="426847" y="44450"/>
                </a:lnTo>
                <a:lnTo>
                  <a:pt x="426847" y="31750"/>
                </a:lnTo>
                <a:lnTo>
                  <a:pt x="477647" y="31750"/>
                </a:lnTo>
                <a:lnTo>
                  <a:pt x="414147" y="0"/>
                </a:lnTo>
                <a:close/>
              </a:path>
              <a:path w="490855" h="76200">
                <a:moveTo>
                  <a:pt x="414147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414147" y="44450"/>
                </a:lnTo>
                <a:lnTo>
                  <a:pt x="414147" y="31750"/>
                </a:lnTo>
                <a:close/>
              </a:path>
              <a:path w="490855" h="76200">
                <a:moveTo>
                  <a:pt x="477647" y="31750"/>
                </a:moveTo>
                <a:lnTo>
                  <a:pt x="426847" y="31750"/>
                </a:lnTo>
                <a:lnTo>
                  <a:pt x="426847" y="44450"/>
                </a:lnTo>
                <a:lnTo>
                  <a:pt x="477647" y="44450"/>
                </a:lnTo>
                <a:lnTo>
                  <a:pt x="490347" y="38100"/>
                </a:lnTo>
                <a:lnTo>
                  <a:pt x="477647" y="3175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854707" y="3593591"/>
            <a:ext cx="470534" cy="76200"/>
          </a:xfrm>
          <a:custGeom>
            <a:avLst/>
            <a:gdLst/>
            <a:ahLst/>
            <a:cxnLst/>
            <a:rect l="l" t="t" r="r" b="b"/>
            <a:pathLst>
              <a:path w="470535" h="76200">
                <a:moveTo>
                  <a:pt x="394208" y="0"/>
                </a:moveTo>
                <a:lnTo>
                  <a:pt x="394208" y="76200"/>
                </a:lnTo>
                <a:lnTo>
                  <a:pt x="457708" y="44450"/>
                </a:lnTo>
                <a:lnTo>
                  <a:pt x="406908" y="44450"/>
                </a:lnTo>
                <a:lnTo>
                  <a:pt x="406908" y="31750"/>
                </a:lnTo>
                <a:lnTo>
                  <a:pt x="457708" y="31750"/>
                </a:lnTo>
                <a:lnTo>
                  <a:pt x="394208" y="0"/>
                </a:lnTo>
                <a:close/>
              </a:path>
              <a:path w="470535" h="76200">
                <a:moveTo>
                  <a:pt x="394208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394208" y="44450"/>
                </a:lnTo>
                <a:lnTo>
                  <a:pt x="394208" y="31750"/>
                </a:lnTo>
                <a:close/>
              </a:path>
              <a:path w="470535" h="76200">
                <a:moveTo>
                  <a:pt x="457708" y="31750"/>
                </a:moveTo>
                <a:lnTo>
                  <a:pt x="406908" y="31750"/>
                </a:lnTo>
                <a:lnTo>
                  <a:pt x="406908" y="44450"/>
                </a:lnTo>
                <a:lnTo>
                  <a:pt x="457708" y="44450"/>
                </a:lnTo>
                <a:lnTo>
                  <a:pt x="470408" y="38100"/>
                </a:lnTo>
                <a:lnTo>
                  <a:pt x="457708" y="3175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573011" y="2586227"/>
            <a:ext cx="397510" cy="76200"/>
          </a:xfrm>
          <a:custGeom>
            <a:avLst/>
            <a:gdLst/>
            <a:ahLst/>
            <a:cxnLst/>
            <a:rect l="l" t="t" r="r" b="b"/>
            <a:pathLst>
              <a:path w="397509" h="76200">
                <a:moveTo>
                  <a:pt x="321310" y="0"/>
                </a:moveTo>
                <a:lnTo>
                  <a:pt x="321310" y="76200"/>
                </a:lnTo>
                <a:lnTo>
                  <a:pt x="384810" y="44450"/>
                </a:lnTo>
                <a:lnTo>
                  <a:pt x="334010" y="44450"/>
                </a:lnTo>
                <a:lnTo>
                  <a:pt x="334010" y="31750"/>
                </a:lnTo>
                <a:lnTo>
                  <a:pt x="384810" y="31750"/>
                </a:lnTo>
                <a:lnTo>
                  <a:pt x="321310" y="0"/>
                </a:lnTo>
                <a:close/>
              </a:path>
              <a:path w="397509" h="76200">
                <a:moveTo>
                  <a:pt x="321310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321310" y="44450"/>
                </a:lnTo>
                <a:lnTo>
                  <a:pt x="321310" y="31750"/>
                </a:lnTo>
                <a:close/>
              </a:path>
              <a:path w="397509" h="76200">
                <a:moveTo>
                  <a:pt x="384810" y="31750"/>
                </a:moveTo>
                <a:lnTo>
                  <a:pt x="334010" y="31750"/>
                </a:lnTo>
                <a:lnTo>
                  <a:pt x="334010" y="44450"/>
                </a:lnTo>
                <a:lnTo>
                  <a:pt x="384810" y="44450"/>
                </a:lnTo>
                <a:lnTo>
                  <a:pt x="397510" y="38100"/>
                </a:lnTo>
                <a:lnTo>
                  <a:pt x="384810" y="3175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579107" y="3288791"/>
            <a:ext cx="404495" cy="76200"/>
          </a:xfrm>
          <a:custGeom>
            <a:avLst/>
            <a:gdLst/>
            <a:ahLst/>
            <a:cxnLst/>
            <a:rect l="l" t="t" r="r" b="b"/>
            <a:pathLst>
              <a:path w="404495" h="76200">
                <a:moveTo>
                  <a:pt x="328041" y="0"/>
                </a:moveTo>
                <a:lnTo>
                  <a:pt x="328041" y="76200"/>
                </a:lnTo>
                <a:lnTo>
                  <a:pt x="391541" y="44450"/>
                </a:lnTo>
                <a:lnTo>
                  <a:pt x="340741" y="44450"/>
                </a:lnTo>
                <a:lnTo>
                  <a:pt x="340741" y="31750"/>
                </a:lnTo>
                <a:lnTo>
                  <a:pt x="391541" y="31750"/>
                </a:lnTo>
                <a:lnTo>
                  <a:pt x="328041" y="0"/>
                </a:lnTo>
                <a:close/>
              </a:path>
              <a:path w="404495" h="76200">
                <a:moveTo>
                  <a:pt x="328041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328041" y="44450"/>
                </a:lnTo>
                <a:lnTo>
                  <a:pt x="328041" y="31750"/>
                </a:lnTo>
                <a:close/>
              </a:path>
              <a:path w="404495" h="76200">
                <a:moveTo>
                  <a:pt x="391541" y="31750"/>
                </a:moveTo>
                <a:lnTo>
                  <a:pt x="340741" y="31750"/>
                </a:lnTo>
                <a:lnTo>
                  <a:pt x="340741" y="44450"/>
                </a:lnTo>
                <a:lnTo>
                  <a:pt x="391541" y="44450"/>
                </a:lnTo>
                <a:lnTo>
                  <a:pt x="404241" y="38100"/>
                </a:lnTo>
                <a:lnTo>
                  <a:pt x="391541" y="3175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3365753" y="751713"/>
            <a:ext cx="20396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35" dirty="0">
                <a:solidFill>
                  <a:srgbClr val="C00000"/>
                </a:solidFill>
                <a:latin typeface="Arial"/>
                <a:cs typeface="Arial"/>
              </a:rPr>
              <a:t>W</a:t>
            </a:r>
            <a:r>
              <a:rPr sz="1800" b="1" dirty="0">
                <a:solidFill>
                  <a:srgbClr val="C00000"/>
                </a:solidFill>
                <a:latin typeface="Arial"/>
                <a:cs typeface="Arial"/>
              </a:rPr>
              <a:t>eig</a:t>
            </a:r>
            <a:r>
              <a:rPr sz="1800" b="1" spc="5" dirty="0">
                <a:solidFill>
                  <a:srgbClr val="C00000"/>
                </a:solidFill>
                <a:latin typeface="Arial"/>
                <a:cs typeface="Arial"/>
              </a:rPr>
              <a:t>h</a:t>
            </a:r>
            <a:r>
              <a:rPr sz="1800" b="1" dirty="0">
                <a:solidFill>
                  <a:srgbClr val="C00000"/>
                </a:solidFill>
                <a:latin typeface="Arial"/>
                <a:cs typeface="Arial"/>
              </a:rPr>
              <a:t>ts/S</a:t>
            </a:r>
            <a:r>
              <a:rPr sz="1800" b="1" spc="-25" dirty="0">
                <a:solidFill>
                  <a:srgbClr val="C00000"/>
                </a:solidFill>
                <a:latin typeface="Arial"/>
                <a:cs typeface="Arial"/>
              </a:rPr>
              <a:t>y</a:t>
            </a:r>
            <a:r>
              <a:rPr sz="1800" b="1" spc="-5" dirty="0">
                <a:solidFill>
                  <a:srgbClr val="C00000"/>
                </a:solidFill>
                <a:latin typeface="Arial"/>
                <a:cs typeface="Arial"/>
              </a:rPr>
              <a:t>naps</a:t>
            </a:r>
            <a:r>
              <a:rPr sz="1800" b="1" spc="-15" dirty="0">
                <a:solidFill>
                  <a:srgbClr val="C00000"/>
                </a:solidFill>
                <a:latin typeface="Arial"/>
                <a:cs typeface="Arial"/>
              </a:rPr>
              <a:t>e</a:t>
            </a:r>
            <a:r>
              <a:rPr sz="1800" b="1" spc="-5" dirty="0">
                <a:solidFill>
                  <a:srgbClr val="C00000"/>
                </a:solidFill>
                <a:latin typeface="Arial"/>
                <a:cs typeface="Arial"/>
              </a:rPr>
              <a:t>s</a:t>
            </a:r>
            <a:endParaRPr sz="1800">
              <a:latin typeface="Arial"/>
              <a:cs typeface="Arial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6</a:t>
            </a:fld>
            <a:endParaRPr dirty="0"/>
          </a:p>
        </p:txBody>
      </p:sp>
      <p:sp>
        <p:nvSpPr>
          <p:cNvPr id="10" name="object 10"/>
          <p:cNvSpPr txBox="1"/>
          <p:nvPr/>
        </p:nvSpPr>
        <p:spPr>
          <a:xfrm>
            <a:off x="3221482" y="3789045"/>
            <a:ext cx="36004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100" b="1" spc="22" baseline="13888" dirty="0">
                <a:solidFill>
                  <a:srgbClr val="C00000"/>
                </a:solidFill>
                <a:latin typeface="Calibri"/>
                <a:cs typeface="Calibri"/>
              </a:rPr>
              <a:t>W</a:t>
            </a:r>
            <a:r>
              <a:rPr sz="900" b="1" spc="15" dirty="0">
                <a:solidFill>
                  <a:srgbClr val="C00000"/>
                </a:solidFill>
                <a:latin typeface="Calibri"/>
                <a:cs typeface="Calibri"/>
              </a:rPr>
              <a:t>34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194557" y="1741170"/>
            <a:ext cx="379730" cy="10852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2100" b="1" spc="22" baseline="13888" dirty="0">
                <a:solidFill>
                  <a:srgbClr val="C00000"/>
                </a:solidFill>
                <a:latin typeface="Calibri"/>
                <a:cs typeface="Calibri"/>
              </a:rPr>
              <a:t>W</a:t>
            </a:r>
            <a:r>
              <a:rPr sz="900" b="1" spc="15" dirty="0">
                <a:solidFill>
                  <a:srgbClr val="C00000"/>
                </a:solidFill>
                <a:latin typeface="Calibri"/>
                <a:cs typeface="Calibri"/>
              </a:rPr>
              <a:t>11</a:t>
            </a:r>
            <a:endParaRPr sz="900">
              <a:latin typeface="Calibri"/>
              <a:cs typeface="Calibri"/>
            </a:endParaRPr>
          </a:p>
          <a:p>
            <a:pPr marL="57785">
              <a:lnSpc>
                <a:spcPts val="1225"/>
              </a:lnSpc>
              <a:spcBef>
                <a:spcPts val="1085"/>
              </a:spcBef>
            </a:pPr>
            <a:r>
              <a:rPr sz="2100" b="1" spc="22" baseline="13888" dirty="0">
                <a:solidFill>
                  <a:srgbClr val="C00000"/>
                </a:solidFill>
                <a:latin typeface="Calibri"/>
                <a:cs typeface="Calibri"/>
              </a:rPr>
              <a:t>W</a:t>
            </a:r>
            <a:r>
              <a:rPr sz="900" b="1" spc="15" dirty="0">
                <a:solidFill>
                  <a:srgbClr val="C00000"/>
                </a:solidFill>
                <a:latin typeface="Calibri"/>
                <a:cs typeface="Calibri"/>
              </a:rPr>
              <a:t>12</a:t>
            </a:r>
            <a:endParaRPr sz="900">
              <a:latin typeface="Calibri"/>
              <a:cs typeface="Calibri"/>
            </a:endParaRPr>
          </a:p>
          <a:p>
            <a:pPr marL="123825">
              <a:lnSpc>
                <a:spcPts val="1945"/>
              </a:lnSpc>
            </a:pPr>
            <a:r>
              <a:rPr sz="2000" b="1" dirty="0">
                <a:solidFill>
                  <a:srgbClr val="C00000"/>
                </a:solidFill>
                <a:latin typeface="Calibri"/>
                <a:cs typeface="Calibri"/>
              </a:rPr>
              <a:t>.</a:t>
            </a:r>
            <a:endParaRPr sz="2000">
              <a:latin typeface="Calibri"/>
              <a:cs typeface="Calibri"/>
            </a:endParaRPr>
          </a:p>
          <a:p>
            <a:pPr marL="123825">
              <a:lnSpc>
                <a:spcPct val="100000"/>
              </a:lnSpc>
            </a:pPr>
            <a:r>
              <a:rPr sz="2000" b="1" dirty="0">
                <a:solidFill>
                  <a:srgbClr val="C00000"/>
                </a:solidFill>
                <a:latin typeface="Calibri"/>
                <a:cs typeface="Calibri"/>
              </a:rPr>
              <a:t>.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266690" y="3700652"/>
            <a:ext cx="30353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100" b="1" spc="15" baseline="13888" dirty="0">
                <a:solidFill>
                  <a:srgbClr val="C00000"/>
                </a:solidFill>
                <a:latin typeface="Calibri"/>
                <a:cs typeface="Calibri"/>
              </a:rPr>
              <a:t>V</a:t>
            </a:r>
            <a:r>
              <a:rPr sz="900" b="1" spc="10" dirty="0">
                <a:solidFill>
                  <a:srgbClr val="C00000"/>
                </a:solidFill>
                <a:latin typeface="Calibri"/>
                <a:cs typeface="Calibri"/>
              </a:rPr>
              <a:t>42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255005" y="1904238"/>
            <a:ext cx="323215" cy="11144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2100" b="1" spc="15" baseline="13888" dirty="0">
                <a:solidFill>
                  <a:srgbClr val="C00000"/>
                </a:solidFill>
                <a:latin typeface="Calibri"/>
                <a:cs typeface="Calibri"/>
              </a:rPr>
              <a:t>V</a:t>
            </a:r>
            <a:r>
              <a:rPr sz="900" b="1" spc="10" dirty="0">
                <a:solidFill>
                  <a:srgbClr val="C00000"/>
                </a:solidFill>
                <a:latin typeface="Calibri"/>
                <a:cs typeface="Calibri"/>
              </a:rPr>
              <a:t>11</a:t>
            </a:r>
            <a:endParaRPr sz="900">
              <a:latin typeface="Calibri"/>
              <a:cs typeface="Calibri"/>
            </a:endParaRPr>
          </a:p>
          <a:p>
            <a:pPr marL="57785">
              <a:lnSpc>
                <a:spcPts val="1345"/>
              </a:lnSpc>
              <a:spcBef>
                <a:spcPts val="1080"/>
              </a:spcBef>
            </a:pPr>
            <a:r>
              <a:rPr sz="2100" b="1" spc="15" baseline="13888" dirty="0">
                <a:solidFill>
                  <a:srgbClr val="C00000"/>
                </a:solidFill>
                <a:latin typeface="Calibri"/>
                <a:cs typeface="Calibri"/>
              </a:rPr>
              <a:t>V</a:t>
            </a:r>
            <a:r>
              <a:rPr sz="900" b="1" spc="10" dirty="0">
                <a:solidFill>
                  <a:srgbClr val="C00000"/>
                </a:solidFill>
                <a:latin typeface="Calibri"/>
                <a:cs typeface="Calibri"/>
              </a:rPr>
              <a:t>12</a:t>
            </a:r>
            <a:endParaRPr sz="900">
              <a:latin typeface="Calibri"/>
              <a:cs typeface="Calibri"/>
            </a:endParaRPr>
          </a:p>
          <a:p>
            <a:pPr marL="73025">
              <a:lnSpc>
                <a:spcPts val="2065"/>
              </a:lnSpc>
            </a:pPr>
            <a:r>
              <a:rPr sz="2000" b="1" dirty="0">
                <a:solidFill>
                  <a:srgbClr val="C00000"/>
                </a:solidFill>
                <a:latin typeface="Calibri"/>
                <a:cs typeface="Calibri"/>
              </a:rPr>
              <a:t>.</a:t>
            </a:r>
            <a:endParaRPr sz="2000">
              <a:latin typeface="Calibri"/>
              <a:cs typeface="Calibri"/>
            </a:endParaRPr>
          </a:p>
          <a:p>
            <a:pPr marL="73025">
              <a:lnSpc>
                <a:spcPct val="100000"/>
              </a:lnSpc>
            </a:pPr>
            <a:r>
              <a:rPr sz="2000" b="1" dirty="0">
                <a:solidFill>
                  <a:srgbClr val="C00000"/>
                </a:solidFill>
                <a:latin typeface="Calibri"/>
                <a:cs typeface="Calibri"/>
              </a:rPr>
              <a:t>.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31795" y="483820"/>
            <a:ext cx="696595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400" b="1" dirty="0">
                <a:solidFill>
                  <a:srgbClr val="0000FF"/>
                </a:solidFill>
                <a:latin typeface="Times New Roman"/>
                <a:cs typeface="Times New Roman"/>
              </a:rPr>
              <a:t>Label:</a:t>
            </a:r>
            <a:r>
              <a:rPr sz="1400" b="1" spc="-8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1400" b="1" spc="-5" dirty="0">
                <a:solidFill>
                  <a:srgbClr val="008000"/>
                </a:solidFill>
                <a:latin typeface="Times New Roman"/>
                <a:cs typeface="Times New Roman"/>
              </a:rPr>
              <a:t>.9</a:t>
            </a:r>
            <a:endParaRPr sz="14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431795" y="1017778"/>
            <a:ext cx="756285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400" b="1" dirty="0">
                <a:solidFill>
                  <a:srgbClr val="0033CC"/>
                </a:solidFill>
                <a:latin typeface="Times New Roman"/>
                <a:cs typeface="Times New Roman"/>
              </a:rPr>
              <a:t>Label:</a:t>
            </a:r>
            <a:r>
              <a:rPr sz="1400" b="1" spc="-85" dirty="0">
                <a:solidFill>
                  <a:srgbClr val="0033CC"/>
                </a:solidFill>
                <a:latin typeface="Times New Roman"/>
                <a:cs typeface="Times New Roman"/>
              </a:rPr>
              <a:t> </a:t>
            </a:r>
            <a:r>
              <a:rPr sz="14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-.3</a:t>
            </a:r>
            <a:endParaRPr sz="14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969110" y="88953"/>
            <a:ext cx="1010285" cy="1184299"/>
          </a:xfrm>
          <a:prstGeom prst="rect">
            <a:avLst/>
          </a:prstGeom>
        </p:spPr>
        <p:txBody>
          <a:bodyPr vert="horz" wrap="square" lIns="0" tIns="103505" rIns="0" bIns="0" rtlCol="0">
            <a:spAutoFit/>
          </a:bodyPr>
          <a:lstStyle/>
          <a:p>
            <a:pPr marL="27305">
              <a:spcBef>
                <a:spcPts val="815"/>
              </a:spcBef>
            </a:pPr>
            <a:r>
              <a:rPr sz="1400" b="1" spc="-110" dirty="0">
                <a:solidFill>
                  <a:srgbClr val="0000FF"/>
                </a:solidFill>
                <a:latin typeface="Times New Roman"/>
                <a:cs typeface="Times New Roman"/>
              </a:rPr>
              <a:t>T</a:t>
            </a:r>
            <a:r>
              <a:rPr sz="1400" b="1" dirty="0">
                <a:solidFill>
                  <a:srgbClr val="0000FF"/>
                </a:solidFill>
                <a:latin typeface="Times New Roman"/>
                <a:cs typeface="Times New Roman"/>
              </a:rPr>
              <a:t>r</a:t>
            </a:r>
            <a:r>
              <a:rPr sz="1400" b="1" spc="5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1400" b="1" dirty="0">
                <a:solidFill>
                  <a:srgbClr val="0000FF"/>
                </a:solidFill>
                <a:latin typeface="Times New Roman"/>
                <a:cs typeface="Times New Roman"/>
              </a:rPr>
              <a:t>ining</a:t>
            </a:r>
            <a:r>
              <a:rPr sz="1400" b="1" spc="-3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0000FF"/>
                </a:solidFill>
                <a:latin typeface="Times New Roman"/>
                <a:cs typeface="Times New Roman"/>
              </a:rPr>
              <a:t>set:</a:t>
            </a:r>
            <a:endParaRPr sz="140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12700">
              <a:spcBef>
                <a:spcPts val="720"/>
              </a:spcBef>
              <a:tabLst>
                <a:tab pos="864235" algn="l"/>
              </a:tabLst>
            </a:pPr>
            <a:r>
              <a:rPr sz="1400" b="1" dirty="0">
                <a:solidFill>
                  <a:srgbClr val="0000FF"/>
                </a:solidFill>
                <a:latin typeface="Times New Roman"/>
                <a:cs typeface="Times New Roman"/>
              </a:rPr>
              <a:t>1	0</a:t>
            </a:r>
            <a:endParaRPr sz="140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>
              <a:spcBef>
                <a:spcPts val="50"/>
              </a:spcBef>
            </a:pPr>
            <a:endParaRPr sz="215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12700">
              <a:tabLst>
                <a:tab pos="864235" algn="l"/>
              </a:tabLst>
            </a:pPr>
            <a:r>
              <a:rPr sz="1400" b="1" dirty="0">
                <a:solidFill>
                  <a:srgbClr val="0033CC"/>
                </a:solidFill>
                <a:latin typeface="Times New Roman"/>
                <a:cs typeface="Times New Roman"/>
              </a:rPr>
              <a:t>0	1</a:t>
            </a:r>
            <a:endParaRPr sz="14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099175" y="88952"/>
            <a:ext cx="648970" cy="635000"/>
          </a:xfrm>
          <a:prstGeom prst="rect">
            <a:avLst/>
          </a:prstGeom>
        </p:spPr>
        <p:txBody>
          <a:bodyPr vert="horz" wrap="square" lIns="0" tIns="103505" rIns="0" bIns="0" rtlCol="0">
            <a:spAutoFit/>
          </a:bodyPr>
          <a:lstStyle/>
          <a:p>
            <a:pPr marL="12700">
              <a:spcBef>
                <a:spcPts val="815"/>
              </a:spcBef>
            </a:pPr>
            <a:r>
              <a:rPr sz="1400" b="1" spc="-135" dirty="0">
                <a:solidFill>
                  <a:srgbClr val="0000FF"/>
                </a:solidFill>
                <a:latin typeface="Times New Roman"/>
                <a:cs typeface="Times New Roman"/>
              </a:rPr>
              <a:t>T</a:t>
            </a:r>
            <a:r>
              <a:rPr sz="1400" b="1" dirty="0">
                <a:solidFill>
                  <a:srgbClr val="0000FF"/>
                </a:solidFill>
                <a:latin typeface="Times New Roman"/>
                <a:cs typeface="Times New Roman"/>
              </a:rPr>
              <a:t>e</a:t>
            </a:r>
            <a:r>
              <a:rPr sz="1400" b="1" spc="5" dirty="0">
                <a:solidFill>
                  <a:srgbClr val="0000FF"/>
                </a:solidFill>
                <a:latin typeface="Times New Roman"/>
                <a:cs typeface="Times New Roman"/>
              </a:rPr>
              <a:t>s</a:t>
            </a:r>
            <a:r>
              <a:rPr sz="1400" b="1" dirty="0">
                <a:solidFill>
                  <a:srgbClr val="0000FF"/>
                </a:solidFill>
                <a:latin typeface="Times New Roman"/>
                <a:cs typeface="Times New Roman"/>
              </a:rPr>
              <a:t>t set:</a:t>
            </a:r>
            <a:endParaRPr sz="140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74295">
              <a:spcBef>
                <a:spcPts val="720"/>
              </a:spcBef>
            </a:pPr>
            <a:r>
              <a:rPr sz="1400" b="1" dirty="0">
                <a:solidFill>
                  <a:srgbClr val="0000FF"/>
                </a:solidFill>
                <a:latin typeface="Times New Roman"/>
                <a:cs typeface="Times New Roman"/>
              </a:rPr>
              <a:t>1</a:t>
            </a:r>
            <a:endParaRPr sz="14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012941" y="483820"/>
            <a:ext cx="114935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400" b="1" dirty="0">
                <a:solidFill>
                  <a:srgbClr val="0000FF"/>
                </a:solidFill>
                <a:latin typeface="Times New Roman"/>
                <a:cs typeface="Times New Roman"/>
              </a:rPr>
              <a:t>1</a:t>
            </a:r>
            <a:endParaRPr sz="14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623429" y="483820"/>
            <a:ext cx="696595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400" b="1" dirty="0">
                <a:solidFill>
                  <a:srgbClr val="0000FF"/>
                </a:solidFill>
                <a:latin typeface="Times New Roman"/>
                <a:cs typeface="Times New Roman"/>
              </a:rPr>
              <a:t>Label:</a:t>
            </a:r>
            <a:r>
              <a:rPr sz="1400" b="1" spc="-8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1400" b="1" spc="-5" dirty="0">
                <a:solidFill>
                  <a:srgbClr val="008000"/>
                </a:solidFill>
                <a:latin typeface="Times New Roman"/>
                <a:cs typeface="Times New Roman"/>
              </a:rPr>
              <a:t>.8</a:t>
            </a:r>
            <a:endParaRPr sz="14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16353" y="1580388"/>
            <a:ext cx="2865939" cy="2612136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4001389" y="3818891"/>
            <a:ext cx="255270" cy="6394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8105">
              <a:spcBef>
                <a:spcPts val="100"/>
              </a:spcBef>
            </a:pPr>
            <a:r>
              <a:rPr sz="1400" i="1" spc="5" dirty="0">
                <a:solidFill>
                  <a:prstClr val="black"/>
                </a:solidFill>
                <a:latin typeface="Times New Roman"/>
                <a:cs typeface="Times New Roman"/>
              </a:rPr>
              <a:t>x</a:t>
            </a:r>
            <a:r>
              <a:rPr sz="1350" spc="7" baseline="-21604" dirty="0">
                <a:solidFill>
                  <a:prstClr val="black"/>
                </a:solidFill>
                <a:latin typeface="Times New Roman"/>
                <a:cs typeface="Times New Roman"/>
              </a:rPr>
              <a:t>1</a:t>
            </a:r>
            <a:endParaRPr sz="1350" baseline="-21604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38100">
              <a:spcBef>
                <a:spcPts val="1470"/>
              </a:spcBef>
            </a:pPr>
            <a:r>
              <a:rPr sz="1400" b="1" dirty="0">
                <a:solidFill>
                  <a:srgbClr val="0000FF"/>
                </a:solidFill>
                <a:latin typeface="Times New Roman"/>
                <a:cs typeface="Times New Roman"/>
              </a:rPr>
              <a:t>1</a:t>
            </a:r>
            <a:endParaRPr sz="14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853685" y="3818891"/>
            <a:ext cx="234950" cy="6394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7785">
              <a:spcBef>
                <a:spcPts val="100"/>
              </a:spcBef>
            </a:pPr>
            <a:r>
              <a:rPr sz="1400" i="1" spc="5" dirty="0">
                <a:solidFill>
                  <a:prstClr val="black"/>
                </a:solidFill>
                <a:latin typeface="Times New Roman"/>
                <a:cs typeface="Times New Roman"/>
              </a:rPr>
              <a:t>x</a:t>
            </a:r>
            <a:r>
              <a:rPr sz="1350" spc="7" baseline="-21604" dirty="0">
                <a:solidFill>
                  <a:prstClr val="black"/>
                </a:solidFill>
                <a:latin typeface="Times New Roman"/>
                <a:cs typeface="Times New Roman"/>
              </a:rPr>
              <a:t>2</a:t>
            </a:r>
            <a:endParaRPr sz="1350" baseline="-21604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38100">
              <a:spcBef>
                <a:spcPts val="1470"/>
              </a:spcBef>
            </a:pPr>
            <a:r>
              <a:rPr sz="1400" b="1" dirty="0">
                <a:solidFill>
                  <a:srgbClr val="0000FF"/>
                </a:solidFill>
                <a:latin typeface="Times New Roman"/>
                <a:cs typeface="Times New Roman"/>
              </a:rPr>
              <a:t>0</a:t>
            </a:r>
            <a:endParaRPr sz="14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351403" y="3818890"/>
            <a:ext cx="11493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dirty="0">
                <a:solidFill>
                  <a:prstClr val="black"/>
                </a:solidFill>
                <a:latin typeface="Times New Roman"/>
                <a:cs typeface="Times New Roman"/>
              </a:rPr>
              <a:t>1</a:t>
            </a:r>
            <a:endParaRPr sz="14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508629" y="3035934"/>
            <a:ext cx="13970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dirty="0">
                <a:solidFill>
                  <a:prstClr val="black"/>
                </a:solidFill>
                <a:latin typeface="Times New Roman"/>
                <a:cs typeface="Times New Roman"/>
              </a:rPr>
              <a:t>.1</a:t>
            </a:r>
            <a:endParaRPr sz="12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783329" y="3091434"/>
            <a:ext cx="13970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dirty="0">
                <a:solidFill>
                  <a:prstClr val="black"/>
                </a:solidFill>
                <a:latin typeface="Times New Roman"/>
                <a:cs typeface="Times New Roman"/>
              </a:rPr>
              <a:t>.1</a:t>
            </a:r>
            <a:endParaRPr sz="12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427347" y="2848483"/>
            <a:ext cx="13970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dirty="0">
                <a:solidFill>
                  <a:prstClr val="black"/>
                </a:solidFill>
                <a:latin typeface="Times New Roman"/>
                <a:cs typeface="Times New Roman"/>
              </a:rPr>
              <a:t>.1</a:t>
            </a:r>
            <a:endParaRPr sz="12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560823" y="3035934"/>
            <a:ext cx="13970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dirty="0">
                <a:solidFill>
                  <a:prstClr val="black"/>
                </a:solidFill>
                <a:latin typeface="Times New Roman"/>
                <a:cs typeface="Times New Roman"/>
              </a:rPr>
              <a:t>.1</a:t>
            </a:r>
            <a:endParaRPr sz="12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193794" y="2162683"/>
            <a:ext cx="13970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dirty="0">
                <a:solidFill>
                  <a:prstClr val="black"/>
                </a:solidFill>
                <a:latin typeface="Times New Roman"/>
                <a:cs typeface="Times New Roman"/>
              </a:rPr>
              <a:t>.1</a:t>
            </a:r>
            <a:endParaRPr sz="12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829302" y="2938398"/>
            <a:ext cx="13970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dirty="0">
                <a:solidFill>
                  <a:prstClr val="black"/>
                </a:solidFill>
                <a:latin typeface="Times New Roman"/>
                <a:cs typeface="Times New Roman"/>
              </a:rPr>
              <a:t>.1</a:t>
            </a:r>
            <a:endParaRPr sz="12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001518" y="2560067"/>
            <a:ext cx="114935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400" dirty="0">
                <a:solidFill>
                  <a:prstClr val="black"/>
                </a:solidFill>
                <a:latin typeface="Times New Roman"/>
                <a:cs typeface="Times New Roman"/>
              </a:rPr>
              <a:t>1</a:t>
            </a:r>
            <a:endParaRPr sz="14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736594" y="2009902"/>
            <a:ext cx="13970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dirty="0">
                <a:solidFill>
                  <a:prstClr val="black"/>
                </a:solidFill>
                <a:latin typeface="Times New Roman"/>
                <a:cs typeface="Times New Roman"/>
              </a:rPr>
              <a:t>.1</a:t>
            </a:r>
            <a:endParaRPr sz="12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046347" y="2876169"/>
            <a:ext cx="13970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dirty="0">
                <a:solidFill>
                  <a:prstClr val="black"/>
                </a:solidFill>
                <a:latin typeface="Times New Roman"/>
                <a:cs typeface="Times New Roman"/>
              </a:rPr>
              <a:t>.1</a:t>
            </a:r>
            <a:endParaRPr sz="12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498594" y="2009902"/>
            <a:ext cx="13970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dirty="0">
                <a:solidFill>
                  <a:prstClr val="black"/>
                </a:solidFill>
                <a:latin typeface="Times New Roman"/>
                <a:cs typeface="Times New Roman"/>
              </a:rPr>
              <a:t>.1</a:t>
            </a:r>
            <a:endParaRPr sz="12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708655" y="2542159"/>
            <a:ext cx="248285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400" b="1" dirty="0">
                <a:solidFill>
                  <a:srgbClr val="0000FF"/>
                </a:solidFill>
                <a:latin typeface="Times New Roman"/>
                <a:cs typeface="Times New Roman"/>
              </a:rPr>
              <a:t>.55</a:t>
            </a:r>
            <a:endParaRPr sz="14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623055" y="2542159"/>
            <a:ext cx="248285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400" b="1" dirty="0">
                <a:solidFill>
                  <a:srgbClr val="0000FF"/>
                </a:solidFill>
                <a:latin typeface="Times New Roman"/>
                <a:cs typeface="Times New Roman"/>
              </a:rPr>
              <a:t>.55</a:t>
            </a:r>
            <a:endParaRPr sz="14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5709004" y="1670417"/>
            <a:ext cx="3917315" cy="424180"/>
            <a:chOff x="4185003" y="1670417"/>
            <a:chExt cx="3917315" cy="424180"/>
          </a:xfrm>
        </p:grpSpPr>
        <p:sp>
          <p:nvSpPr>
            <p:cNvPr id="25" name="object 25"/>
            <p:cNvSpPr/>
            <p:nvPr/>
          </p:nvSpPr>
          <p:spPr>
            <a:xfrm>
              <a:off x="4185003" y="1909284"/>
              <a:ext cx="22225" cy="22225"/>
            </a:xfrm>
            <a:custGeom>
              <a:avLst/>
              <a:gdLst/>
              <a:ahLst/>
              <a:cxnLst/>
              <a:rect l="l" t="t" r="r" b="b"/>
              <a:pathLst>
                <a:path w="22225" h="22225">
                  <a:moveTo>
                    <a:pt x="13992" y="0"/>
                  </a:moveTo>
                  <a:lnTo>
                    <a:pt x="7632" y="0"/>
                  </a:lnTo>
                  <a:lnTo>
                    <a:pt x="2544" y="2566"/>
                  </a:lnTo>
                  <a:lnTo>
                    <a:pt x="0" y="7666"/>
                  </a:lnTo>
                  <a:lnTo>
                    <a:pt x="0" y="14057"/>
                  </a:lnTo>
                  <a:lnTo>
                    <a:pt x="2544" y="19174"/>
                  </a:lnTo>
                  <a:lnTo>
                    <a:pt x="7632" y="21724"/>
                  </a:lnTo>
                  <a:lnTo>
                    <a:pt x="11448" y="21724"/>
                  </a:lnTo>
                  <a:lnTo>
                    <a:pt x="13992" y="21724"/>
                  </a:lnTo>
                  <a:lnTo>
                    <a:pt x="19080" y="19174"/>
                  </a:lnTo>
                  <a:lnTo>
                    <a:pt x="21624" y="14057"/>
                  </a:lnTo>
                  <a:lnTo>
                    <a:pt x="21624" y="7666"/>
                  </a:lnTo>
                  <a:lnTo>
                    <a:pt x="19080" y="2566"/>
                  </a:lnTo>
                  <a:lnTo>
                    <a:pt x="1399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26" name="object 2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35901" y="1791771"/>
              <a:ext cx="127218" cy="173725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05113" y="1832653"/>
              <a:ext cx="92873" cy="97079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4543793" y="1789226"/>
              <a:ext cx="197485" cy="176530"/>
            </a:xfrm>
            <a:custGeom>
              <a:avLst/>
              <a:gdLst/>
              <a:ahLst/>
              <a:cxnLst/>
              <a:rect l="l" t="t" r="r" b="b"/>
              <a:pathLst>
                <a:path w="197485" h="176530">
                  <a:moveTo>
                    <a:pt x="52146" y="6388"/>
                  </a:moveTo>
                  <a:lnTo>
                    <a:pt x="12344" y="41986"/>
                  </a:lnTo>
                  <a:lnTo>
                    <a:pt x="0" y="89420"/>
                  </a:lnTo>
                  <a:lnTo>
                    <a:pt x="1625" y="106400"/>
                  </a:lnTo>
                  <a:lnTo>
                    <a:pt x="24168" y="153276"/>
                  </a:lnTo>
                  <a:lnTo>
                    <a:pt x="49606" y="176276"/>
                  </a:lnTo>
                  <a:lnTo>
                    <a:pt x="52146" y="172440"/>
                  </a:lnTo>
                  <a:lnTo>
                    <a:pt x="42392" y="164579"/>
                  </a:lnTo>
                  <a:lnTo>
                    <a:pt x="34188" y="154559"/>
                  </a:lnTo>
                  <a:lnTo>
                    <a:pt x="18923" y="109855"/>
                  </a:lnTo>
                  <a:lnTo>
                    <a:pt x="17805" y="86868"/>
                  </a:lnTo>
                  <a:lnTo>
                    <a:pt x="18542" y="69811"/>
                  </a:lnTo>
                  <a:lnTo>
                    <a:pt x="30530" y="30645"/>
                  </a:lnTo>
                  <a:lnTo>
                    <a:pt x="45008" y="12331"/>
                  </a:lnTo>
                  <a:lnTo>
                    <a:pt x="52146" y="6388"/>
                  </a:lnTo>
                  <a:close/>
                </a:path>
                <a:path w="197485" h="176530">
                  <a:moveTo>
                    <a:pt x="101777" y="127736"/>
                  </a:moveTo>
                  <a:lnTo>
                    <a:pt x="100507" y="125183"/>
                  </a:lnTo>
                  <a:lnTo>
                    <a:pt x="96685" y="121361"/>
                  </a:lnTo>
                  <a:lnTo>
                    <a:pt x="94145" y="120065"/>
                  </a:lnTo>
                  <a:lnTo>
                    <a:pt x="87782" y="120065"/>
                  </a:lnTo>
                  <a:lnTo>
                    <a:pt x="82689" y="122631"/>
                  </a:lnTo>
                  <a:lnTo>
                    <a:pt x="80149" y="125183"/>
                  </a:lnTo>
                  <a:lnTo>
                    <a:pt x="78879" y="127736"/>
                  </a:lnTo>
                  <a:lnTo>
                    <a:pt x="78879" y="134124"/>
                  </a:lnTo>
                  <a:lnTo>
                    <a:pt x="80149" y="136677"/>
                  </a:lnTo>
                  <a:lnTo>
                    <a:pt x="82689" y="139242"/>
                  </a:lnTo>
                  <a:lnTo>
                    <a:pt x="87782" y="141782"/>
                  </a:lnTo>
                  <a:lnTo>
                    <a:pt x="90322" y="141782"/>
                  </a:lnTo>
                  <a:lnTo>
                    <a:pt x="94145" y="141782"/>
                  </a:lnTo>
                  <a:lnTo>
                    <a:pt x="96685" y="140512"/>
                  </a:lnTo>
                  <a:lnTo>
                    <a:pt x="100507" y="136677"/>
                  </a:lnTo>
                  <a:lnTo>
                    <a:pt x="101777" y="134124"/>
                  </a:lnTo>
                  <a:lnTo>
                    <a:pt x="101777" y="127736"/>
                  </a:lnTo>
                  <a:close/>
                </a:path>
                <a:path w="197485" h="176530">
                  <a:moveTo>
                    <a:pt x="197192" y="1282"/>
                  </a:moveTo>
                  <a:lnTo>
                    <a:pt x="194652" y="0"/>
                  </a:lnTo>
                  <a:lnTo>
                    <a:pt x="193382" y="2552"/>
                  </a:lnTo>
                  <a:lnTo>
                    <a:pt x="192100" y="3822"/>
                  </a:lnTo>
                  <a:lnTo>
                    <a:pt x="190830" y="3822"/>
                  </a:lnTo>
                  <a:lnTo>
                    <a:pt x="189560" y="5105"/>
                  </a:lnTo>
                  <a:lnTo>
                    <a:pt x="143751" y="5105"/>
                  </a:lnTo>
                  <a:lnTo>
                    <a:pt x="122123" y="52374"/>
                  </a:lnTo>
                  <a:lnTo>
                    <a:pt x="122123" y="53644"/>
                  </a:lnTo>
                  <a:lnTo>
                    <a:pt x="120853" y="54927"/>
                  </a:lnTo>
                  <a:lnTo>
                    <a:pt x="122123" y="56197"/>
                  </a:lnTo>
                  <a:lnTo>
                    <a:pt x="124675" y="56197"/>
                  </a:lnTo>
                  <a:lnTo>
                    <a:pt x="131572" y="56654"/>
                  </a:lnTo>
                  <a:lnTo>
                    <a:pt x="173977" y="77762"/>
                  </a:lnTo>
                  <a:lnTo>
                    <a:pt x="180657" y="99631"/>
                  </a:lnTo>
                  <a:lnTo>
                    <a:pt x="180162" y="106832"/>
                  </a:lnTo>
                  <a:lnTo>
                    <a:pt x="178587" y="113207"/>
                  </a:lnTo>
                  <a:lnTo>
                    <a:pt x="175831" y="118859"/>
                  </a:lnTo>
                  <a:lnTo>
                    <a:pt x="171754" y="123901"/>
                  </a:lnTo>
                  <a:lnTo>
                    <a:pt x="166662" y="131572"/>
                  </a:lnTo>
                  <a:lnTo>
                    <a:pt x="160299" y="134124"/>
                  </a:lnTo>
                  <a:lnTo>
                    <a:pt x="148844" y="134124"/>
                  </a:lnTo>
                  <a:lnTo>
                    <a:pt x="143751" y="132842"/>
                  </a:lnTo>
                  <a:lnTo>
                    <a:pt x="138658" y="127736"/>
                  </a:lnTo>
                  <a:lnTo>
                    <a:pt x="132308" y="123901"/>
                  </a:lnTo>
                  <a:lnTo>
                    <a:pt x="114490" y="127736"/>
                  </a:lnTo>
                  <a:lnTo>
                    <a:pt x="114490" y="134124"/>
                  </a:lnTo>
                  <a:lnTo>
                    <a:pt x="118313" y="137960"/>
                  </a:lnTo>
                  <a:lnTo>
                    <a:pt x="124675" y="140512"/>
                  </a:lnTo>
                  <a:lnTo>
                    <a:pt x="128485" y="141782"/>
                  </a:lnTo>
                  <a:lnTo>
                    <a:pt x="139941" y="141782"/>
                  </a:lnTo>
                  <a:lnTo>
                    <a:pt x="179387" y="127736"/>
                  </a:lnTo>
                  <a:lnTo>
                    <a:pt x="194652" y="90690"/>
                  </a:lnTo>
                  <a:lnTo>
                    <a:pt x="194652" y="84302"/>
                  </a:lnTo>
                  <a:lnTo>
                    <a:pt x="175564" y="51104"/>
                  </a:lnTo>
                  <a:lnTo>
                    <a:pt x="160299" y="44704"/>
                  </a:lnTo>
                  <a:lnTo>
                    <a:pt x="155219" y="42164"/>
                  </a:lnTo>
                  <a:lnTo>
                    <a:pt x="147561" y="40868"/>
                  </a:lnTo>
                  <a:lnTo>
                    <a:pt x="136118" y="38315"/>
                  </a:lnTo>
                  <a:lnTo>
                    <a:pt x="145021" y="21704"/>
                  </a:lnTo>
                  <a:lnTo>
                    <a:pt x="187020" y="21704"/>
                  </a:lnTo>
                  <a:lnTo>
                    <a:pt x="188290" y="20434"/>
                  </a:lnTo>
                  <a:lnTo>
                    <a:pt x="189560" y="20434"/>
                  </a:lnTo>
                  <a:lnTo>
                    <a:pt x="197192" y="128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29" name="object 2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60072" y="1789222"/>
              <a:ext cx="221364" cy="176275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5008233" y="1909284"/>
              <a:ext cx="21590" cy="22225"/>
            </a:xfrm>
            <a:custGeom>
              <a:avLst/>
              <a:gdLst/>
              <a:ahLst/>
              <a:cxnLst/>
              <a:rect l="l" t="t" r="r" b="b"/>
              <a:pathLst>
                <a:path w="21589" h="22225">
                  <a:moveTo>
                    <a:pt x="13907" y="0"/>
                  </a:moveTo>
                  <a:lnTo>
                    <a:pt x="7632" y="0"/>
                  </a:lnTo>
                  <a:lnTo>
                    <a:pt x="2544" y="2566"/>
                  </a:lnTo>
                  <a:lnTo>
                    <a:pt x="1187" y="5116"/>
                  </a:lnTo>
                  <a:lnTo>
                    <a:pt x="0" y="7666"/>
                  </a:lnTo>
                  <a:lnTo>
                    <a:pt x="0" y="14057"/>
                  </a:lnTo>
                  <a:lnTo>
                    <a:pt x="1187" y="16607"/>
                  </a:lnTo>
                  <a:lnTo>
                    <a:pt x="2544" y="19174"/>
                  </a:lnTo>
                  <a:lnTo>
                    <a:pt x="7632" y="21724"/>
                  </a:lnTo>
                  <a:lnTo>
                    <a:pt x="11363" y="21724"/>
                  </a:lnTo>
                  <a:lnTo>
                    <a:pt x="13907" y="21724"/>
                  </a:lnTo>
                  <a:lnTo>
                    <a:pt x="18995" y="19174"/>
                  </a:lnTo>
                  <a:lnTo>
                    <a:pt x="21539" y="16607"/>
                  </a:lnTo>
                  <a:lnTo>
                    <a:pt x="21539" y="5116"/>
                  </a:lnTo>
                  <a:lnTo>
                    <a:pt x="18995" y="2566"/>
                  </a:lnTo>
                  <a:lnTo>
                    <a:pt x="1390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31" name="object 3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059114" y="1791771"/>
              <a:ext cx="127201" cy="173725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228207" y="1832653"/>
              <a:ext cx="92941" cy="97079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5366941" y="1791771"/>
              <a:ext cx="53975" cy="173990"/>
            </a:xfrm>
            <a:custGeom>
              <a:avLst/>
              <a:gdLst/>
              <a:ahLst/>
              <a:cxnLst/>
              <a:rect l="l" t="t" r="r" b="b"/>
              <a:pathLst>
                <a:path w="53975" h="173989">
                  <a:moveTo>
                    <a:pt x="50880" y="0"/>
                  </a:moveTo>
                  <a:lnTo>
                    <a:pt x="21709" y="25549"/>
                  </a:lnTo>
                  <a:lnTo>
                    <a:pt x="1412" y="70095"/>
                  </a:lnTo>
                  <a:lnTo>
                    <a:pt x="0" y="86863"/>
                  </a:lnTo>
                  <a:lnTo>
                    <a:pt x="1643" y="103851"/>
                  </a:lnTo>
                  <a:lnTo>
                    <a:pt x="24253" y="150728"/>
                  </a:lnTo>
                  <a:lnTo>
                    <a:pt x="50880" y="173725"/>
                  </a:lnTo>
                  <a:lnTo>
                    <a:pt x="53424" y="169885"/>
                  </a:lnTo>
                  <a:lnTo>
                    <a:pt x="42930" y="162023"/>
                  </a:lnTo>
                  <a:lnTo>
                    <a:pt x="34344" y="152007"/>
                  </a:lnTo>
                  <a:lnTo>
                    <a:pt x="18952" y="107302"/>
                  </a:lnTo>
                  <a:lnTo>
                    <a:pt x="17808" y="84313"/>
                  </a:lnTo>
                  <a:lnTo>
                    <a:pt x="18555" y="67266"/>
                  </a:lnTo>
                  <a:lnTo>
                    <a:pt x="30528" y="28098"/>
                  </a:lnTo>
                  <a:lnTo>
                    <a:pt x="53424" y="3841"/>
                  </a:lnTo>
                  <a:lnTo>
                    <a:pt x="5088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34" name="object 3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445806" y="1789222"/>
              <a:ext cx="358877" cy="176275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5831306" y="1761134"/>
              <a:ext cx="394970" cy="244475"/>
            </a:xfrm>
            <a:custGeom>
              <a:avLst/>
              <a:gdLst/>
              <a:ahLst/>
              <a:cxnLst/>
              <a:rect l="l" t="t" r="r" b="b"/>
              <a:pathLst>
                <a:path w="394970" h="244475">
                  <a:moveTo>
                    <a:pt x="21704" y="153276"/>
                  </a:moveTo>
                  <a:lnTo>
                    <a:pt x="19164" y="150723"/>
                  </a:lnTo>
                  <a:lnTo>
                    <a:pt x="14071" y="148158"/>
                  </a:lnTo>
                  <a:lnTo>
                    <a:pt x="7632" y="148158"/>
                  </a:lnTo>
                  <a:lnTo>
                    <a:pt x="2540" y="150723"/>
                  </a:lnTo>
                  <a:lnTo>
                    <a:pt x="1358" y="153276"/>
                  </a:lnTo>
                  <a:lnTo>
                    <a:pt x="0" y="155829"/>
                  </a:lnTo>
                  <a:lnTo>
                    <a:pt x="0" y="162217"/>
                  </a:lnTo>
                  <a:lnTo>
                    <a:pt x="1358" y="164769"/>
                  </a:lnTo>
                  <a:lnTo>
                    <a:pt x="2540" y="167335"/>
                  </a:lnTo>
                  <a:lnTo>
                    <a:pt x="7632" y="169875"/>
                  </a:lnTo>
                  <a:lnTo>
                    <a:pt x="11531" y="169875"/>
                  </a:lnTo>
                  <a:lnTo>
                    <a:pt x="14071" y="169875"/>
                  </a:lnTo>
                  <a:lnTo>
                    <a:pt x="19164" y="167335"/>
                  </a:lnTo>
                  <a:lnTo>
                    <a:pt x="21704" y="164769"/>
                  </a:lnTo>
                  <a:lnTo>
                    <a:pt x="21704" y="153276"/>
                  </a:lnTo>
                  <a:close/>
                </a:path>
                <a:path w="394970" h="244475">
                  <a:moveTo>
                    <a:pt x="108204" y="164769"/>
                  </a:moveTo>
                  <a:lnTo>
                    <a:pt x="100571" y="164769"/>
                  </a:lnTo>
                  <a:lnTo>
                    <a:pt x="95478" y="163487"/>
                  </a:lnTo>
                  <a:lnTo>
                    <a:pt x="90398" y="160934"/>
                  </a:lnTo>
                  <a:lnTo>
                    <a:pt x="89039" y="158394"/>
                  </a:lnTo>
                  <a:lnTo>
                    <a:pt x="89039" y="31915"/>
                  </a:lnTo>
                  <a:lnTo>
                    <a:pt x="87858" y="31915"/>
                  </a:lnTo>
                  <a:lnTo>
                    <a:pt x="50876" y="49796"/>
                  </a:lnTo>
                  <a:lnTo>
                    <a:pt x="50876" y="53644"/>
                  </a:lnTo>
                  <a:lnTo>
                    <a:pt x="58508" y="49796"/>
                  </a:lnTo>
                  <a:lnTo>
                    <a:pt x="62407" y="48526"/>
                  </a:lnTo>
                  <a:lnTo>
                    <a:pt x="68681" y="48526"/>
                  </a:lnTo>
                  <a:lnTo>
                    <a:pt x="71234" y="51079"/>
                  </a:lnTo>
                  <a:lnTo>
                    <a:pt x="71234" y="52362"/>
                  </a:lnTo>
                  <a:lnTo>
                    <a:pt x="72593" y="54914"/>
                  </a:lnTo>
                  <a:lnTo>
                    <a:pt x="72593" y="155829"/>
                  </a:lnTo>
                  <a:lnTo>
                    <a:pt x="71234" y="159664"/>
                  </a:lnTo>
                  <a:lnTo>
                    <a:pt x="68681" y="162217"/>
                  </a:lnTo>
                  <a:lnTo>
                    <a:pt x="66141" y="163487"/>
                  </a:lnTo>
                  <a:lnTo>
                    <a:pt x="61048" y="164769"/>
                  </a:lnTo>
                  <a:lnTo>
                    <a:pt x="52235" y="164769"/>
                  </a:lnTo>
                  <a:lnTo>
                    <a:pt x="52235" y="168605"/>
                  </a:lnTo>
                  <a:lnTo>
                    <a:pt x="108204" y="168605"/>
                  </a:lnTo>
                  <a:lnTo>
                    <a:pt x="108204" y="164769"/>
                  </a:lnTo>
                  <a:close/>
                </a:path>
                <a:path w="394970" h="244475">
                  <a:moveTo>
                    <a:pt x="178079" y="117513"/>
                  </a:moveTo>
                  <a:lnTo>
                    <a:pt x="165773" y="71335"/>
                  </a:lnTo>
                  <a:lnTo>
                    <a:pt x="135953" y="35737"/>
                  </a:lnTo>
                  <a:lnTo>
                    <a:pt x="128562" y="30645"/>
                  </a:lnTo>
                  <a:lnTo>
                    <a:pt x="126009" y="34480"/>
                  </a:lnTo>
                  <a:lnTo>
                    <a:pt x="135534" y="42113"/>
                  </a:lnTo>
                  <a:lnTo>
                    <a:pt x="143306" y="51409"/>
                  </a:lnTo>
                  <a:lnTo>
                    <a:pt x="158534" y="94665"/>
                  </a:lnTo>
                  <a:lnTo>
                    <a:pt x="160274" y="120053"/>
                  </a:lnTo>
                  <a:lnTo>
                    <a:pt x="159550" y="137299"/>
                  </a:lnTo>
                  <a:lnTo>
                    <a:pt x="147548" y="177546"/>
                  </a:lnTo>
                  <a:lnTo>
                    <a:pt x="126009" y="200533"/>
                  </a:lnTo>
                  <a:lnTo>
                    <a:pt x="127203" y="204368"/>
                  </a:lnTo>
                  <a:lnTo>
                    <a:pt x="131102" y="201815"/>
                  </a:lnTo>
                  <a:lnTo>
                    <a:pt x="136194" y="199250"/>
                  </a:lnTo>
                  <a:lnTo>
                    <a:pt x="141274" y="194157"/>
                  </a:lnTo>
                  <a:lnTo>
                    <a:pt x="166408" y="165188"/>
                  </a:lnTo>
                  <a:lnTo>
                    <a:pt x="177850" y="124955"/>
                  </a:lnTo>
                  <a:lnTo>
                    <a:pt x="178079" y="117513"/>
                  </a:lnTo>
                  <a:close/>
                </a:path>
                <a:path w="394970" h="244475">
                  <a:moveTo>
                    <a:pt x="245579" y="121335"/>
                  </a:moveTo>
                  <a:lnTo>
                    <a:pt x="238569" y="68884"/>
                  </a:lnTo>
                  <a:lnTo>
                    <a:pt x="218681" y="22821"/>
                  </a:lnTo>
                  <a:lnTo>
                    <a:pt x="199783" y="0"/>
                  </a:lnTo>
                  <a:lnTo>
                    <a:pt x="195884" y="5092"/>
                  </a:lnTo>
                  <a:lnTo>
                    <a:pt x="203822" y="15875"/>
                  </a:lnTo>
                  <a:lnTo>
                    <a:pt x="210426" y="27139"/>
                  </a:lnTo>
                  <a:lnTo>
                    <a:pt x="223481" y="65468"/>
                  </a:lnTo>
                  <a:lnTo>
                    <a:pt x="227774" y="121335"/>
                  </a:lnTo>
                  <a:lnTo>
                    <a:pt x="227291" y="142913"/>
                  </a:lnTo>
                  <a:lnTo>
                    <a:pt x="220141" y="191592"/>
                  </a:lnTo>
                  <a:lnTo>
                    <a:pt x="203822" y="227520"/>
                  </a:lnTo>
                  <a:lnTo>
                    <a:pt x="195884" y="237578"/>
                  </a:lnTo>
                  <a:lnTo>
                    <a:pt x="199783" y="243967"/>
                  </a:lnTo>
                  <a:lnTo>
                    <a:pt x="226428" y="206425"/>
                  </a:lnTo>
                  <a:lnTo>
                    <a:pt x="242531" y="157899"/>
                  </a:lnTo>
                  <a:lnTo>
                    <a:pt x="244830" y="140030"/>
                  </a:lnTo>
                  <a:lnTo>
                    <a:pt x="245579" y="121335"/>
                  </a:lnTo>
                  <a:close/>
                </a:path>
                <a:path w="394970" h="244475">
                  <a:moveTo>
                    <a:pt x="394487" y="126453"/>
                  </a:moveTo>
                  <a:lnTo>
                    <a:pt x="301548" y="126453"/>
                  </a:lnTo>
                  <a:lnTo>
                    <a:pt x="301548" y="140512"/>
                  </a:lnTo>
                  <a:lnTo>
                    <a:pt x="394487" y="140512"/>
                  </a:lnTo>
                  <a:lnTo>
                    <a:pt x="394487" y="126453"/>
                  </a:lnTo>
                  <a:close/>
                </a:path>
                <a:path w="394970" h="244475">
                  <a:moveTo>
                    <a:pt x="394487" y="99618"/>
                  </a:moveTo>
                  <a:lnTo>
                    <a:pt x="301548" y="99618"/>
                  </a:lnTo>
                  <a:lnTo>
                    <a:pt x="301548" y="113677"/>
                  </a:lnTo>
                  <a:lnTo>
                    <a:pt x="394487" y="113677"/>
                  </a:lnTo>
                  <a:lnTo>
                    <a:pt x="394487" y="9961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36" name="object 3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281949" y="1829464"/>
              <a:ext cx="134027" cy="103458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6435598" y="1791779"/>
              <a:ext cx="203835" cy="173990"/>
            </a:xfrm>
            <a:custGeom>
              <a:avLst/>
              <a:gdLst/>
              <a:ahLst/>
              <a:cxnLst/>
              <a:rect l="l" t="t" r="r" b="b"/>
              <a:pathLst>
                <a:path w="203834" h="173989">
                  <a:moveTo>
                    <a:pt x="52235" y="3835"/>
                  </a:moveTo>
                  <a:lnTo>
                    <a:pt x="20345" y="25552"/>
                  </a:lnTo>
                  <a:lnTo>
                    <a:pt x="1219" y="70091"/>
                  </a:lnTo>
                  <a:lnTo>
                    <a:pt x="0" y="86868"/>
                  </a:lnTo>
                  <a:lnTo>
                    <a:pt x="1435" y="103847"/>
                  </a:lnTo>
                  <a:lnTo>
                    <a:pt x="22898" y="150723"/>
                  </a:lnTo>
                  <a:lnTo>
                    <a:pt x="49695" y="173723"/>
                  </a:lnTo>
                  <a:lnTo>
                    <a:pt x="52235" y="169887"/>
                  </a:lnTo>
                  <a:lnTo>
                    <a:pt x="41744" y="162026"/>
                  </a:lnTo>
                  <a:lnTo>
                    <a:pt x="33159" y="152006"/>
                  </a:lnTo>
                  <a:lnTo>
                    <a:pt x="18211" y="107302"/>
                  </a:lnTo>
                  <a:lnTo>
                    <a:pt x="16624" y="84315"/>
                  </a:lnTo>
                  <a:lnTo>
                    <a:pt x="17538" y="67259"/>
                  </a:lnTo>
                  <a:lnTo>
                    <a:pt x="29337" y="28092"/>
                  </a:lnTo>
                  <a:lnTo>
                    <a:pt x="44323" y="9779"/>
                  </a:lnTo>
                  <a:lnTo>
                    <a:pt x="52235" y="3835"/>
                  </a:lnTo>
                  <a:close/>
                </a:path>
                <a:path w="203834" h="173989">
                  <a:moveTo>
                    <a:pt x="100571" y="125183"/>
                  </a:moveTo>
                  <a:lnTo>
                    <a:pt x="99390" y="122631"/>
                  </a:lnTo>
                  <a:lnTo>
                    <a:pt x="98031" y="120078"/>
                  </a:lnTo>
                  <a:lnTo>
                    <a:pt x="92938" y="117513"/>
                  </a:lnTo>
                  <a:lnTo>
                    <a:pt x="86664" y="117513"/>
                  </a:lnTo>
                  <a:lnTo>
                    <a:pt x="83947" y="118808"/>
                  </a:lnTo>
                  <a:lnTo>
                    <a:pt x="81407" y="120078"/>
                  </a:lnTo>
                  <a:lnTo>
                    <a:pt x="78867" y="122631"/>
                  </a:lnTo>
                  <a:lnTo>
                    <a:pt x="77673" y="125183"/>
                  </a:lnTo>
                  <a:lnTo>
                    <a:pt x="77673" y="131572"/>
                  </a:lnTo>
                  <a:lnTo>
                    <a:pt x="78867" y="134124"/>
                  </a:lnTo>
                  <a:lnTo>
                    <a:pt x="81407" y="136690"/>
                  </a:lnTo>
                  <a:lnTo>
                    <a:pt x="83947" y="137960"/>
                  </a:lnTo>
                  <a:lnTo>
                    <a:pt x="86664" y="139230"/>
                  </a:lnTo>
                  <a:lnTo>
                    <a:pt x="89204" y="139230"/>
                  </a:lnTo>
                  <a:lnTo>
                    <a:pt x="92938" y="139230"/>
                  </a:lnTo>
                  <a:lnTo>
                    <a:pt x="98031" y="136690"/>
                  </a:lnTo>
                  <a:lnTo>
                    <a:pt x="99390" y="134124"/>
                  </a:lnTo>
                  <a:lnTo>
                    <a:pt x="100571" y="131572"/>
                  </a:lnTo>
                  <a:lnTo>
                    <a:pt x="100571" y="125183"/>
                  </a:lnTo>
                  <a:close/>
                </a:path>
                <a:path w="203834" h="173989">
                  <a:moveTo>
                    <a:pt x="203695" y="109867"/>
                  </a:moveTo>
                  <a:lnTo>
                    <a:pt x="201142" y="108572"/>
                  </a:lnTo>
                  <a:lnTo>
                    <a:pt x="197243" y="114960"/>
                  </a:lnTo>
                  <a:lnTo>
                    <a:pt x="192151" y="120078"/>
                  </a:lnTo>
                  <a:lnTo>
                    <a:pt x="189611" y="121348"/>
                  </a:lnTo>
                  <a:lnTo>
                    <a:pt x="133642" y="121348"/>
                  </a:lnTo>
                  <a:lnTo>
                    <a:pt x="164045" y="88773"/>
                  </a:lnTo>
                  <a:lnTo>
                    <a:pt x="174625" y="76809"/>
                  </a:lnTo>
                  <a:lnTo>
                    <a:pt x="193509" y="37033"/>
                  </a:lnTo>
                  <a:lnTo>
                    <a:pt x="192811" y="29641"/>
                  </a:lnTo>
                  <a:lnTo>
                    <a:pt x="163449" y="723"/>
                  </a:lnTo>
                  <a:lnTo>
                    <a:pt x="155359" y="0"/>
                  </a:lnTo>
                  <a:lnTo>
                    <a:pt x="148831" y="673"/>
                  </a:lnTo>
                  <a:lnTo>
                    <a:pt x="116459" y="30314"/>
                  </a:lnTo>
                  <a:lnTo>
                    <a:pt x="113296" y="40881"/>
                  </a:lnTo>
                  <a:lnTo>
                    <a:pt x="118376" y="42151"/>
                  </a:lnTo>
                  <a:lnTo>
                    <a:pt x="120929" y="34493"/>
                  </a:lnTo>
                  <a:lnTo>
                    <a:pt x="123469" y="29375"/>
                  </a:lnTo>
                  <a:lnTo>
                    <a:pt x="127368" y="25552"/>
                  </a:lnTo>
                  <a:lnTo>
                    <a:pt x="132461" y="19151"/>
                  </a:lnTo>
                  <a:lnTo>
                    <a:pt x="140093" y="15328"/>
                  </a:lnTo>
                  <a:lnTo>
                    <a:pt x="156540" y="15328"/>
                  </a:lnTo>
                  <a:lnTo>
                    <a:pt x="162991" y="17881"/>
                  </a:lnTo>
                  <a:lnTo>
                    <a:pt x="173164" y="28092"/>
                  </a:lnTo>
                  <a:lnTo>
                    <a:pt x="175704" y="35763"/>
                  </a:lnTo>
                  <a:lnTo>
                    <a:pt x="175704" y="44704"/>
                  </a:lnTo>
                  <a:lnTo>
                    <a:pt x="154838" y="89776"/>
                  </a:lnTo>
                  <a:lnTo>
                    <a:pt x="113296" y="135407"/>
                  </a:lnTo>
                  <a:lnTo>
                    <a:pt x="113296" y="137960"/>
                  </a:lnTo>
                  <a:lnTo>
                    <a:pt x="192151" y="137960"/>
                  </a:lnTo>
                  <a:lnTo>
                    <a:pt x="203695" y="10986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38" name="object 3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667278" y="1791771"/>
              <a:ext cx="125844" cy="173725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6846544" y="1670418"/>
              <a:ext cx="463550" cy="421640"/>
            </a:xfrm>
            <a:custGeom>
              <a:avLst/>
              <a:gdLst/>
              <a:ahLst/>
              <a:cxnLst/>
              <a:rect l="l" t="t" r="r" b="b"/>
              <a:pathLst>
                <a:path w="463550" h="421639">
                  <a:moveTo>
                    <a:pt x="94297" y="217170"/>
                  </a:moveTo>
                  <a:lnTo>
                    <a:pt x="0" y="217170"/>
                  </a:lnTo>
                  <a:lnTo>
                    <a:pt x="0" y="231228"/>
                  </a:lnTo>
                  <a:lnTo>
                    <a:pt x="94297" y="231228"/>
                  </a:lnTo>
                  <a:lnTo>
                    <a:pt x="94297" y="217170"/>
                  </a:lnTo>
                  <a:close/>
                </a:path>
                <a:path w="463550" h="421639">
                  <a:moveTo>
                    <a:pt x="94297" y="190334"/>
                  </a:moveTo>
                  <a:lnTo>
                    <a:pt x="0" y="190334"/>
                  </a:lnTo>
                  <a:lnTo>
                    <a:pt x="0" y="204393"/>
                  </a:lnTo>
                  <a:lnTo>
                    <a:pt x="94297" y="204393"/>
                  </a:lnTo>
                  <a:lnTo>
                    <a:pt x="94297" y="190334"/>
                  </a:lnTo>
                  <a:close/>
                </a:path>
                <a:path w="463550" h="421639">
                  <a:moveTo>
                    <a:pt x="220141" y="418985"/>
                  </a:moveTo>
                  <a:lnTo>
                    <a:pt x="213868" y="418985"/>
                  </a:lnTo>
                  <a:lnTo>
                    <a:pt x="208775" y="417715"/>
                  </a:lnTo>
                  <a:lnTo>
                    <a:pt x="206235" y="416433"/>
                  </a:lnTo>
                  <a:lnTo>
                    <a:pt x="202336" y="415163"/>
                  </a:lnTo>
                  <a:lnTo>
                    <a:pt x="201142" y="411327"/>
                  </a:lnTo>
                  <a:lnTo>
                    <a:pt x="201142" y="284873"/>
                  </a:lnTo>
                  <a:lnTo>
                    <a:pt x="199783" y="284873"/>
                  </a:lnTo>
                  <a:lnTo>
                    <a:pt x="164172" y="304025"/>
                  </a:lnTo>
                  <a:lnTo>
                    <a:pt x="164172" y="306578"/>
                  </a:lnTo>
                  <a:lnTo>
                    <a:pt x="165531" y="305308"/>
                  </a:lnTo>
                  <a:lnTo>
                    <a:pt x="168071" y="304025"/>
                  </a:lnTo>
                  <a:lnTo>
                    <a:pt x="171805" y="304025"/>
                  </a:lnTo>
                  <a:lnTo>
                    <a:pt x="174345" y="302755"/>
                  </a:lnTo>
                  <a:lnTo>
                    <a:pt x="181978" y="302755"/>
                  </a:lnTo>
                  <a:lnTo>
                    <a:pt x="183337" y="304025"/>
                  </a:lnTo>
                  <a:lnTo>
                    <a:pt x="184518" y="306578"/>
                  </a:lnTo>
                  <a:lnTo>
                    <a:pt x="184518" y="410044"/>
                  </a:lnTo>
                  <a:lnTo>
                    <a:pt x="183337" y="413880"/>
                  </a:lnTo>
                  <a:lnTo>
                    <a:pt x="180797" y="415163"/>
                  </a:lnTo>
                  <a:lnTo>
                    <a:pt x="178244" y="417715"/>
                  </a:lnTo>
                  <a:lnTo>
                    <a:pt x="173164" y="417715"/>
                  </a:lnTo>
                  <a:lnTo>
                    <a:pt x="165531" y="418985"/>
                  </a:lnTo>
                  <a:lnTo>
                    <a:pt x="165531" y="421551"/>
                  </a:lnTo>
                  <a:lnTo>
                    <a:pt x="220141" y="421551"/>
                  </a:lnTo>
                  <a:lnTo>
                    <a:pt x="220141" y="418985"/>
                  </a:lnTo>
                  <a:close/>
                </a:path>
                <a:path w="463550" h="421639">
                  <a:moveTo>
                    <a:pt x="463181" y="132854"/>
                  </a:moveTo>
                  <a:lnTo>
                    <a:pt x="456730" y="132854"/>
                  </a:lnTo>
                  <a:lnTo>
                    <a:pt x="451650" y="131572"/>
                  </a:lnTo>
                  <a:lnTo>
                    <a:pt x="447916" y="130302"/>
                  </a:lnTo>
                  <a:lnTo>
                    <a:pt x="445376" y="129032"/>
                  </a:lnTo>
                  <a:lnTo>
                    <a:pt x="444017" y="126479"/>
                  </a:lnTo>
                  <a:lnTo>
                    <a:pt x="444017" y="0"/>
                  </a:lnTo>
                  <a:lnTo>
                    <a:pt x="442823" y="0"/>
                  </a:lnTo>
                  <a:lnTo>
                    <a:pt x="405853" y="17894"/>
                  </a:lnTo>
                  <a:lnTo>
                    <a:pt x="405853" y="20459"/>
                  </a:lnTo>
                  <a:lnTo>
                    <a:pt x="408393" y="19164"/>
                  </a:lnTo>
                  <a:lnTo>
                    <a:pt x="410946" y="19164"/>
                  </a:lnTo>
                  <a:lnTo>
                    <a:pt x="413486" y="17894"/>
                  </a:lnTo>
                  <a:lnTo>
                    <a:pt x="417385" y="16611"/>
                  </a:lnTo>
                  <a:lnTo>
                    <a:pt x="425018" y="16611"/>
                  </a:lnTo>
                  <a:lnTo>
                    <a:pt x="426212" y="19164"/>
                  </a:lnTo>
                  <a:lnTo>
                    <a:pt x="426212" y="20459"/>
                  </a:lnTo>
                  <a:lnTo>
                    <a:pt x="427558" y="22999"/>
                  </a:lnTo>
                  <a:lnTo>
                    <a:pt x="427558" y="123913"/>
                  </a:lnTo>
                  <a:lnTo>
                    <a:pt x="426212" y="127749"/>
                  </a:lnTo>
                  <a:lnTo>
                    <a:pt x="423659" y="129032"/>
                  </a:lnTo>
                  <a:lnTo>
                    <a:pt x="421119" y="131572"/>
                  </a:lnTo>
                  <a:lnTo>
                    <a:pt x="416026" y="132854"/>
                  </a:lnTo>
                  <a:lnTo>
                    <a:pt x="408393" y="132854"/>
                  </a:lnTo>
                  <a:lnTo>
                    <a:pt x="408393" y="135420"/>
                  </a:lnTo>
                  <a:lnTo>
                    <a:pt x="463181" y="135420"/>
                  </a:lnTo>
                  <a:lnTo>
                    <a:pt x="463181" y="13285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40" name="object 4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112482" y="1996154"/>
              <a:ext cx="92941" cy="95803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251217" y="2002541"/>
              <a:ext cx="77508" cy="91971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345346" y="1920792"/>
              <a:ext cx="192158" cy="80472"/>
            </a:xfrm>
            <a:prstGeom prst="rect">
              <a:avLst/>
            </a:prstGeom>
          </p:spPr>
        </p:pic>
        <p:sp>
          <p:nvSpPr>
            <p:cNvPr id="43" name="object 43"/>
            <p:cNvSpPr/>
            <p:nvPr/>
          </p:nvSpPr>
          <p:spPr>
            <a:xfrm>
              <a:off x="6995457" y="1885027"/>
              <a:ext cx="574040" cy="0"/>
            </a:xfrm>
            <a:custGeom>
              <a:avLst/>
              <a:gdLst/>
              <a:ahLst/>
              <a:cxnLst/>
              <a:rect l="l" t="t" r="r" b="b"/>
              <a:pathLst>
                <a:path w="574040">
                  <a:moveTo>
                    <a:pt x="0" y="0"/>
                  </a:moveTo>
                  <a:lnTo>
                    <a:pt x="0" y="0"/>
                  </a:lnTo>
                  <a:lnTo>
                    <a:pt x="573762" y="0"/>
                  </a:lnTo>
                </a:path>
              </a:pathLst>
            </a:custGeom>
            <a:ln w="8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4" name="object 44"/>
            <p:cNvSpPr/>
            <p:nvPr/>
          </p:nvSpPr>
          <p:spPr>
            <a:xfrm>
              <a:off x="7625181" y="1789226"/>
              <a:ext cx="266065" cy="142240"/>
            </a:xfrm>
            <a:custGeom>
              <a:avLst/>
              <a:gdLst/>
              <a:ahLst/>
              <a:cxnLst/>
              <a:rect l="l" t="t" r="r" b="b"/>
              <a:pathLst>
                <a:path w="266065" h="142239">
                  <a:moveTo>
                    <a:pt x="92938" y="98361"/>
                  </a:moveTo>
                  <a:lnTo>
                    <a:pt x="0" y="98361"/>
                  </a:lnTo>
                  <a:lnTo>
                    <a:pt x="0" y="112420"/>
                  </a:lnTo>
                  <a:lnTo>
                    <a:pt x="92938" y="112420"/>
                  </a:lnTo>
                  <a:lnTo>
                    <a:pt x="92938" y="98361"/>
                  </a:lnTo>
                  <a:close/>
                </a:path>
                <a:path w="266065" h="142239">
                  <a:moveTo>
                    <a:pt x="92938" y="71526"/>
                  </a:moveTo>
                  <a:lnTo>
                    <a:pt x="0" y="71526"/>
                  </a:lnTo>
                  <a:lnTo>
                    <a:pt x="0" y="85585"/>
                  </a:lnTo>
                  <a:lnTo>
                    <a:pt x="92938" y="85585"/>
                  </a:lnTo>
                  <a:lnTo>
                    <a:pt x="92938" y="71526"/>
                  </a:lnTo>
                  <a:close/>
                </a:path>
                <a:path w="266065" h="142239">
                  <a:moveTo>
                    <a:pt x="171805" y="127736"/>
                  </a:moveTo>
                  <a:lnTo>
                    <a:pt x="170624" y="125183"/>
                  </a:lnTo>
                  <a:lnTo>
                    <a:pt x="168071" y="122631"/>
                  </a:lnTo>
                  <a:lnTo>
                    <a:pt x="162991" y="120065"/>
                  </a:lnTo>
                  <a:lnTo>
                    <a:pt x="156540" y="120065"/>
                  </a:lnTo>
                  <a:lnTo>
                    <a:pt x="154000" y="121361"/>
                  </a:lnTo>
                  <a:lnTo>
                    <a:pt x="152806" y="122631"/>
                  </a:lnTo>
                  <a:lnTo>
                    <a:pt x="150266" y="125183"/>
                  </a:lnTo>
                  <a:lnTo>
                    <a:pt x="148907" y="127736"/>
                  </a:lnTo>
                  <a:lnTo>
                    <a:pt x="148907" y="134124"/>
                  </a:lnTo>
                  <a:lnTo>
                    <a:pt x="150266" y="136677"/>
                  </a:lnTo>
                  <a:lnTo>
                    <a:pt x="151460" y="139242"/>
                  </a:lnTo>
                  <a:lnTo>
                    <a:pt x="156540" y="141782"/>
                  </a:lnTo>
                  <a:lnTo>
                    <a:pt x="160439" y="141782"/>
                  </a:lnTo>
                  <a:lnTo>
                    <a:pt x="162991" y="141782"/>
                  </a:lnTo>
                  <a:lnTo>
                    <a:pt x="168071" y="139242"/>
                  </a:lnTo>
                  <a:lnTo>
                    <a:pt x="170624" y="136677"/>
                  </a:lnTo>
                  <a:lnTo>
                    <a:pt x="171805" y="134124"/>
                  </a:lnTo>
                  <a:lnTo>
                    <a:pt x="171805" y="127736"/>
                  </a:lnTo>
                  <a:close/>
                </a:path>
                <a:path w="266065" h="142239">
                  <a:moveTo>
                    <a:pt x="265938" y="1282"/>
                  </a:moveTo>
                  <a:lnTo>
                    <a:pt x="264744" y="0"/>
                  </a:lnTo>
                  <a:lnTo>
                    <a:pt x="263398" y="2552"/>
                  </a:lnTo>
                  <a:lnTo>
                    <a:pt x="260845" y="3822"/>
                  </a:lnTo>
                  <a:lnTo>
                    <a:pt x="259664" y="5105"/>
                  </a:lnTo>
                  <a:lnTo>
                    <a:pt x="212509" y="5105"/>
                  </a:lnTo>
                  <a:lnTo>
                    <a:pt x="190969" y="52374"/>
                  </a:lnTo>
                  <a:lnTo>
                    <a:pt x="190969" y="56197"/>
                  </a:lnTo>
                  <a:lnTo>
                    <a:pt x="194703" y="56197"/>
                  </a:lnTo>
                  <a:lnTo>
                    <a:pt x="201434" y="56654"/>
                  </a:lnTo>
                  <a:lnTo>
                    <a:pt x="243865" y="77762"/>
                  </a:lnTo>
                  <a:lnTo>
                    <a:pt x="250672" y="99631"/>
                  </a:lnTo>
                  <a:lnTo>
                    <a:pt x="250012" y="106832"/>
                  </a:lnTo>
                  <a:lnTo>
                    <a:pt x="248170" y="113207"/>
                  </a:lnTo>
                  <a:lnTo>
                    <a:pt x="245376" y="118859"/>
                  </a:lnTo>
                  <a:lnTo>
                    <a:pt x="241858" y="123901"/>
                  </a:lnTo>
                  <a:lnTo>
                    <a:pt x="236766" y="131572"/>
                  </a:lnTo>
                  <a:lnTo>
                    <a:pt x="229133" y="134124"/>
                  </a:lnTo>
                  <a:lnTo>
                    <a:pt x="218960" y="134124"/>
                  </a:lnTo>
                  <a:lnTo>
                    <a:pt x="213868" y="132842"/>
                  </a:lnTo>
                  <a:lnTo>
                    <a:pt x="207429" y="127736"/>
                  </a:lnTo>
                  <a:lnTo>
                    <a:pt x="202336" y="123901"/>
                  </a:lnTo>
                  <a:lnTo>
                    <a:pt x="197243" y="121361"/>
                  </a:lnTo>
                  <a:lnTo>
                    <a:pt x="189611" y="121361"/>
                  </a:lnTo>
                  <a:lnTo>
                    <a:pt x="188429" y="122631"/>
                  </a:lnTo>
                  <a:lnTo>
                    <a:pt x="187071" y="123901"/>
                  </a:lnTo>
                  <a:lnTo>
                    <a:pt x="184531" y="125183"/>
                  </a:lnTo>
                  <a:lnTo>
                    <a:pt x="184531" y="134124"/>
                  </a:lnTo>
                  <a:lnTo>
                    <a:pt x="187071" y="137960"/>
                  </a:lnTo>
                  <a:lnTo>
                    <a:pt x="198602" y="141782"/>
                  </a:lnTo>
                  <a:lnTo>
                    <a:pt x="209969" y="141782"/>
                  </a:lnTo>
                  <a:lnTo>
                    <a:pt x="249491" y="127736"/>
                  </a:lnTo>
                  <a:lnTo>
                    <a:pt x="264744" y="90690"/>
                  </a:lnTo>
                  <a:lnTo>
                    <a:pt x="264744" y="84302"/>
                  </a:lnTo>
                  <a:lnTo>
                    <a:pt x="263398" y="77927"/>
                  </a:lnTo>
                  <a:lnTo>
                    <a:pt x="260845" y="72809"/>
                  </a:lnTo>
                  <a:lnTo>
                    <a:pt x="258305" y="66421"/>
                  </a:lnTo>
                  <a:lnTo>
                    <a:pt x="230314" y="44704"/>
                  </a:lnTo>
                  <a:lnTo>
                    <a:pt x="225234" y="42164"/>
                  </a:lnTo>
                  <a:lnTo>
                    <a:pt x="216408" y="40868"/>
                  </a:lnTo>
                  <a:lnTo>
                    <a:pt x="206235" y="38315"/>
                  </a:lnTo>
                  <a:lnTo>
                    <a:pt x="213868" y="21704"/>
                  </a:lnTo>
                  <a:lnTo>
                    <a:pt x="257111" y="21704"/>
                  </a:lnTo>
                  <a:lnTo>
                    <a:pt x="257111" y="20434"/>
                  </a:lnTo>
                  <a:lnTo>
                    <a:pt x="258305" y="20434"/>
                  </a:lnTo>
                  <a:lnTo>
                    <a:pt x="265938" y="128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45" name="object 4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911476" y="1789222"/>
              <a:ext cx="81408" cy="141786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013238" y="1791771"/>
              <a:ext cx="89040" cy="137961"/>
            </a:xfrm>
            <a:prstGeom prst="rect">
              <a:avLst/>
            </a:prstGeom>
          </p:spPr>
        </p:pic>
      </p:grpSp>
      <p:sp>
        <p:nvSpPr>
          <p:cNvPr id="47" name="object 47"/>
          <p:cNvSpPr txBox="1"/>
          <p:nvPr/>
        </p:nvSpPr>
        <p:spPr>
          <a:xfrm>
            <a:off x="4117594" y="1307947"/>
            <a:ext cx="1445260" cy="635000"/>
          </a:xfrm>
          <a:prstGeom prst="rect">
            <a:avLst/>
          </a:prstGeom>
        </p:spPr>
        <p:txBody>
          <a:bodyPr vert="horz" wrap="square" lIns="0" tIns="104140" rIns="0" bIns="0" rtlCol="0">
            <a:spAutoFit/>
          </a:bodyPr>
          <a:lstStyle/>
          <a:p>
            <a:pPr marL="698500">
              <a:spcBef>
                <a:spcPts val="820"/>
              </a:spcBef>
            </a:pPr>
            <a:r>
              <a:rPr sz="1400" b="1" spc="-135" dirty="0">
                <a:solidFill>
                  <a:srgbClr val="0000FF"/>
                </a:solidFill>
                <a:latin typeface="Times New Roman"/>
                <a:cs typeface="Times New Roman"/>
              </a:rPr>
              <a:t>T</a:t>
            </a:r>
            <a:r>
              <a:rPr sz="1400" b="1" dirty="0">
                <a:solidFill>
                  <a:srgbClr val="0000FF"/>
                </a:solidFill>
                <a:latin typeface="Times New Roman"/>
                <a:cs typeface="Times New Roman"/>
              </a:rPr>
              <a:t>ar</a:t>
            </a:r>
            <a:r>
              <a:rPr sz="1400" b="1" spc="5" dirty="0">
                <a:solidFill>
                  <a:srgbClr val="0000FF"/>
                </a:solidFill>
                <a:latin typeface="Times New Roman"/>
                <a:cs typeface="Times New Roman"/>
              </a:rPr>
              <a:t>g</a:t>
            </a:r>
            <a:r>
              <a:rPr sz="1400" b="1" dirty="0">
                <a:solidFill>
                  <a:srgbClr val="0000FF"/>
                </a:solidFill>
                <a:latin typeface="Times New Roman"/>
                <a:cs typeface="Times New Roman"/>
              </a:rPr>
              <a:t>et:</a:t>
            </a:r>
            <a:r>
              <a:rPr sz="1400" b="1" spc="-2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1400" b="1" spc="-5" dirty="0">
                <a:solidFill>
                  <a:srgbClr val="008000"/>
                </a:solidFill>
                <a:latin typeface="Times New Roman"/>
                <a:cs typeface="Times New Roman"/>
              </a:rPr>
              <a:t>.9</a:t>
            </a:r>
            <a:endParaRPr sz="140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12700">
              <a:spcBef>
                <a:spcPts val="720"/>
              </a:spcBef>
            </a:pPr>
            <a:r>
              <a:rPr sz="1400" b="1" dirty="0">
                <a:solidFill>
                  <a:srgbClr val="0000FF"/>
                </a:solidFill>
                <a:latin typeface="Times New Roman"/>
                <a:cs typeface="Times New Roman"/>
              </a:rPr>
              <a:t>.552</a:t>
            </a:r>
            <a:endParaRPr sz="14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2596693" y="5116808"/>
            <a:ext cx="7047865" cy="6283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880"/>
              </a:lnSpc>
            </a:pPr>
            <a:r>
              <a:rPr sz="4500" spc="-75" dirty="0">
                <a:solidFill>
                  <a:prstClr val="black"/>
                </a:solidFill>
                <a:latin typeface="Times New Roman"/>
                <a:cs typeface="Times New Roman"/>
              </a:rPr>
              <a:t>“Forward</a:t>
            </a:r>
            <a:r>
              <a:rPr sz="4500" spc="-1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4500" spc="-55" dirty="0">
                <a:solidFill>
                  <a:prstClr val="black"/>
                </a:solidFill>
                <a:latin typeface="Times New Roman"/>
                <a:cs typeface="Times New Roman"/>
              </a:rPr>
              <a:t>Phase”</a:t>
            </a:r>
            <a:r>
              <a:rPr sz="4500" spc="-2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4500" dirty="0">
                <a:solidFill>
                  <a:prstClr val="black"/>
                </a:solidFill>
                <a:latin typeface="Times New Roman"/>
                <a:cs typeface="Times New Roman"/>
              </a:rPr>
              <a:t>–</a:t>
            </a:r>
            <a:r>
              <a:rPr sz="4500" spc="-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4500" spc="15" dirty="0">
                <a:solidFill>
                  <a:prstClr val="black"/>
                </a:solidFill>
                <a:latin typeface="Times New Roman"/>
                <a:cs typeface="Times New Roman"/>
              </a:rPr>
              <a:t>output</a:t>
            </a:r>
            <a:r>
              <a:rPr sz="4500" spc="-1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4500" spc="-195" dirty="0">
                <a:solidFill>
                  <a:prstClr val="black"/>
                </a:solidFill>
                <a:latin typeface="Times New Roman"/>
                <a:cs typeface="Times New Roman"/>
              </a:rPr>
              <a:t>layer</a:t>
            </a:r>
            <a:endParaRPr sz="45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879086" y="4218813"/>
            <a:ext cx="11493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b="1" dirty="0">
                <a:solidFill>
                  <a:srgbClr val="0000FF"/>
                </a:solidFill>
                <a:latin typeface="Times New Roman"/>
                <a:cs typeface="Times New Roman"/>
              </a:rPr>
              <a:t>0</a:t>
            </a:r>
            <a:endParaRPr sz="14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3805238" y="2909125"/>
            <a:ext cx="588645" cy="1283970"/>
            <a:chOff x="2281237" y="2909125"/>
            <a:chExt cx="588645" cy="1283970"/>
          </a:xfrm>
        </p:grpSpPr>
        <p:sp>
          <p:nvSpPr>
            <p:cNvPr id="4" name="object 4"/>
            <p:cNvSpPr/>
            <p:nvPr/>
          </p:nvSpPr>
          <p:spPr>
            <a:xfrm>
              <a:off x="2286000" y="2913888"/>
              <a:ext cx="340360" cy="782955"/>
            </a:xfrm>
            <a:custGeom>
              <a:avLst/>
              <a:gdLst/>
              <a:ahLst/>
              <a:cxnLst/>
              <a:rect l="l" t="t" r="r" b="b"/>
              <a:pathLst>
                <a:path w="340360" h="782954">
                  <a:moveTo>
                    <a:pt x="339979" y="782574"/>
                  </a:moveTo>
                  <a:lnTo>
                    <a:pt x="0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2385060" y="3697224"/>
              <a:ext cx="481965" cy="492759"/>
            </a:xfrm>
            <a:custGeom>
              <a:avLst/>
              <a:gdLst/>
              <a:ahLst/>
              <a:cxnLst/>
              <a:rect l="l" t="t" r="r" b="b"/>
              <a:pathLst>
                <a:path w="481964" h="492760">
                  <a:moveTo>
                    <a:pt x="240791" y="0"/>
                  </a:moveTo>
                  <a:lnTo>
                    <a:pt x="192268" y="5002"/>
                  </a:lnTo>
                  <a:lnTo>
                    <a:pt x="147071" y="19347"/>
                  </a:lnTo>
                  <a:lnTo>
                    <a:pt x="106170" y="42045"/>
                  </a:lnTo>
                  <a:lnTo>
                    <a:pt x="70532" y="72104"/>
                  </a:lnTo>
                  <a:lnTo>
                    <a:pt x="41127" y="108532"/>
                  </a:lnTo>
                  <a:lnTo>
                    <a:pt x="18924" y="150340"/>
                  </a:lnTo>
                  <a:lnTo>
                    <a:pt x="4892" y="196534"/>
                  </a:lnTo>
                  <a:lnTo>
                    <a:pt x="0" y="246125"/>
                  </a:lnTo>
                  <a:lnTo>
                    <a:pt x="4892" y="295717"/>
                  </a:lnTo>
                  <a:lnTo>
                    <a:pt x="18924" y="341911"/>
                  </a:lnTo>
                  <a:lnTo>
                    <a:pt x="41127" y="383719"/>
                  </a:lnTo>
                  <a:lnTo>
                    <a:pt x="70532" y="420147"/>
                  </a:lnTo>
                  <a:lnTo>
                    <a:pt x="106170" y="450206"/>
                  </a:lnTo>
                  <a:lnTo>
                    <a:pt x="147071" y="472904"/>
                  </a:lnTo>
                  <a:lnTo>
                    <a:pt x="192268" y="487249"/>
                  </a:lnTo>
                  <a:lnTo>
                    <a:pt x="240791" y="492251"/>
                  </a:lnTo>
                  <a:lnTo>
                    <a:pt x="289315" y="487249"/>
                  </a:lnTo>
                  <a:lnTo>
                    <a:pt x="334512" y="472904"/>
                  </a:lnTo>
                  <a:lnTo>
                    <a:pt x="375413" y="450206"/>
                  </a:lnTo>
                  <a:lnTo>
                    <a:pt x="411051" y="420147"/>
                  </a:lnTo>
                  <a:lnTo>
                    <a:pt x="440456" y="383719"/>
                  </a:lnTo>
                  <a:lnTo>
                    <a:pt x="462659" y="341911"/>
                  </a:lnTo>
                  <a:lnTo>
                    <a:pt x="476691" y="295717"/>
                  </a:lnTo>
                  <a:lnTo>
                    <a:pt x="481583" y="246125"/>
                  </a:lnTo>
                  <a:lnTo>
                    <a:pt x="476691" y="196534"/>
                  </a:lnTo>
                  <a:lnTo>
                    <a:pt x="462659" y="150340"/>
                  </a:lnTo>
                  <a:lnTo>
                    <a:pt x="440456" y="108532"/>
                  </a:lnTo>
                  <a:lnTo>
                    <a:pt x="411051" y="72104"/>
                  </a:lnTo>
                  <a:lnTo>
                    <a:pt x="375413" y="42045"/>
                  </a:lnTo>
                  <a:lnTo>
                    <a:pt x="334512" y="19347"/>
                  </a:lnTo>
                  <a:lnTo>
                    <a:pt x="289315" y="5002"/>
                  </a:lnTo>
                  <a:lnTo>
                    <a:pt x="24079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2385060" y="3697224"/>
              <a:ext cx="481965" cy="492759"/>
            </a:xfrm>
            <a:custGeom>
              <a:avLst/>
              <a:gdLst/>
              <a:ahLst/>
              <a:cxnLst/>
              <a:rect l="l" t="t" r="r" b="b"/>
              <a:pathLst>
                <a:path w="481964" h="492760">
                  <a:moveTo>
                    <a:pt x="0" y="246125"/>
                  </a:moveTo>
                  <a:lnTo>
                    <a:pt x="4892" y="196534"/>
                  </a:lnTo>
                  <a:lnTo>
                    <a:pt x="18924" y="150340"/>
                  </a:lnTo>
                  <a:lnTo>
                    <a:pt x="41127" y="108532"/>
                  </a:lnTo>
                  <a:lnTo>
                    <a:pt x="70532" y="72104"/>
                  </a:lnTo>
                  <a:lnTo>
                    <a:pt x="106170" y="42045"/>
                  </a:lnTo>
                  <a:lnTo>
                    <a:pt x="147071" y="19347"/>
                  </a:lnTo>
                  <a:lnTo>
                    <a:pt x="192268" y="5002"/>
                  </a:lnTo>
                  <a:lnTo>
                    <a:pt x="240791" y="0"/>
                  </a:lnTo>
                  <a:lnTo>
                    <a:pt x="289315" y="5002"/>
                  </a:lnTo>
                  <a:lnTo>
                    <a:pt x="334512" y="19347"/>
                  </a:lnTo>
                  <a:lnTo>
                    <a:pt x="375413" y="42045"/>
                  </a:lnTo>
                  <a:lnTo>
                    <a:pt x="411051" y="72104"/>
                  </a:lnTo>
                  <a:lnTo>
                    <a:pt x="440456" y="108532"/>
                  </a:lnTo>
                  <a:lnTo>
                    <a:pt x="462659" y="150340"/>
                  </a:lnTo>
                  <a:lnTo>
                    <a:pt x="476691" y="196534"/>
                  </a:lnTo>
                  <a:lnTo>
                    <a:pt x="481583" y="246125"/>
                  </a:lnTo>
                  <a:lnTo>
                    <a:pt x="476691" y="295717"/>
                  </a:lnTo>
                  <a:lnTo>
                    <a:pt x="462659" y="341911"/>
                  </a:lnTo>
                  <a:lnTo>
                    <a:pt x="440456" y="383719"/>
                  </a:lnTo>
                  <a:lnTo>
                    <a:pt x="411051" y="420147"/>
                  </a:lnTo>
                  <a:lnTo>
                    <a:pt x="375413" y="450206"/>
                  </a:lnTo>
                  <a:lnTo>
                    <a:pt x="334512" y="472904"/>
                  </a:lnTo>
                  <a:lnTo>
                    <a:pt x="289315" y="487249"/>
                  </a:lnTo>
                  <a:lnTo>
                    <a:pt x="240791" y="492251"/>
                  </a:lnTo>
                  <a:lnTo>
                    <a:pt x="192268" y="487249"/>
                  </a:lnTo>
                  <a:lnTo>
                    <a:pt x="147071" y="472904"/>
                  </a:lnTo>
                  <a:lnTo>
                    <a:pt x="106170" y="450206"/>
                  </a:lnTo>
                  <a:lnTo>
                    <a:pt x="70532" y="420147"/>
                  </a:lnTo>
                  <a:lnTo>
                    <a:pt x="41127" y="383719"/>
                  </a:lnTo>
                  <a:lnTo>
                    <a:pt x="18924" y="341911"/>
                  </a:lnTo>
                  <a:lnTo>
                    <a:pt x="4892" y="295717"/>
                  </a:lnTo>
                  <a:lnTo>
                    <a:pt x="0" y="246125"/>
                  </a:lnTo>
                  <a:close/>
                </a:path>
              </a:pathLst>
            </a:custGeom>
            <a:ln w="60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4001389" y="3818891"/>
            <a:ext cx="255270" cy="6394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8105">
              <a:spcBef>
                <a:spcPts val="100"/>
              </a:spcBef>
            </a:pPr>
            <a:r>
              <a:rPr sz="1400" i="1" spc="5" dirty="0">
                <a:solidFill>
                  <a:prstClr val="black"/>
                </a:solidFill>
                <a:latin typeface="Times New Roman"/>
                <a:cs typeface="Times New Roman"/>
              </a:rPr>
              <a:t>x</a:t>
            </a:r>
            <a:r>
              <a:rPr sz="1350" spc="7" baseline="-21604" dirty="0">
                <a:solidFill>
                  <a:prstClr val="black"/>
                </a:solidFill>
                <a:latin typeface="Times New Roman"/>
                <a:cs typeface="Times New Roman"/>
              </a:rPr>
              <a:t>1</a:t>
            </a:r>
            <a:endParaRPr sz="1350" baseline="-21604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38100">
              <a:spcBef>
                <a:spcPts val="1470"/>
              </a:spcBef>
            </a:pPr>
            <a:r>
              <a:rPr sz="1400" b="1" dirty="0">
                <a:solidFill>
                  <a:srgbClr val="0000FF"/>
                </a:solidFill>
                <a:latin typeface="Times New Roman"/>
                <a:cs typeface="Times New Roman"/>
              </a:rPr>
              <a:t>1</a:t>
            </a:r>
            <a:endParaRPr sz="14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4737990" y="3694049"/>
            <a:ext cx="486409" cy="499109"/>
            <a:chOff x="3213989" y="3694048"/>
            <a:chExt cx="486409" cy="499109"/>
          </a:xfrm>
        </p:grpSpPr>
        <p:sp>
          <p:nvSpPr>
            <p:cNvPr id="9" name="object 9"/>
            <p:cNvSpPr/>
            <p:nvPr/>
          </p:nvSpPr>
          <p:spPr>
            <a:xfrm>
              <a:off x="3217164" y="3697223"/>
              <a:ext cx="480059" cy="492759"/>
            </a:xfrm>
            <a:custGeom>
              <a:avLst/>
              <a:gdLst/>
              <a:ahLst/>
              <a:cxnLst/>
              <a:rect l="l" t="t" r="r" b="b"/>
              <a:pathLst>
                <a:path w="480060" h="492760">
                  <a:moveTo>
                    <a:pt x="240030" y="0"/>
                  </a:moveTo>
                  <a:lnTo>
                    <a:pt x="191648" y="5002"/>
                  </a:lnTo>
                  <a:lnTo>
                    <a:pt x="146589" y="19347"/>
                  </a:lnTo>
                  <a:lnTo>
                    <a:pt x="105816" y="42045"/>
                  </a:lnTo>
                  <a:lnTo>
                    <a:pt x="70294" y="72104"/>
                  </a:lnTo>
                  <a:lnTo>
                    <a:pt x="40987" y="108532"/>
                  </a:lnTo>
                  <a:lnTo>
                    <a:pt x="18859" y="150340"/>
                  </a:lnTo>
                  <a:lnTo>
                    <a:pt x="4875" y="196534"/>
                  </a:lnTo>
                  <a:lnTo>
                    <a:pt x="0" y="246125"/>
                  </a:lnTo>
                  <a:lnTo>
                    <a:pt x="4875" y="295717"/>
                  </a:lnTo>
                  <a:lnTo>
                    <a:pt x="18859" y="341911"/>
                  </a:lnTo>
                  <a:lnTo>
                    <a:pt x="40987" y="383719"/>
                  </a:lnTo>
                  <a:lnTo>
                    <a:pt x="70294" y="420147"/>
                  </a:lnTo>
                  <a:lnTo>
                    <a:pt x="105816" y="450206"/>
                  </a:lnTo>
                  <a:lnTo>
                    <a:pt x="146589" y="472904"/>
                  </a:lnTo>
                  <a:lnTo>
                    <a:pt x="191648" y="487249"/>
                  </a:lnTo>
                  <a:lnTo>
                    <a:pt x="240030" y="492251"/>
                  </a:lnTo>
                  <a:lnTo>
                    <a:pt x="288411" y="487249"/>
                  </a:lnTo>
                  <a:lnTo>
                    <a:pt x="333470" y="472904"/>
                  </a:lnTo>
                  <a:lnTo>
                    <a:pt x="374243" y="450206"/>
                  </a:lnTo>
                  <a:lnTo>
                    <a:pt x="409765" y="420147"/>
                  </a:lnTo>
                  <a:lnTo>
                    <a:pt x="439072" y="383719"/>
                  </a:lnTo>
                  <a:lnTo>
                    <a:pt x="461200" y="341911"/>
                  </a:lnTo>
                  <a:lnTo>
                    <a:pt x="475184" y="295717"/>
                  </a:lnTo>
                  <a:lnTo>
                    <a:pt x="480060" y="246125"/>
                  </a:lnTo>
                  <a:lnTo>
                    <a:pt x="475184" y="196534"/>
                  </a:lnTo>
                  <a:lnTo>
                    <a:pt x="461200" y="150340"/>
                  </a:lnTo>
                  <a:lnTo>
                    <a:pt x="439072" y="108532"/>
                  </a:lnTo>
                  <a:lnTo>
                    <a:pt x="409765" y="72104"/>
                  </a:lnTo>
                  <a:lnTo>
                    <a:pt x="374243" y="42045"/>
                  </a:lnTo>
                  <a:lnTo>
                    <a:pt x="333470" y="19347"/>
                  </a:lnTo>
                  <a:lnTo>
                    <a:pt x="288411" y="5002"/>
                  </a:lnTo>
                  <a:lnTo>
                    <a:pt x="24003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3217164" y="3697223"/>
              <a:ext cx="480059" cy="492759"/>
            </a:xfrm>
            <a:custGeom>
              <a:avLst/>
              <a:gdLst/>
              <a:ahLst/>
              <a:cxnLst/>
              <a:rect l="l" t="t" r="r" b="b"/>
              <a:pathLst>
                <a:path w="480060" h="492760">
                  <a:moveTo>
                    <a:pt x="0" y="246125"/>
                  </a:moveTo>
                  <a:lnTo>
                    <a:pt x="4875" y="196534"/>
                  </a:lnTo>
                  <a:lnTo>
                    <a:pt x="18859" y="150340"/>
                  </a:lnTo>
                  <a:lnTo>
                    <a:pt x="40987" y="108532"/>
                  </a:lnTo>
                  <a:lnTo>
                    <a:pt x="70294" y="72104"/>
                  </a:lnTo>
                  <a:lnTo>
                    <a:pt x="105816" y="42045"/>
                  </a:lnTo>
                  <a:lnTo>
                    <a:pt x="146589" y="19347"/>
                  </a:lnTo>
                  <a:lnTo>
                    <a:pt x="191648" y="5002"/>
                  </a:lnTo>
                  <a:lnTo>
                    <a:pt x="240030" y="0"/>
                  </a:lnTo>
                  <a:lnTo>
                    <a:pt x="288411" y="5002"/>
                  </a:lnTo>
                  <a:lnTo>
                    <a:pt x="333470" y="19347"/>
                  </a:lnTo>
                  <a:lnTo>
                    <a:pt x="374243" y="42045"/>
                  </a:lnTo>
                  <a:lnTo>
                    <a:pt x="409765" y="72104"/>
                  </a:lnTo>
                  <a:lnTo>
                    <a:pt x="439072" y="108532"/>
                  </a:lnTo>
                  <a:lnTo>
                    <a:pt x="461200" y="150340"/>
                  </a:lnTo>
                  <a:lnTo>
                    <a:pt x="475184" y="196534"/>
                  </a:lnTo>
                  <a:lnTo>
                    <a:pt x="480060" y="246125"/>
                  </a:lnTo>
                  <a:lnTo>
                    <a:pt x="475184" y="295717"/>
                  </a:lnTo>
                  <a:lnTo>
                    <a:pt x="461200" y="341911"/>
                  </a:lnTo>
                  <a:lnTo>
                    <a:pt x="439072" y="383719"/>
                  </a:lnTo>
                  <a:lnTo>
                    <a:pt x="409765" y="420147"/>
                  </a:lnTo>
                  <a:lnTo>
                    <a:pt x="374243" y="450206"/>
                  </a:lnTo>
                  <a:lnTo>
                    <a:pt x="333470" y="472904"/>
                  </a:lnTo>
                  <a:lnTo>
                    <a:pt x="288411" y="487249"/>
                  </a:lnTo>
                  <a:lnTo>
                    <a:pt x="240030" y="492251"/>
                  </a:lnTo>
                  <a:lnTo>
                    <a:pt x="191648" y="487249"/>
                  </a:lnTo>
                  <a:lnTo>
                    <a:pt x="146589" y="472904"/>
                  </a:lnTo>
                  <a:lnTo>
                    <a:pt x="105816" y="450206"/>
                  </a:lnTo>
                  <a:lnTo>
                    <a:pt x="70294" y="420147"/>
                  </a:lnTo>
                  <a:lnTo>
                    <a:pt x="40987" y="383719"/>
                  </a:lnTo>
                  <a:lnTo>
                    <a:pt x="18859" y="341911"/>
                  </a:lnTo>
                  <a:lnTo>
                    <a:pt x="4875" y="295717"/>
                  </a:lnTo>
                  <a:lnTo>
                    <a:pt x="0" y="246125"/>
                  </a:lnTo>
                  <a:close/>
                </a:path>
              </a:pathLst>
            </a:custGeom>
            <a:ln w="60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4873753" y="3818890"/>
            <a:ext cx="21526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spcBef>
                <a:spcPts val="100"/>
              </a:spcBef>
            </a:pPr>
            <a:r>
              <a:rPr sz="1400" i="1" spc="5" dirty="0">
                <a:solidFill>
                  <a:prstClr val="black"/>
                </a:solidFill>
                <a:latin typeface="Times New Roman"/>
                <a:cs typeface="Times New Roman"/>
              </a:rPr>
              <a:t>x</a:t>
            </a:r>
            <a:r>
              <a:rPr sz="1350" spc="7" baseline="-21604" dirty="0">
                <a:solidFill>
                  <a:prstClr val="black"/>
                </a:solidFill>
                <a:latin typeface="Times New Roman"/>
                <a:cs typeface="Times New Roman"/>
              </a:rPr>
              <a:t>2</a:t>
            </a:r>
            <a:endParaRPr sz="1350" baseline="-21604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3166745" y="2433701"/>
            <a:ext cx="1819910" cy="1758950"/>
            <a:chOff x="1642745" y="2433701"/>
            <a:chExt cx="1819910" cy="1758950"/>
          </a:xfrm>
        </p:grpSpPr>
        <p:sp>
          <p:nvSpPr>
            <p:cNvPr id="13" name="object 13"/>
            <p:cNvSpPr/>
            <p:nvPr/>
          </p:nvSpPr>
          <p:spPr>
            <a:xfrm>
              <a:off x="2052828" y="2436876"/>
              <a:ext cx="481965" cy="492759"/>
            </a:xfrm>
            <a:custGeom>
              <a:avLst/>
              <a:gdLst/>
              <a:ahLst/>
              <a:cxnLst/>
              <a:rect l="l" t="t" r="r" b="b"/>
              <a:pathLst>
                <a:path w="481964" h="492760">
                  <a:moveTo>
                    <a:pt x="240792" y="0"/>
                  </a:moveTo>
                  <a:lnTo>
                    <a:pt x="192268" y="5002"/>
                  </a:lnTo>
                  <a:lnTo>
                    <a:pt x="147071" y="19347"/>
                  </a:lnTo>
                  <a:lnTo>
                    <a:pt x="106170" y="42045"/>
                  </a:lnTo>
                  <a:lnTo>
                    <a:pt x="70532" y="72104"/>
                  </a:lnTo>
                  <a:lnTo>
                    <a:pt x="41127" y="108532"/>
                  </a:lnTo>
                  <a:lnTo>
                    <a:pt x="18924" y="150340"/>
                  </a:lnTo>
                  <a:lnTo>
                    <a:pt x="4892" y="196534"/>
                  </a:lnTo>
                  <a:lnTo>
                    <a:pt x="0" y="246125"/>
                  </a:lnTo>
                  <a:lnTo>
                    <a:pt x="4892" y="295717"/>
                  </a:lnTo>
                  <a:lnTo>
                    <a:pt x="18924" y="341911"/>
                  </a:lnTo>
                  <a:lnTo>
                    <a:pt x="41127" y="383719"/>
                  </a:lnTo>
                  <a:lnTo>
                    <a:pt x="70532" y="420147"/>
                  </a:lnTo>
                  <a:lnTo>
                    <a:pt x="106170" y="450206"/>
                  </a:lnTo>
                  <a:lnTo>
                    <a:pt x="147071" y="472904"/>
                  </a:lnTo>
                  <a:lnTo>
                    <a:pt x="192268" y="487249"/>
                  </a:lnTo>
                  <a:lnTo>
                    <a:pt x="240792" y="492251"/>
                  </a:lnTo>
                  <a:lnTo>
                    <a:pt x="289315" y="487249"/>
                  </a:lnTo>
                  <a:lnTo>
                    <a:pt x="334512" y="472904"/>
                  </a:lnTo>
                  <a:lnTo>
                    <a:pt x="375413" y="450206"/>
                  </a:lnTo>
                  <a:lnTo>
                    <a:pt x="411051" y="420147"/>
                  </a:lnTo>
                  <a:lnTo>
                    <a:pt x="440456" y="383719"/>
                  </a:lnTo>
                  <a:lnTo>
                    <a:pt x="462659" y="341911"/>
                  </a:lnTo>
                  <a:lnTo>
                    <a:pt x="476691" y="295717"/>
                  </a:lnTo>
                  <a:lnTo>
                    <a:pt x="481584" y="246125"/>
                  </a:lnTo>
                  <a:lnTo>
                    <a:pt x="476691" y="196534"/>
                  </a:lnTo>
                  <a:lnTo>
                    <a:pt x="462659" y="150340"/>
                  </a:lnTo>
                  <a:lnTo>
                    <a:pt x="440456" y="108532"/>
                  </a:lnTo>
                  <a:lnTo>
                    <a:pt x="411051" y="72104"/>
                  </a:lnTo>
                  <a:lnTo>
                    <a:pt x="375413" y="42045"/>
                  </a:lnTo>
                  <a:lnTo>
                    <a:pt x="334512" y="19347"/>
                  </a:lnTo>
                  <a:lnTo>
                    <a:pt x="289315" y="5002"/>
                  </a:lnTo>
                  <a:lnTo>
                    <a:pt x="24079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4" name="object 14"/>
            <p:cNvSpPr/>
            <p:nvPr/>
          </p:nvSpPr>
          <p:spPr>
            <a:xfrm>
              <a:off x="2052828" y="2436876"/>
              <a:ext cx="481965" cy="492759"/>
            </a:xfrm>
            <a:custGeom>
              <a:avLst/>
              <a:gdLst/>
              <a:ahLst/>
              <a:cxnLst/>
              <a:rect l="l" t="t" r="r" b="b"/>
              <a:pathLst>
                <a:path w="481964" h="492760">
                  <a:moveTo>
                    <a:pt x="0" y="246125"/>
                  </a:moveTo>
                  <a:lnTo>
                    <a:pt x="4892" y="196534"/>
                  </a:lnTo>
                  <a:lnTo>
                    <a:pt x="18924" y="150340"/>
                  </a:lnTo>
                  <a:lnTo>
                    <a:pt x="41127" y="108532"/>
                  </a:lnTo>
                  <a:lnTo>
                    <a:pt x="70532" y="72104"/>
                  </a:lnTo>
                  <a:lnTo>
                    <a:pt x="106170" y="42045"/>
                  </a:lnTo>
                  <a:lnTo>
                    <a:pt x="147071" y="19347"/>
                  </a:lnTo>
                  <a:lnTo>
                    <a:pt x="192268" y="5002"/>
                  </a:lnTo>
                  <a:lnTo>
                    <a:pt x="240792" y="0"/>
                  </a:lnTo>
                  <a:lnTo>
                    <a:pt x="289315" y="5002"/>
                  </a:lnTo>
                  <a:lnTo>
                    <a:pt x="334512" y="19347"/>
                  </a:lnTo>
                  <a:lnTo>
                    <a:pt x="375413" y="42045"/>
                  </a:lnTo>
                  <a:lnTo>
                    <a:pt x="411051" y="72104"/>
                  </a:lnTo>
                  <a:lnTo>
                    <a:pt x="440456" y="108532"/>
                  </a:lnTo>
                  <a:lnTo>
                    <a:pt x="462659" y="150340"/>
                  </a:lnTo>
                  <a:lnTo>
                    <a:pt x="476691" y="196534"/>
                  </a:lnTo>
                  <a:lnTo>
                    <a:pt x="481584" y="246125"/>
                  </a:lnTo>
                  <a:lnTo>
                    <a:pt x="476691" y="295717"/>
                  </a:lnTo>
                  <a:lnTo>
                    <a:pt x="462659" y="341911"/>
                  </a:lnTo>
                  <a:lnTo>
                    <a:pt x="440456" y="383719"/>
                  </a:lnTo>
                  <a:lnTo>
                    <a:pt x="411051" y="420147"/>
                  </a:lnTo>
                  <a:lnTo>
                    <a:pt x="375413" y="450206"/>
                  </a:lnTo>
                  <a:lnTo>
                    <a:pt x="334512" y="472904"/>
                  </a:lnTo>
                  <a:lnTo>
                    <a:pt x="289315" y="487249"/>
                  </a:lnTo>
                  <a:lnTo>
                    <a:pt x="240792" y="492251"/>
                  </a:lnTo>
                  <a:lnTo>
                    <a:pt x="192268" y="487249"/>
                  </a:lnTo>
                  <a:lnTo>
                    <a:pt x="147071" y="472904"/>
                  </a:lnTo>
                  <a:lnTo>
                    <a:pt x="106170" y="450206"/>
                  </a:lnTo>
                  <a:lnTo>
                    <a:pt x="70532" y="420147"/>
                  </a:lnTo>
                  <a:lnTo>
                    <a:pt x="41127" y="383719"/>
                  </a:lnTo>
                  <a:lnTo>
                    <a:pt x="18924" y="341911"/>
                  </a:lnTo>
                  <a:lnTo>
                    <a:pt x="4892" y="295717"/>
                  </a:lnTo>
                  <a:lnTo>
                    <a:pt x="0" y="246125"/>
                  </a:lnTo>
                  <a:close/>
                </a:path>
              </a:pathLst>
            </a:custGeom>
            <a:ln w="60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5" name="object 15"/>
            <p:cNvSpPr/>
            <p:nvPr/>
          </p:nvSpPr>
          <p:spPr>
            <a:xfrm>
              <a:off x="1879092" y="2913888"/>
              <a:ext cx="1578610" cy="854710"/>
            </a:xfrm>
            <a:custGeom>
              <a:avLst/>
              <a:gdLst/>
              <a:ahLst/>
              <a:cxnLst/>
              <a:rect l="l" t="t" r="r" b="b"/>
              <a:pathLst>
                <a:path w="1578610" h="854710">
                  <a:moveTo>
                    <a:pt x="0" y="822706"/>
                  </a:moveTo>
                  <a:lnTo>
                    <a:pt x="414908" y="15239"/>
                  </a:lnTo>
                </a:path>
                <a:path w="1578610" h="854710">
                  <a:moveTo>
                    <a:pt x="1408557" y="854582"/>
                  </a:moveTo>
                  <a:lnTo>
                    <a:pt x="414527" y="15239"/>
                  </a:lnTo>
                </a:path>
                <a:path w="1578610" h="854710">
                  <a:moveTo>
                    <a:pt x="746759" y="782574"/>
                  </a:moveTo>
                  <a:lnTo>
                    <a:pt x="1330325" y="0"/>
                  </a:lnTo>
                </a:path>
                <a:path w="1578610" h="854710">
                  <a:moveTo>
                    <a:pt x="176783" y="854710"/>
                  </a:moveTo>
                  <a:lnTo>
                    <a:pt x="1338199" y="9144"/>
                  </a:lnTo>
                </a:path>
                <a:path w="1578610" h="854710">
                  <a:moveTo>
                    <a:pt x="1578483" y="782447"/>
                  </a:moveTo>
                  <a:lnTo>
                    <a:pt x="1338071" y="9144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6" name="object 16"/>
            <p:cNvSpPr/>
            <p:nvPr/>
          </p:nvSpPr>
          <p:spPr>
            <a:xfrm>
              <a:off x="1645920" y="3697224"/>
              <a:ext cx="480059" cy="492759"/>
            </a:xfrm>
            <a:custGeom>
              <a:avLst/>
              <a:gdLst/>
              <a:ahLst/>
              <a:cxnLst/>
              <a:rect l="l" t="t" r="r" b="b"/>
              <a:pathLst>
                <a:path w="480060" h="492760">
                  <a:moveTo>
                    <a:pt x="240030" y="0"/>
                  </a:moveTo>
                  <a:lnTo>
                    <a:pt x="191648" y="5002"/>
                  </a:lnTo>
                  <a:lnTo>
                    <a:pt x="146589" y="19347"/>
                  </a:lnTo>
                  <a:lnTo>
                    <a:pt x="105816" y="42045"/>
                  </a:lnTo>
                  <a:lnTo>
                    <a:pt x="70294" y="72104"/>
                  </a:lnTo>
                  <a:lnTo>
                    <a:pt x="40987" y="108532"/>
                  </a:lnTo>
                  <a:lnTo>
                    <a:pt x="18859" y="150340"/>
                  </a:lnTo>
                  <a:lnTo>
                    <a:pt x="4875" y="196534"/>
                  </a:lnTo>
                  <a:lnTo>
                    <a:pt x="0" y="246125"/>
                  </a:lnTo>
                  <a:lnTo>
                    <a:pt x="4875" y="295717"/>
                  </a:lnTo>
                  <a:lnTo>
                    <a:pt x="18859" y="341911"/>
                  </a:lnTo>
                  <a:lnTo>
                    <a:pt x="40987" y="383719"/>
                  </a:lnTo>
                  <a:lnTo>
                    <a:pt x="70294" y="420147"/>
                  </a:lnTo>
                  <a:lnTo>
                    <a:pt x="105816" y="450206"/>
                  </a:lnTo>
                  <a:lnTo>
                    <a:pt x="146589" y="472904"/>
                  </a:lnTo>
                  <a:lnTo>
                    <a:pt x="191648" y="487249"/>
                  </a:lnTo>
                  <a:lnTo>
                    <a:pt x="240030" y="492251"/>
                  </a:lnTo>
                  <a:lnTo>
                    <a:pt x="288411" y="487249"/>
                  </a:lnTo>
                  <a:lnTo>
                    <a:pt x="333470" y="472904"/>
                  </a:lnTo>
                  <a:lnTo>
                    <a:pt x="374243" y="450206"/>
                  </a:lnTo>
                  <a:lnTo>
                    <a:pt x="409765" y="420147"/>
                  </a:lnTo>
                  <a:lnTo>
                    <a:pt x="439072" y="383719"/>
                  </a:lnTo>
                  <a:lnTo>
                    <a:pt x="461200" y="341911"/>
                  </a:lnTo>
                  <a:lnTo>
                    <a:pt x="475184" y="295717"/>
                  </a:lnTo>
                  <a:lnTo>
                    <a:pt x="480060" y="246125"/>
                  </a:lnTo>
                  <a:lnTo>
                    <a:pt x="475184" y="196534"/>
                  </a:lnTo>
                  <a:lnTo>
                    <a:pt x="461200" y="150340"/>
                  </a:lnTo>
                  <a:lnTo>
                    <a:pt x="439072" y="108532"/>
                  </a:lnTo>
                  <a:lnTo>
                    <a:pt x="409765" y="72104"/>
                  </a:lnTo>
                  <a:lnTo>
                    <a:pt x="374243" y="42045"/>
                  </a:lnTo>
                  <a:lnTo>
                    <a:pt x="333470" y="19347"/>
                  </a:lnTo>
                  <a:lnTo>
                    <a:pt x="288411" y="5002"/>
                  </a:lnTo>
                  <a:lnTo>
                    <a:pt x="24003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7" name="object 17"/>
            <p:cNvSpPr/>
            <p:nvPr/>
          </p:nvSpPr>
          <p:spPr>
            <a:xfrm>
              <a:off x="1645920" y="3697224"/>
              <a:ext cx="480059" cy="492759"/>
            </a:xfrm>
            <a:custGeom>
              <a:avLst/>
              <a:gdLst/>
              <a:ahLst/>
              <a:cxnLst/>
              <a:rect l="l" t="t" r="r" b="b"/>
              <a:pathLst>
                <a:path w="480060" h="492760">
                  <a:moveTo>
                    <a:pt x="0" y="246125"/>
                  </a:moveTo>
                  <a:lnTo>
                    <a:pt x="4875" y="196534"/>
                  </a:lnTo>
                  <a:lnTo>
                    <a:pt x="18859" y="150340"/>
                  </a:lnTo>
                  <a:lnTo>
                    <a:pt x="40987" y="108532"/>
                  </a:lnTo>
                  <a:lnTo>
                    <a:pt x="70294" y="72104"/>
                  </a:lnTo>
                  <a:lnTo>
                    <a:pt x="105816" y="42045"/>
                  </a:lnTo>
                  <a:lnTo>
                    <a:pt x="146589" y="19347"/>
                  </a:lnTo>
                  <a:lnTo>
                    <a:pt x="191648" y="5002"/>
                  </a:lnTo>
                  <a:lnTo>
                    <a:pt x="240030" y="0"/>
                  </a:lnTo>
                  <a:lnTo>
                    <a:pt x="288411" y="5002"/>
                  </a:lnTo>
                  <a:lnTo>
                    <a:pt x="333470" y="19347"/>
                  </a:lnTo>
                  <a:lnTo>
                    <a:pt x="374243" y="42045"/>
                  </a:lnTo>
                  <a:lnTo>
                    <a:pt x="409765" y="72104"/>
                  </a:lnTo>
                  <a:lnTo>
                    <a:pt x="439072" y="108532"/>
                  </a:lnTo>
                  <a:lnTo>
                    <a:pt x="461200" y="150340"/>
                  </a:lnTo>
                  <a:lnTo>
                    <a:pt x="475184" y="196534"/>
                  </a:lnTo>
                  <a:lnTo>
                    <a:pt x="480060" y="246125"/>
                  </a:lnTo>
                  <a:lnTo>
                    <a:pt x="475184" y="295717"/>
                  </a:lnTo>
                  <a:lnTo>
                    <a:pt x="461200" y="341911"/>
                  </a:lnTo>
                  <a:lnTo>
                    <a:pt x="439072" y="383719"/>
                  </a:lnTo>
                  <a:lnTo>
                    <a:pt x="409765" y="420147"/>
                  </a:lnTo>
                  <a:lnTo>
                    <a:pt x="374243" y="450206"/>
                  </a:lnTo>
                  <a:lnTo>
                    <a:pt x="333470" y="472904"/>
                  </a:lnTo>
                  <a:lnTo>
                    <a:pt x="288411" y="487249"/>
                  </a:lnTo>
                  <a:lnTo>
                    <a:pt x="240030" y="492251"/>
                  </a:lnTo>
                  <a:lnTo>
                    <a:pt x="191648" y="487249"/>
                  </a:lnTo>
                  <a:lnTo>
                    <a:pt x="146589" y="472904"/>
                  </a:lnTo>
                  <a:lnTo>
                    <a:pt x="105816" y="450206"/>
                  </a:lnTo>
                  <a:lnTo>
                    <a:pt x="70294" y="420147"/>
                  </a:lnTo>
                  <a:lnTo>
                    <a:pt x="40987" y="383719"/>
                  </a:lnTo>
                  <a:lnTo>
                    <a:pt x="18859" y="341911"/>
                  </a:lnTo>
                  <a:lnTo>
                    <a:pt x="4875" y="295717"/>
                  </a:lnTo>
                  <a:lnTo>
                    <a:pt x="0" y="246125"/>
                  </a:lnTo>
                  <a:close/>
                </a:path>
              </a:pathLst>
            </a:custGeom>
            <a:ln w="60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3351403" y="3818890"/>
            <a:ext cx="11493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dirty="0">
                <a:solidFill>
                  <a:prstClr val="black"/>
                </a:solidFill>
                <a:latin typeface="Times New Roman"/>
                <a:cs typeface="Times New Roman"/>
              </a:rPr>
              <a:t>1</a:t>
            </a:r>
            <a:endParaRPr sz="14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3982021" y="1580261"/>
            <a:ext cx="1003300" cy="1332230"/>
            <a:chOff x="2458021" y="1580261"/>
            <a:chExt cx="1003300" cy="1332230"/>
          </a:xfrm>
        </p:grpSpPr>
        <p:sp>
          <p:nvSpPr>
            <p:cNvPr id="20" name="object 20"/>
            <p:cNvSpPr/>
            <p:nvPr/>
          </p:nvSpPr>
          <p:spPr>
            <a:xfrm>
              <a:off x="2462783" y="2077212"/>
              <a:ext cx="753745" cy="432434"/>
            </a:xfrm>
            <a:custGeom>
              <a:avLst/>
              <a:gdLst/>
              <a:ahLst/>
              <a:cxnLst/>
              <a:rect l="l" t="t" r="r" b="b"/>
              <a:pathLst>
                <a:path w="753744" h="432435">
                  <a:moveTo>
                    <a:pt x="0" y="431926"/>
                  </a:moveTo>
                  <a:lnTo>
                    <a:pt x="323215" y="0"/>
                  </a:lnTo>
                </a:path>
                <a:path w="753744" h="432435">
                  <a:moveTo>
                    <a:pt x="753491" y="365760"/>
                  </a:moveTo>
                  <a:lnTo>
                    <a:pt x="323088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2976371" y="2415539"/>
              <a:ext cx="481965" cy="494030"/>
            </a:xfrm>
            <a:custGeom>
              <a:avLst/>
              <a:gdLst/>
              <a:ahLst/>
              <a:cxnLst/>
              <a:rect l="l" t="t" r="r" b="b"/>
              <a:pathLst>
                <a:path w="481964" h="494030">
                  <a:moveTo>
                    <a:pt x="240791" y="0"/>
                  </a:moveTo>
                  <a:lnTo>
                    <a:pt x="192268" y="5014"/>
                  </a:lnTo>
                  <a:lnTo>
                    <a:pt x="147071" y="19395"/>
                  </a:lnTo>
                  <a:lnTo>
                    <a:pt x="106170" y="42152"/>
                  </a:lnTo>
                  <a:lnTo>
                    <a:pt x="70532" y="72294"/>
                  </a:lnTo>
                  <a:lnTo>
                    <a:pt x="41127" y="108830"/>
                  </a:lnTo>
                  <a:lnTo>
                    <a:pt x="18924" y="150768"/>
                  </a:lnTo>
                  <a:lnTo>
                    <a:pt x="4892" y="197118"/>
                  </a:lnTo>
                  <a:lnTo>
                    <a:pt x="0" y="246887"/>
                  </a:lnTo>
                  <a:lnTo>
                    <a:pt x="4892" y="296657"/>
                  </a:lnTo>
                  <a:lnTo>
                    <a:pt x="18924" y="343007"/>
                  </a:lnTo>
                  <a:lnTo>
                    <a:pt x="41127" y="384945"/>
                  </a:lnTo>
                  <a:lnTo>
                    <a:pt x="70532" y="421481"/>
                  </a:lnTo>
                  <a:lnTo>
                    <a:pt x="106170" y="451623"/>
                  </a:lnTo>
                  <a:lnTo>
                    <a:pt x="147071" y="474380"/>
                  </a:lnTo>
                  <a:lnTo>
                    <a:pt x="192268" y="488761"/>
                  </a:lnTo>
                  <a:lnTo>
                    <a:pt x="240791" y="493775"/>
                  </a:lnTo>
                  <a:lnTo>
                    <a:pt x="289315" y="488761"/>
                  </a:lnTo>
                  <a:lnTo>
                    <a:pt x="334512" y="474380"/>
                  </a:lnTo>
                  <a:lnTo>
                    <a:pt x="375413" y="451623"/>
                  </a:lnTo>
                  <a:lnTo>
                    <a:pt x="411051" y="421481"/>
                  </a:lnTo>
                  <a:lnTo>
                    <a:pt x="440456" y="384945"/>
                  </a:lnTo>
                  <a:lnTo>
                    <a:pt x="462659" y="343007"/>
                  </a:lnTo>
                  <a:lnTo>
                    <a:pt x="476691" y="296657"/>
                  </a:lnTo>
                  <a:lnTo>
                    <a:pt x="481583" y="246887"/>
                  </a:lnTo>
                  <a:lnTo>
                    <a:pt x="476691" y="197118"/>
                  </a:lnTo>
                  <a:lnTo>
                    <a:pt x="462659" y="150768"/>
                  </a:lnTo>
                  <a:lnTo>
                    <a:pt x="440456" y="108830"/>
                  </a:lnTo>
                  <a:lnTo>
                    <a:pt x="411051" y="72294"/>
                  </a:lnTo>
                  <a:lnTo>
                    <a:pt x="375413" y="42152"/>
                  </a:lnTo>
                  <a:lnTo>
                    <a:pt x="334512" y="19395"/>
                  </a:lnTo>
                  <a:lnTo>
                    <a:pt x="289315" y="5014"/>
                  </a:lnTo>
                  <a:lnTo>
                    <a:pt x="24079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2" name="object 22"/>
            <p:cNvSpPr/>
            <p:nvPr/>
          </p:nvSpPr>
          <p:spPr>
            <a:xfrm>
              <a:off x="2976371" y="2415539"/>
              <a:ext cx="481965" cy="494030"/>
            </a:xfrm>
            <a:custGeom>
              <a:avLst/>
              <a:gdLst/>
              <a:ahLst/>
              <a:cxnLst/>
              <a:rect l="l" t="t" r="r" b="b"/>
              <a:pathLst>
                <a:path w="481964" h="494030">
                  <a:moveTo>
                    <a:pt x="0" y="246887"/>
                  </a:moveTo>
                  <a:lnTo>
                    <a:pt x="4892" y="197118"/>
                  </a:lnTo>
                  <a:lnTo>
                    <a:pt x="18924" y="150768"/>
                  </a:lnTo>
                  <a:lnTo>
                    <a:pt x="41127" y="108830"/>
                  </a:lnTo>
                  <a:lnTo>
                    <a:pt x="70532" y="72294"/>
                  </a:lnTo>
                  <a:lnTo>
                    <a:pt x="106170" y="42152"/>
                  </a:lnTo>
                  <a:lnTo>
                    <a:pt x="147071" y="19395"/>
                  </a:lnTo>
                  <a:lnTo>
                    <a:pt x="192268" y="5014"/>
                  </a:lnTo>
                  <a:lnTo>
                    <a:pt x="240791" y="0"/>
                  </a:lnTo>
                  <a:lnTo>
                    <a:pt x="289315" y="5014"/>
                  </a:lnTo>
                  <a:lnTo>
                    <a:pt x="334512" y="19395"/>
                  </a:lnTo>
                  <a:lnTo>
                    <a:pt x="375413" y="42152"/>
                  </a:lnTo>
                  <a:lnTo>
                    <a:pt x="411051" y="72294"/>
                  </a:lnTo>
                  <a:lnTo>
                    <a:pt x="440456" y="108830"/>
                  </a:lnTo>
                  <a:lnTo>
                    <a:pt x="462659" y="150768"/>
                  </a:lnTo>
                  <a:lnTo>
                    <a:pt x="476691" y="197118"/>
                  </a:lnTo>
                  <a:lnTo>
                    <a:pt x="481583" y="246887"/>
                  </a:lnTo>
                  <a:lnTo>
                    <a:pt x="476691" y="296657"/>
                  </a:lnTo>
                  <a:lnTo>
                    <a:pt x="462659" y="343007"/>
                  </a:lnTo>
                  <a:lnTo>
                    <a:pt x="440456" y="384945"/>
                  </a:lnTo>
                  <a:lnTo>
                    <a:pt x="411051" y="421481"/>
                  </a:lnTo>
                  <a:lnTo>
                    <a:pt x="375413" y="451623"/>
                  </a:lnTo>
                  <a:lnTo>
                    <a:pt x="334512" y="474380"/>
                  </a:lnTo>
                  <a:lnTo>
                    <a:pt x="289315" y="488761"/>
                  </a:lnTo>
                  <a:lnTo>
                    <a:pt x="240791" y="493775"/>
                  </a:lnTo>
                  <a:lnTo>
                    <a:pt x="192268" y="488761"/>
                  </a:lnTo>
                  <a:lnTo>
                    <a:pt x="147071" y="474380"/>
                  </a:lnTo>
                  <a:lnTo>
                    <a:pt x="106170" y="451623"/>
                  </a:lnTo>
                  <a:lnTo>
                    <a:pt x="70532" y="421481"/>
                  </a:lnTo>
                  <a:lnTo>
                    <a:pt x="41127" y="384945"/>
                  </a:lnTo>
                  <a:lnTo>
                    <a:pt x="18924" y="343007"/>
                  </a:lnTo>
                  <a:lnTo>
                    <a:pt x="4892" y="296657"/>
                  </a:lnTo>
                  <a:lnTo>
                    <a:pt x="0" y="246887"/>
                  </a:lnTo>
                  <a:close/>
                </a:path>
              </a:pathLst>
            </a:custGeom>
            <a:ln w="60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3" name="object 23"/>
            <p:cNvSpPr/>
            <p:nvPr/>
          </p:nvSpPr>
          <p:spPr>
            <a:xfrm>
              <a:off x="2546603" y="1583436"/>
              <a:ext cx="480059" cy="494030"/>
            </a:xfrm>
            <a:custGeom>
              <a:avLst/>
              <a:gdLst/>
              <a:ahLst/>
              <a:cxnLst/>
              <a:rect l="l" t="t" r="r" b="b"/>
              <a:pathLst>
                <a:path w="480060" h="494030">
                  <a:moveTo>
                    <a:pt x="240029" y="0"/>
                  </a:moveTo>
                  <a:lnTo>
                    <a:pt x="191648" y="5014"/>
                  </a:lnTo>
                  <a:lnTo>
                    <a:pt x="146589" y="19395"/>
                  </a:lnTo>
                  <a:lnTo>
                    <a:pt x="105816" y="42152"/>
                  </a:lnTo>
                  <a:lnTo>
                    <a:pt x="70294" y="72294"/>
                  </a:lnTo>
                  <a:lnTo>
                    <a:pt x="40987" y="108830"/>
                  </a:lnTo>
                  <a:lnTo>
                    <a:pt x="18859" y="150768"/>
                  </a:lnTo>
                  <a:lnTo>
                    <a:pt x="4875" y="197118"/>
                  </a:lnTo>
                  <a:lnTo>
                    <a:pt x="0" y="246887"/>
                  </a:lnTo>
                  <a:lnTo>
                    <a:pt x="4875" y="296657"/>
                  </a:lnTo>
                  <a:lnTo>
                    <a:pt x="18859" y="343007"/>
                  </a:lnTo>
                  <a:lnTo>
                    <a:pt x="40987" y="384945"/>
                  </a:lnTo>
                  <a:lnTo>
                    <a:pt x="70294" y="421481"/>
                  </a:lnTo>
                  <a:lnTo>
                    <a:pt x="105816" y="451623"/>
                  </a:lnTo>
                  <a:lnTo>
                    <a:pt x="146589" y="474380"/>
                  </a:lnTo>
                  <a:lnTo>
                    <a:pt x="191648" y="488761"/>
                  </a:lnTo>
                  <a:lnTo>
                    <a:pt x="240029" y="493775"/>
                  </a:lnTo>
                  <a:lnTo>
                    <a:pt x="288411" y="488761"/>
                  </a:lnTo>
                  <a:lnTo>
                    <a:pt x="333470" y="474380"/>
                  </a:lnTo>
                  <a:lnTo>
                    <a:pt x="374243" y="451623"/>
                  </a:lnTo>
                  <a:lnTo>
                    <a:pt x="409765" y="421481"/>
                  </a:lnTo>
                  <a:lnTo>
                    <a:pt x="439072" y="384945"/>
                  </a:lnTo>
                  <a:lnTo>
                    <a:pt x="461200" y="343007"/>
                  </a:lnTo>
                  <a:lnTo>
                    <a:pt x="475184" y="296657"/>
                  </a:lnTo>
                  <a:lnTo>
                    <a:pt x="480059" y="246887"/>
                  </a:lnTo>
                  <a:lnTo>
                    <a:pt x="475184" y="197118"/>
                  </a:lnTo>
                  <a:lnTo>
                    <a:pt x="461200" y="150768"/>
                  </a:lnTo>
                  <a:lnTo>
                    <a:pt x="439072" y="108830"/>
                  </a:lnTo>
                  <a:lnTo>
                    <a:pt x="409765" y="72294"/>
                  </a:lnTo>
                  <a:lnTo>
                    <a:pt x="374243" y="42152"/>
                  </a:lnTo>
                  <a:lnTo>
                    <a:pt x="333470" y="19395"/>
                  </a:lnTo>
                  <a:lnTo>
                    <a:pt x="288411" y="5014"/>
                  </a:lnTo>
                  <a:lnTo>
                    <a:pt x="24002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4" name="object 24"/>
            <p:cNvSpPr/>
            <p:nvPr/>
          </p:nvSpPr>
          <p:spPr>
            <a:xfrm>
              <a:off x="2546603" y="1583436"/>
              <a:ext cx="480059" cy="494030"/>
            </a:xfrm>
            <a:custGeom>
              <a:avLst/>
              <a:gdLst/>
              <a:ahLst/>
              <a:cxnLst/>
              <a:rect l="l" t="t" r="r" b="b"/>
              <a:pathLst>
                <a:path w="480060" h="494030">
                  <a:moveTo>
                    <a:pt x="0" y="246887"/>
                  </a:moveTo>
                  <a:lnTo>
                    <a:pt x="4875" y="197118"/>
                  </a:lnTo>
                  <a:lnTo>
                    <a:pt x="18859" y="150768"/>
                  </a:lnTo>
                  <a:lnTo>
                    <a:pt x="40987" y="108830"/>
                  </a:lnTo>
                  <a:lnTo>
                    <a:pt x="70294" y="72294"/>
                  </a:lnTo>
                  <a:lnTo>
                    <a:pt x="105816" y="42152"/>
                  </a:lnTo>
                  <a:lnTo>
                    <a:pt x="146589" y="19395"/>
                  </a:lnTo>
                  <a:lnTo>
                    <a:pt x="191648" y="5014"/>
                  </a:lnTo>
                  <a:lnTo>
                    <a:pt x="240029" y="0"/>
                  </a:lnTo>
                  <a:lnTo>
                    <a:pt x="288411" y="5014"/>
                  </a:lnTo>
                  <a:lnTo>
                    <a:pt x="333470" y="19395"/>
                  </a:lnTo>
                  <a:lnTo>
                    <a:pt x="374243" y="42152"/>
                  </a:lnTo>
                  <a:lnTo>
                    <a:pt x="409765" y="72294"/>
                  </a:lnTo>
                  <a:lnTo>
                    <a:pt x="439072" y="108830"/>
                  </a:lnTo>
                  <a:lnTo>
                    <a:pt x="461200" y="150768"/>
                  </a:lnTo>
                  <a:lnTo>
                    <a:pt x="475184" y="197118"/>
                  </a:lnTo>
                  <a:lnTo>
                    <a:pt x="480059" y="246887"/>
                  </a:lnTo>
                  <a:lnTo>
                    <a:pt x="475184" y="296657"/>
                  </a:lnTo>
                  <a:lnTo>
                    <a:pt x="461200" y="343007"/>
                  </a:lnTo>
                  <a:lnTo>
                    <a:pt x="439072" y="384945"/>
                  </a:lnTo>
                  <a:lnTo>
                    <a:pt x="409765" y="421481"/>
                  </a:lnTo>
                  <a:lnTo>
                    <a:pt x="374243" y="451623"/>
                  </a:lnTo>
                  <a:lnTo>
                    <a:pt x="333470" y="474380"/>
                  </a:lnTo>
                  <a:lnTo>
                    <a:pt x="288411" y="488761"/>
                  </a:lnTo>
                  <a:lnTo>
                    <a:pt x="240029" y="493775"/>
                  </a:lnTo>
                  <a:lnTo>
                    <a:pt x="191648" y="488761"/>
                  </a:lnTo>
                  <a:lnTo>
                    <a:pt x="146589" y="474380"/>
                  </a:lnTo>
                  <a:lnTo>
                    <a:pt x="105816" y="451623"/>
                  </a:lnTo>
                  <a:lnTo>
                    <a:pt x="70294" y="421481"/>
                  </a:lnTo>
                  <a:lnTo>
                    <a:pt x="40987" y="384945"/>
                  </a:lnTo>
                  <a:lnTo>
                    <a:pt x="18859" y="343007"/>
                  </a:lnTo>
                  <a:lnTo>
                    <a:pt x="4875" y="296657"/>
                  </a:lnTo>
                  <a:lnTo>
                    <a:pt x="0" y="246887"/>
                  </a:lnTo>
                  <a:close/>
                </a:path>
              </a:pathLst>
            </a:custGeom>
            <a:ln w="60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3508629" y="3035934"/>
            <a:ext cx="13970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dirty="0">
                <a:solidFill>
                  <a:prstClr val="black"/>
                </a:solidFill>
                <a:latin typeface="Times New Roman"/>
                <a:cs typeface="Times New Roman"/>
              </a:rPr>
              <a:t>.1</a:t>
            </a:r>
            <a:endParaRPr sz="12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3783329" y="3091434"/>
            <a:ext cx="13970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dirty="0">
                <a:solidFill>
                  <a:prstClr val="black"/>
                </a:solidFill>
                <a:latin typeface="Times New Roman"/>
                <a:cs typeface="Times New Roman"/>
              </a:rPr>
              <a:t>.1</a:t>
            </a:r>
            <a:endParaRPr sz="12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4427347" y="2848483"/>
            <a:ext cx="13970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dirty="0">
                <a:solidFill>
                  <a:prstClr val="black"/>
                </a:solidFill>
                <a:latin typeface="Times New Roman"/>
                <a:cs typeface="Times New Roman"/>
              </a:rPr>
              <a:t>.1</a:t>
            </a:r>
            <a:endParaRPr sz="12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4560823" y="3035934"/>
            <a:ext cx="13970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dirty="0">
                <a:solidFill>
                  <a:prstClr val="black"/>
                </a:solidFill>
                <a:latin typeface="Times New Roman"/>
                <a:cs typeface="Times New Roman"/>
              </a:rPr>
              <a:t>.1</a:t>
            </a:r>
            <a:endParaRPr sz="12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4193794" y="2162683"/>
            <a:ext cx="13970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dirty="0">
                <a:solidFill>
                  <a:prstClr val="black"/>
                </a:solidFill>
                <a:latin typeface="Times New Roman"/>
                <a:cs typeface="Times New Roman"/>
              </a:rPr>
              <a:t>.1</a:t>
            </a:r>
            <a:endParaRPr sz="12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4829302" y="2938398"/>
            <a:ext cx="13970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dirty="0">
                <a:solidFill>
                  <a:prstClr val="black"/>
                </a:solidFill>
                <a:latin typeface="Times New Roman"/>
                <a:cs typeface="Times New Roman"/>
              </a:rPr>
              <a:t>.1</a:t>
            </a:r>
            <a:endParaRPr sz="12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2816226" y="2435225"/>
            <a:ext cx="488315" cy="500380"/>
            <a:chOff x="1292225" y="2435225"/>
            <a:chExt cx="488315" cy="500380"/>
          </a:xfrm>
        </p:grpSpPr>
        <p:sp>
          <p:nvSpPr>
            <p:cNvPr id="32" name="object 32"/>
            <p:cNvSpPr/>
            <p:nvPr/>
          </p:nvSpPr>
          <p:spPr>
            <a:xfrm>
              <a:off x="1295400" y="2438400"/>
              <a:ext cx="481965" cy="494030"/>
            </a:xfrm>
            <a:custGeom>
              <a:avLst/>
              <a:gdLst/>
              <a:ahLst/>
              <a:cxnLst/>
              <a:rect l="l" t="t" r="r" b="b"/>
              <a:pathLst>
                <a:path w="481964" h="494030">
                  <a:moveTo>
                    <a:pt x="240791" y="0"/>
                  </a:moveTo>
                  <a:lnTo>
                    <a:pt x="192268" y="5014"/>
                  </a:lnTo>
                  <a:lnTo>
                    <a:pt x="147071" y="19395"/>
                  </a:lnTo>
                  <a:lnTo>
                    <a:pt x="106170" y="42152"/>
                  </a:lnTo>
                  <a:lnTo>
                    <a:pt x="70532" y="72294"/>
                  </a:lnTo>
                  <a:lnTo>
                    <a:pt x="41127" y="108830"/>
                  </a:lnTo>
                  <a:lnTo>
                    <a:pt x="18924" y="150768"/>
                  </a:lnTo>
                  <a:lnTo>
                    <a:pt x="4892" y="197118"/>
                  </a:lnTo>
                  <a:lnTo>
                    <a:pt x="0" y="246887"/>
                  </a:lnTo>
                  <a:lnTo>
                    <a:pt x="4892" y="296657"/>
                  </a:lnTo>
                  <a:lnTo>
                    <a:pt x="18924" y="343007"/>
                  </a:lnTo>
                  <a:lnTo>
                    <a:pt x="41127" y="384945"/>
                  </a:lnTo>
                  <a:lnTo>
                    <a:pt x="70532" y="421481"/>
                  </a:lnTo>
                  <a:lnTo>
                    <a:pt x="106170" y="451623"/>
                  </a:lnTo>
                  <a:lnTo>
                    <a:pt x="147071" y="474380"/>
                  </a:lnTo>
                  <a:lnTo>
                    <a:pt x="192268" y="488761"/>
                  </a:lnTo>
                  <a:lnTo>
                    <a:pt x="240791" y="493775"/>
                  </a:lnTo>
                  <a:lnTo>
                    <a:pt x="289315" y="488761"/>
                  </a:lnTo>
                  <a:lnTo>
                    <a:pt x="334512" y="474380"/>
                  </a:lnTo>
                  <a:lnTo>
                    <a:pt x="375413" y="451623"/>
                  </a:lnTo>
                  <a:lnTo>
                    <a:pt x="411051" y="421481"/>
                  </a:lnTo>
                  <a:lnTo>
                    <a:pt x="440456" y="384945"/>
                  </a:lnTo>
                  <a:lnTo>
                    <a:pt x="462659" y="343007"/>
                  </a:lnTo>
                  <a:lnTo>
                    <a:pt x="476691" y="296657"/>
                  </a:lnTo>
                  <a:lnTo>
                    <a:pt x="481583" y="246887"/>
                  </a:lnTo>
                  <a:lnTo>
                    <a:pt x="476691" y="197118"/>
                  </a:lnTo>
                  <a:lnTo>
                    <a:pt x="462659" y="150768"/>
                  </a:lnTo>
                  <a:lnTo>
                    <a:pt x="440456" y="108830"/>
                  </a:lnTo>
                  <a:lnTo>
                    <a:pt x="411051" y="72294"/>
                  </a:lnTo>
                  <a:lnTo>
                    <a:pt x="375413" y="42152"/>
                  </a:lnTo>
                  <a:lnTo>
                    <a:pt x="334512" y="19395"/>
                  </a:lnTo>
                  <a:lnTo>
                    <a:pt x="289315" y="5014"/>
                  </a:lnTo>
                  <a:lnTo>
                    <a:pt x="24079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3" name="object 33"/>
            <p:cNvSpPr/>
            <p:nvPr/>
          </p:nvSpPr>
          <p:spPr>
            <a:xfrm>
              <a:off x="1295400" y="2438400"/>
              <a:ext cx="481965" cy="494030"/>
            </a:xfrm>
            <a:custGeom>
              <a:avLst/>
              <a:gdLst/>
              <a:ahLst/>
              <a:cxnLst/>
              <a:rect l="l" t="t" r="r" b="b"/>
              <a:pathLst>
                <a:path w="481964" h="494030">
                  <a:moveTo>
                    <a:pt x="0" y="246887"/>
                  </a:moveTo>
                  <a:lnTo>
                    <a:pt x="4892" y="197118"/>
                  </a:lnTo>
                  <a:lnTo>
                    <a:pt x="18924" y="150768"/>
                  </a:lnTo>
                  <a:lnTo>
                    <a:pt x="41127" y="108830"/>
                  </a:lnTo>
                  <a:lnTo>
                    <a:pt x="70532" y="72294"/>
                  </a:lnTo>
                  <a:lnTo>
                    <a:pt x="106170" y="42152"/>
                  </a:lnTo>
                  <a:lnTo>
                    <a:pt x="147071" y="19395"/>
                  </a:lnTo>
                  <a:lnTo>
                    <a:pt x="192268" y="5014"/>
                  </a:lnTo>
                  <a:lnTo>
                    <a:pt x="240791" y="0"/>
                  </a:lnTo>
                  <a:lnTo>
                    <a:pt x="289315" y="5014"/>
                  </a:lnTo>
                  <a:lnTo>
                    <a:pt x="334512" y="19395"/>
                  </a:lnTo>
                  <a:lnTo>
                    <a:pt x="375413" y="42152"/>
                  </a:lnTo>
                  <a:lnTo>
                    <a:pt x="411051" y="72294"/>
                  </a:lnTo>
                  <a:lnTo>
                    <a:pt x="440456" y="108830"/>
                  </a:lnTo>
                  <a:lnTo>
                    <a:pt x="462659" y="150768"/>
                  </a:lnTo>
                  <a:lnTo>
                    <a:pt x="476691" y="197118"/>
                  </a:lnTo>
                  <a:lnTo>
                    <a:pt x="481583" y="246887"/>
                  </a:lnTo>
                  <a:lnTo>
                    <a:pt x="476691" y="296657"/>
                  </a:lnTo>
                  <a:lnTo>
                    <a:pt x="462659" y="343007"/>
                  </a:lnTo>
                  <a:lnTo>
                    <a:pt x="440456" y="384945"/>
                  </a:lnTo>
                  <a:lnTo>
                    <a:pt x="411051" y="421481"/>
                  </a:lnTo>
                  <a:lnTo>
                    <a:pt x="375413" y="451623"/>
                  </a:lnTo>
                  <a:lnTo>
                    <a:pt x="334512" y="474380"/>
                  </a:lnTo>
                  <a:lnTo>
                    <a:pt x="289315" y="488761"/>
                  </a:lnTo>
                  <a:lnTo>
                    <a:pt x="240791" y="493775"/>
                  </a:lnTo>
                  <a:lnTo>
                    <a:pt x="192268" y="488761"/>
                  </a:lnTo>
                  <a:lnTo>
                    <a:pt x="147071" y="474380"/>
                  </a:lnTo>
                  <a:lnTo>
                    <a:pt x="106170" y="451623"/>
                  </a:lnTo>
                  <a:lnTo>
                    <a:pt x="70532" y="421481"/>
                  </a:lnTo>
                  <a:lnTo>
                    <a:pt x="41127" y="384945"/>
                  </a:lnTo>
                  <a:lnTo>
                    <a:pt x="18924" y="343007"/>
                  </a:lnTo>
                  <a:lnTo>
                    <a:pt x="4892" y="296657"/>
                  </a:lnTo>
                  <a:lnTo>
                    <a:pt x="0" y="246887"/>
                  </a:lnTo>
                  <a:close/>
                </a:path>
              </a:pathLst>
            </a:custGeom>
            <a:ln w="60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3001518" y="2560067"/>
            <a:ext cx="114935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400" dirty="0">
                <a:solidFill>
                  <a:prstClr val="black"/>
                </a:solidFill>
                <a:latin typeface="Times New Roman"/>
                <a:cs typeface="Times New Roman"/>
              </a:rPr>
              <a:t>1</a:t>
            </a:r>
            <a:endParaRPr sz="14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3229355" y="2077212"/>
            <a:ext cx="1080770" cy="433705"/>
          </a:xfrm>
          <a:custGeom>
            <a:avLst/>
            <a:gdLst/>
            <a:ahLst/>
            <a:cxnLst/>
            <a:rect l="l" t="t" r="r" b="b"/>
            <a:pathLst>
              <a:path w="1080770" h="433705">
                <a:moveTo>
                  <a:pt x="0" y="433704"/>
                </a:moveTo>
                <a:lnTo>
                  <a:pt x="108077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3736594" y="2009902"/>
            <a:ext cx="13970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dirty="0">
                <a:solidFill>
                  <a:prstClr val="black"/>
                </a:solidFill>
                <a:latin typeface="Times New Roman"/>
                <a:cs typeface="Times New Roman"/>
              </a:rPr>
              <a:t>.1</a:t>
            </a:r>
            <a:endParaRPr sz="12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4046347" y="2876169"/>
            <a:ext cx="13970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dirty="0">
                <a:solidFill>
                  <a:prstClr val="black"/>
                </a:solidFill>
                <a:latin typeface="Times New Roman"/>
                <a:cs typeface="Times New Roman"/>
              </a:rPr>
              <a:t>.1</a:t>
            </a:r>
            <a:endParaRPr sz="12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4498594" y="2009902"/>
            <a:ext cx="13970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dirty="0">
                <a:solidFill>
                  <a:prstClr val="black"/>
                </a:solidFill>
                <a:latin typeface="Times New Roman"/>
                <a:cs typeface="Times New Roman"/>
              </a:rPr>
              <a:t>.1</a:t>
            </a:r>
            <a:endParaRPr sz="12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3708655" y="2542159"/>
            <a:ext cx="248285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400" b="1" dirty="0">
                <a:solidFill>
                  <a:srgbClr val="0000FF"/>
                </a:solidFill>
                <a:latin typeface="Times New Roman"/>
                <a:cs typeface="Times New Roman"/>
              </a:rPr>
              <a:t>.55</a:t>
            </a:r>
            <a:endParaRPr sz="14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4623055" y="2542159"/>
            <a:ext cx="248285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400" b="1" dirty="0">
                <a:solidFill>
                  <a:srgbClr val="0000FF"/>
                </a:solidFill>
                <a:latin typeface="Times New Roman"/>
                <a:cs typeface="Times New Roman"/>
              </a:rPr>
              <a:t>.55</a:t>
            </a:r>
            <a:endParaRPr sz="14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5794375" y="2679320"/>
            <a:ext cx="1791970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400" b="1" dirty="0">
                <a:solidFill>
                  <a:srgbClr val="008000"/>
                </a:solidFill>
                <a:latin typeface="Times New Roman"/>
                <a:cs typeface="Times New Roman"/>
              </a:rPr>
              <a:t>Output</a:t>
            </a:r>
            <a:r>
              <a:rPr sz="1400" b="1" spc="-6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008000"/>
                </a:solidFill>
                <a:latin typeface="Times New Roman"/>
                <a:cs typeface="Times New Roman"/>
              </a:rPr>
              <a:t>weight</a:t>
            </a:r>
            <a:r>
              <a:rPr sz="1400" b="1" spc="-7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008000"/>
                </a:solidFill>
                <a:latin typeface="Times New Roman"/>
                <a:cs typeface="Times New Roman"/>
              </a:rPr>
              <a:t>Updates</a:t>
            </a:r>
            <a:endParaRPr sz="14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4117594" y="1307947"/>
            <a:ext cx="1445260" cy="635000"/>
          </a:xfrm>
          <a:prstGeom prst="rect">
            <a:avLst/>
          </a:prstGeom>
        </p:spPr>
        <p:txBody>
          <a:bodyPr vert="horz" wrap="square" lIns="0" tIns="104140" rIns="0" bIns="0" rtlCol="0">
            <a:spAutoFit/>
          </a:bodyPr>
          <a:lstStyle/>
          <a:p>
            <a:pPr marL="698500">
              <a:spcBef>
                <a:spcPts val="820"/>
              </a:spcBef>
            </a:pPr>
            <a:r>
              <a:rPr sz="1400" b="1" spc="-135" dirty="0">
                <a:solidFill>
                  <a:srgbClr val="0000FF"/>
                </a:solidFill>
                <a:latin typeface="Times New Roman"/>
                <a:cs typeface="Times New Roman"/>
              </a:rPr>
              <a:t>T</a:t>
            </a:r>
            <a:r>
              <a:rPr sz="1400" b="1" dirty="0">
                <a:solidFill>
                  <a:srgbClr val="0000FF"/>
                </a:solidFill>
                <a:latin typeface="Times New Roman"/>
                <a:cs typeface="Times New Roman"/>
              </a:rPr>
              <a:t>ar</a:t>
            </a:r>
            <a:r>
              <a:rPr sz="1400" b="1" spc="5" dirty="0">
                <a:solidFill>
                  <a:srgbClr val="0000FF"/>
                </a:solidFill>
                <a:latin typeface="Times New Roman"/>
                <a:cs typeface="Times New Roman"/>
              </a:rPr>
              <a:t>g</a:t>
            </a:r>
            <a:r>
              <a:rPr sz="1400" b="1" dirty="0">
                <a:solidFill>
                  <a:srgbClr val="0000FF"/>
                </a:solidFill>
                <a:latin typeface="Times New Roman"/>
                <a:cs typeface="Times New Roman"/>
              </a:rPr>
              <a:t>et:</a:t>
            </a:r>
            <a:r>
              <a:rPr sz="1400" b="1" spc="-2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1400" b="1" spc="-5" dirty="0">
                <a:solidFill>
                  <a:srgbClr val="008000"/>
                </a:solidFill>
                <a:latin typeface="Times New Roman"/>
                <a:cs typeface="Times New Roman"/>
              </a:rPr>
              <a:t>.9</a:t>
            </a:r>
            <a:endParaRPr sz="140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12700">
              <a:spcBef>
                <a:spcPts val="720"/>
              </a:spcBef>
            </a:pPr>
            <a:r>
              <a:rPr sz="1400" b="1" dirty="0">
                <a:solidFill>
                  <a:srgbClr val="0000FF"/>
                </a:solidFill>
                <a:latin typeface="Times New Roman"/>
                <a:cs typeface="Times New Roman"/>
              </a:rPr>
              <a:t>.552</a:t>
            </a:r>
            <a:endParaRPr sz="14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pic>
        <p:nvPicPr>
          <p:cNvPr id="43" name="object 4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482583" y="2746249"/>
            <a:ext cx="1924812" cy="301751"/>
          </a:xfrm>
          <a:prstGeom prst="rect">
            <a:avLst/>
          </a:prstGeom>
        </p:spPr>
      </p:pic>
      <p:sp>
        <p:nvSpPr>
          <p:cNvPr id="44" name="object 44"/>
          <p:cNvSpPr txBox="1"/>
          <p:nvPr/>
        </p:nvSpPr>
        <p:spPr>
          <a:xfrm>
            <a:off x="8886491" y="4444598"/>
            <a:ext cx="267970" cy="4330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spcBef>
                <a:spcPts val="120"/>
              </a:spcBef>
            </a:pPr>
            <a:r>
              <a:rPr sz="2650" spc="15" dirty="0">
                <a:solidFill>
                  <a:prstClr val="black"/>
                </a:solidFill>
                <a:latin typeface="Symbol"/>
                <a:cs typeface="Symbol"/>
              </a:rPr>
              <a:t></a:t>
            </a:r>
            <a:endParaRPr sz="2650">
              <a:solidFill>
                <a:prstClr val="black"/>
              </a:solidFill>
              <a:latin typeface="Symbol"/>
              <a:cs typeface="Symbol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8512143" y="4292178"/>
            <a:ext cx="113030" cy="2971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spcBef>
                <a:spcPts val="130"/>
              </a:spcBef>
            </a:pPr>
            <a:r>
              <a:rPr sz="1750" spc="10" dirty="0">
                <a:solidFill>
                  <a:prstClr val="black"/>
                </a:solidFill>
                <a:latin typeface="Symbol"/>
                <a:cs typeface="Symbol"/>
              </a:rPr>
              <a:t></a:t>
            </a:r>
            <a:endParaRPr sz="1750">
              <a:solidFill>
                <a:prstClr val="black"/>
              </a:solidFill>
              <a:latin typeface="Symbol"/>
              <a:cs typeface="Symbol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8512144" y="4762792"/>
            <a:ext cx="908685" cy="2971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spcBef>
                <a:spcPts val="130"/>
              </a:spcBef>
            </a:pPr>
            <a:r>
              <a:rPr sz="1750" spc="35" dirty="0">
                <a:solidFill>
                  <a:prstClr val="black"/>
                </a:solidFill>
                <a:latin typeface="Symbol"/>
                <a:cs typeface="Symbol"/>
              </a:rPr>
              <a:t></a:t>
            </a:r>
            <a:r>
              <a:rPr sz="1000" i="1" spc="35" dirty="0">
                <a:solidFill>
                  <a:prstClr val="black"/>
                </a:solidFill>
                <a:latin typeface="Times New Roman"/>
                <a:cs typeface="Times New Roman"/>
              </a:rPr>
              <a:t>k</a:t>
            </a:r>
            <a:r>
              <a:rPr sz="1000" spc="35" dirty="0">
                <a:solidFill>
                  <a:prstClr val="black"/>
                </a:solidFill>
                <a:latin typeface="Symbol"/>
                <a:cs typeface="Symbol"/>
              </a:rPr>
              <a:t></a:t>
            </a:r>
            <a:r>
              <a:rPr sz="1000" spc="35" dirty="0">
                <a:solidFill>
                  <a:prstClr val="black"/>
                </a:solidFill>
                <a:latin typeface="Times New Roman"/>
                <a:cs typeface="Times New Roman"/>
              </a:rPr>
              <a:t>output</a:t>
            </a:r>
            <a:r>
              <a:rPr sz="1000" spc="-4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prstClr val="black"/>
                </a:solidFill>
                <a:latin typeface="Times New Roman"/>
                <a:cs typeface="Times New Roman"/>
              </a:rPr>
              <a:t>units</a:t>
            </a:r>
            <a:endParaRPr sz="10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7197670" y="4507169"/>
            <a:ext cx="1452880" cy="3117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100">
              <a:spcBef>
                <a:spcPts val="125"/>
              </a:spcBef>
            </a:pPr>
            <a:r>
              <a:rPr sz="1850" spc="90" dirty="0">
                <a:solidFill>
                  <a:prstClr val="black"/>
                </a:solidFill>
                <a:latin typeface="Symbol"/>
                <a:cs typeface="Symbol"/>
              </a:rPr>
              <a:t></a:t>
            </a:r>
            <a:r>
              <a:rPr sz="1500" i="1" spc="7" baseline="-25000" dirty="0">
                <a:solidFill>
                  <a:prstClr val="black"/>
                </a:solidFill>
                <a:latin typeface="Times New Roman"/>
                <a:cs typeface="Times New Roman"/>
              </a:rPr>
              <a:t>j</a:t>
            </a:r>
            <a:r>
              <a:rPr sz="1500" i="1" baseline="-2500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500" i="1" spc="7" baseline="-2500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750" spc="30" dirty="0">
                <a:solidFill>
                  <a:prstClr val="black"/>
                </a:solidFill>
                <a:latin typeface="Symbol"/>
                <a:cs typeface="Symbol"/>
              </a:rPr>
              <a:t></a:t>
            </a:r>
            <a:r>
              <a:rPr sz="1750" spc="-12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750" i="1" spc="85" dirty="0">
                <a:solidFill>
                  <a:prstClr val="black"/>
                </a:solidFill>
                <a:latin typeface="Times New Roman"/>
                <a:cs typeface="Times New Roman"/>
              </a:rPr>
              <a:t>h</a:t>
            </a:r>
            <a:r>
              <a:rPr sz="1500" i="1" spc="7" baseline="-25000" dirty="0">
                <a:solidFill>
                  <a:prstClr val="black"/>
                </a:solidFill>
                <a:latin typeface="Times New Roman"/>
                <a:cs typeface="Times New Roman"/>
              </a:rPr>
              <a:t>j</a:t>
            </a:r>
            <a:r>
              <a:rPr sz="1500" i="1" spc="-75" baseline="-2500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750" spc="-140" dirty="0">
                <a:solidFill>
                  <a:prstClr val="black"/>
                </a:solidFill>
                <a:latin typeface="Times New Roman"/>
                <a:cs typeface="Times New Roman"/>
              </a:rPr>
              <a:t>(</a:t>
            </a:r>
            <a:r>
              <a:rPr sz="1750" spc="125" dirty="0">
                <a:solidFill>
                  <a:prstClr val="black"/>
                </a:solidFill>
                <a:latin typeface="Times New Roman"/>
                <a:cs typeface="Times New Roman"/>
              </a:rPr>
              <a:t>1</a:t>
            </a:r>
            <a:r>
              <a:rPr sz="1750" spc="15" dirty="0">
                <a:solidFill>
                  <a:prstClr val="black"/>
                </a:solidFill>
                <a:latin typeface="Symbol"/>
                <a:cs typeface="Symbol"/>
              </a:rPr>
              <a:t></a:t>
            </a:r>
            <a:r>
              <a:rPr sz="1750" spc="-18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750" i="1" spc="75" dirty="0">
                <a:solidFill>
                  <a:prstClr val="black"/>
                </a:solidFill>
                <a:latin typeface="Times New Roman"/>
                <a:cs typeface="Times New Roman"/>
              </a:rPr>
              <a:t>h</a:t>
            </a:r>
            <a:r>
              <a:rPr sz="1500" i="1" spc="7" baseline="-25000" dirty="0">
                <a:solidFill>
                  <a:prstClr val="black"/>
                </a:solidFill>
                <a:latin typeface="Times New Roman"/>
                <a:cs typeface="Times New Roman"/>
              </a:rPr>
              <a:t>j</a:t>
            </a:r>
            <a:r>
              <a:rPr sz="1500" i="1" spc="-15" baseline="-2500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750" spc="50" dirty="0">
                <a:solidFill>
                  <a:prstClr val="black"/>
                </a:solidFill>
                <a:latin typeface="Times New Roman"/>
                <a:cs typeface="Times New Roman"/>
              </a:rPr>
              <a:t>)</a:t>
            </a:r>
            <a:r>
              <a:rPr sz="2625" spc="15" baseline="-23809" dirty="0">
                <a:solidFill>
                  <a:prstClr val="black"/>
                </a:solidFill>
                <a:latin typeface="Symbol"/>
                <a:cs typeface="Symbol"/>
              </a:rPr>
              <a:t></a:t>
            </a:r>
            <a:endParaRPr sz="2625" baseline="-23809">
              <a:solidFill>
                <a:prstClr val="black"/>
              </a:solidFill>
              <a:latin typeface="Symbol"/>
              <a:cs typeface="Symbol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9930004" y="4292178"/>
            <a:ext cx="113030" cy="2971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spcBef>
                <a:spcPts val="130"/>
              </a:spcBef>
            </a:pPr>
            <a:r>
              <a:rPr sz="1750" spc="10" dirty="0">
                <a:solidFill>
                  <a:prstClr val="black"/>
                </a:solidFill>
                <a:latin typeface="Symbol"/>
                <a:cs typeface="Symbol"/>
              </a:rPr>
              <a:t></a:t>
            </a:r>
            <a:endParaRPr sz="1750">
              <a:solidFill>
                <a:prstClr val="black"/>
              </a:solidFill>
              <a:latin typeface="Symbol"/>
              <a:cs typeface="Symbol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9930004" y="4762792"/>
            <a:ext cx="113030" cy="2971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spcBef>
                <a:spcPts val="130"/>
              </a:spcBef>
            </a:pPr>
            <a:r>
              <a:rPr sz="1750" spc="10" dirty="0">
                <a:solidFill>
                  <a:prstClr val="black"/>
                </a:solidFill>
                <a:latin typeface="Symbol"/>
                <a:cs typeface="Symbol"/>
              </a:rPr>
              <a:t></a:t>
            </a:r>
            <a:endParaRPr sz="1750">
              <a:solidFill>
                <a:prstClr val="black"/>
              </a:solidFill>
              <a:latin typeface="Symbol"/>
              <a:cs typeface="Symbol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9397372" y="4564098"/>
            <a:ext cx="670560" cy="3117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100">
              <a:spcBef>
                <a:spcPts val="125"/>
              </a:spcBef>
            </a:pPr>
            <a:r>
              <a:rPr sz="2625" i="1" spc="-7" baseline="14285" dirty="0">
                <a:solidFill>
                  <a:prstClr val="black"/>
                </a:solidFill>
                <a:latin typeface="Times New Roman"/>
                <a:cs typeface="Times New Roman"/>
              </a:rPr>
              <a:t>w</a:t>
            </a:r>
            <a:r>
              <a:rPr sz="1000" i="1" spc="-5" dirty="0">
                <a:solidFill>
                  <a:prstClr val="black"/>
                </a:solidFill>
                <a:latin typeface="Times New Roman"/>
                <a:cs typeface="Times New Roman"/>
              </a:rPr>
              <a:t>kj</a:t>
            </a:r>
            <a:r>
              <a:rPr sz="1000" i="1" spc="19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775" spc="-22" baseline="13513" dirty="0">
                <a:solidFill>
                  <a:prstClr val="black"/>
                </a:solidFill>
                <a:latin typeface="Symbol"/>
                <a:cs typeface="Symbol"/>
              </a:rPr>
              <a:t></a:t>
            </a:r>
            <a:r>
              <a:rPr sz="1000" i="1" spc="-15" dirty="0">
                <a:solidFill>
                  <a:prstClr val="black"/>
                </a:solidFill>
                <a:latin typeface="Times New Roman"/>
                <a:cs typeface="Times New Roman"/>
              </a:rPr>
              <a:t>k</a:t>
            </a:r>
            <a:r>
              <a:rPr sz="1000" i="1" spc="1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625" spc="15" baseline="-9523" dirty="0">
                <a:solidFill>
                  <a:prstClr val="black"/>
                </a:solidFill>
                <a:latin typeface="Symbol"/>
                <a:cs typeface="Symbol"/>
              </a:rPr>
              <a:t></a:t>
            </a:r>
            <a:endParaRPr sz="2625" baseline="-9523">
              <a:solidFill>
                <a:prstClr val="black"/>
              </a:solidFill>
              <a:latin typeface="Symbol"/>
              <a:cs typeface="Symbol"/>
            </a:endParaRPr>
          </a:p>
        </p:txBody>
      </p:sp>
      <p:grpSp>
        <p:nvGrpSpPr>
          <p:cNvPr id="51" name="object 51"/>
          <p:cNvGrpSpPr/>
          <p:nvPr/>
        </p:nvGrpSpPr>
        <p:grpSpPr>
          <a:xfrm>
            <a:off x="1892808" y="181356"/>
            <a:ext cx="6541134" cy="4322445"/>
            <a:chOff x="368808" y="181355"/>
            <a:chExt cx="6541134" cy="4322445"/>
          </a:xfrm>
        </p:grpSpPr>
        <p:sp>
          <p:nvSpPr>
            <p:cNvPr id="52" name="object 52"/>
            <p:cNvSpPr/>
            <p:nvPr/>
          </p:nvSpPr>
          <p:spPr>
            <a:xfrm>
              <a:off x="5635498" y="3712336"/>
              <a:ext cx="744220" cy="784860"/>
            </a:xfrm>
            <a:custGeom>
              <a:avLst/>
              <a:gdLst/>
              <a:ahLst/>
              <a:cxnLst/>
              <a:rect l="l" t="t" r="r" b="b"/>
              <a:pathLst>
                <a:path w="744220" h="784860">
                  <a:moveTo>
                    <a:pt x="124205" y="0"/>
                  </a:moveTo>
                  <a:lnTo>
                    <a:pt x="0" y="114807"/>
                  </a:lnTo>
                  <a:lnTo>
                    <a:pt x="557656" y="717931"/>
                  </a:lnTo>
                  <a:lnTo>
                    <a:pt x="495553" y="775335"/>
                  </a:lnTo>
                  <a:lnTo>
                    <a:pt x="734567" y="784732"/>
                  </a:lnTo>
                  <a:lnTo>
                    <a:pt x="743965" y="545592"/>
                  </a:lnTo>
                  <a:lnTo>
                    <a:pt x="681863" y="603123"/>
                  </a:lnTo>
                  <a:lnTo>
                    <a:pt x="124205" y="0"/>
                  </a:lnTo>
                  <a:close/>
                </a:path>
              </a:pathLst>
            </a:custGeom>
            <a:solidFill>
              <a:srgbClr val="BADFE2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3" name="object 53"/>
            <p:cNvSpPr/>
            <p:nvPr/>
          </p:nvSpPr>
          <p:spPr>
            <a:xfrm>
              <a:off x="5635498" y="3712336"/>
              <a:ext cx="744220" cy="784860"/>
            </a:xfrm>
            <a:custGeom>
              <a:avLst/>
              <a:gdLst/>
              <a:ahLst/>
              <a:cxnLst/>
              <a:rect l="l" t="t" r="r" b="b"/>
              <a:pathLst>
                <a:path w="744220" h="784860">
                  <a:moveTo>
                    <a:pt x="124205" y="0"/>
                  </a:moveTo>
                  <a:lnTo>
                    <a:pt x="681863" y="603123"/>
                  </a:lnTo>
                  <a:lnTo>
                    <a:pt x="743965" y="545592"/>
                  </a:lnTo>
                  <a:lnTo>
                    <a:pt x="734567" y="784732"/>
                  </a:lnTo>
                  <a:lnTo>
                    <a:pt x="495553" y="775335"/>
                  </a:lnTo>
                  <a:lnTo>
                    <a:pt x="557656" y="717931"/>
                  </a:lnTo>
                  <a:lnTo>
                    <a:pt x="0" y="114807"/>
                  </a:lnTo>
                  <a:lnTo>
                    <a:pt x="124205" y="0"/>
                  </a:lnTo>
                  <a:close/>
                </a:path>
              </a:pathLst>
            </a:custGeom>
            <a:ln w="12700">
              <a:solidFill>
                <a:srgbClr val="88A3A7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54" name="object 5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75667" y="2496553"/>
              <a:ext cx="782815" cy="784745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68808" y="181355"/>
              <a:ext cx="6541008" cy="1219200"/>
            </a:xfrm>
            <a:prstGeom prst="rect">
              <a:avLst/>
            </a:prstGeom>
          </p:spPr>
        </p:pic>
      </p:grpSp>
      <p:sp>
        <p:nvSpPr>
          <p:cNvPr id="56" name="object 56"/>
          <p:cNvSpPr txBox="1"/>
          <p:nvPr/>
        </p:nvSpPr>
        <p:spPr>
          <a:xfrm>
            <a:off x="5937884" y="3364434"/>
            <a:ext cx="1803400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400" b="1" dirty="0">
                <a:solidFill>
                  <a:srgbClr val="008000"/>
                </a:solidFill>
                <a:latin typeface="Times New Roman"/>
                <a:cs typeface="Times New Roman"/>
              </a:rPr>
              <a:t>Hidden</a:t>
            </a:r>
            <a:r>
              <a:rPr sz="1400" b="1" spc="-6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400" b="1" spc="5" dirty="0">
                <a:solidFill>
                  <a:srgbClr val="008000"/>
                </a:solidFill>
                <a:latin typeface="Times New Roman"/>
                <a:cs typeface="Times New Roman"/>
              </a:rPr>
              <a:t>weight</a:t>
            </a:r>
            <a:r>
              <a:rPr sz="1400" b="1" spc="-8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008000"/>
                </a:solidFill>
                <a:latin typeface="Times New Roman"/>
                <a:cs typeface="Times New Roman"/>
              </a:rPr>
              <a:t>Updates</a:t>
            </a:r>
            <a:endParaRPr sz="14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4180714" y="5469738"/>
            <a:ext cx="4137025" cy="711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4500" spc="-135" dirty="0">
                <a:solidFill>
                  <a:prstClr val="black"/>
                </a:solidFill>
                <a:latin typeface="Times New Roman"/>
                <a:cs typeface="Times New Roman"/>
              </a:rPr>
              <a:t>“Backward</a:t>
            </a:r>
            <a:r>
              <a:rPr sz="4500" spc="-7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4500" spc="-55" dirty="0">
                <a:solidFill>
                  <a:prstClr val="black"/>
                </a:solidFill>
                <a:latin typeface="Times New Roman"/>
                <a:cs typeface="Times New Roman"/>
              </a:rPr>
              <a:t>Phase”</a:t>
            </a:r>
            <a:endParaRPr sz="45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524000" y="0"/>
            <a:ext cx="9144000" cy="6858000"/>
            <a:chOff x="0" y="0"/>
            <a:chExt cx="9144000" cy="6858000"/>
          </a:xfrm>
        </p:grpSpPr>
        <p:sp>
          <p:nvSpPr>
            <p:cNvPr id="3" name="object 3"/>
            <p:cNvSpPr/>
            <p:nvPr/>
          </p:nvSpPr>
          <p:spPr>
            <a:xfrm>
              <a:off x="2285999" y="2913888"/>
              <a:ext cx="340360" cy="782955"/>
            </a:xfrm>
            <a:custGeom>
              <a:avLst/>
              <a:gdLst/>
              <a:ahLst/>
              <a:cxnLst/>
              <a:rect l="l" t="t" r="r" b="b"/>
              <a:pathLst>
                <a:path w="340360" h="782954">
                  <a:moveTo>
                    <a:pt x="339979" y="782574"/>
                  </a:moveTo>
                  <a:lnTo>
                    <a:pt x="0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" name="object 4"/>
            <p:cNvSpPr/>
            <p:nvPr/>
          </p:nvSpPr>
          <p:spPr>
            <a:xfrm>
              <a:off x="2385059" y="3697223"/>
              <a:ext cx="481965" cy="492759"/>
            </a:xfrm>
            <a:custGeom>
              <a:avLst/>
              <a:gdLst/>
              <a:ahLst/>
              <a:cxnLst/>
              <a:rect l="l" t="t" r="r" b="b"/>
              <a:pathLst>
                <a:path w="481964" h="492760">
                  <a:moveTo>
                    <a:pt x="240791" y="0"/>
                  </a:moveTo>
                  <a:lnTo>
                    <a:pt x="192268" y="5002"/>
                  </a:lnTo>
                  <a:lnTo>
                    <a:pt x="147071" y="19347"/>
                  </a:lnTo>
                  <a:lnTo>
                    <a:pt x="106170" y="42045"/>
                  </a:lnTo>
                  <a:lnTo>
                    <a:pt x="70532" y="72104"/>
                  </a:lnTo>
                  <a:lnTo>
                    <a:pt x="41127" y="108532"/>
                  </a:lnTo>
                  <a:lnTo>
                    <a:pt x="18924" y="150340"/>
                  </a:lnTo>
                  <a:lnTo>
                    <a:pt x="4892" y="196534"/>
                  </a:lnTo>
                  <a:lnTo>
                    <a:pt x="0" y="246125"/>
                  </a:lnTo>
                  <a:lnTo>
                    <a:pt x="4892" y="295717"/>
                  </a:lnTo>
                  <a:lnTo>
                    <a:pt x="18924" y="341911"/>
                  </a:lnTo>
                  <a:lnTo>
                    <a:pt x="41127" y="383719"/>
                  </a:lnTo>
                  <a:lnTo>
                    <a:pt x="70532" y="420147"/>
                  </a:lnTo>
                  <a:lnTo>
                    <a:pt x="106170" y="450206"/>
                  </a:lnTo>
                  <a:lnTo>
                    <a:pt x="147071" y="472904"/>
                  </a:lnTo>
                  <a:lnTo>
                    <a:pt x="192268" y="487249"/>
                  </a:lnTo>
                  <a:lnTo>
                    <a:pt x="240791" y="492251"/>
                  </a:lnTo>
                  <a:lnTo>
                    <a:pt x="289315" y="487249"/>
                  </a:lnTo>
                  <a:lnTo>
                    <a:pt x="334512" y="472904"/>
                  </a:lnTo>
                  <a:lnTo>
                    <a:pt x="375413" y="450206"/>
                  </a:lnTo>
                  <a:lnTo>
                    <a:pt x="411051" y="420147"/>
                  </a:lnTo>
                  <a:lnTo>
                    <a:pt x="440456" y="383719"/>
                  </a:lnTo>
                  <a:lnTo>
                    <a:pt x="462659" y="341911"/>
                  </a:lnTo>
                  <a:lnTo>
                    <a:pt x="476691" y="295717"/>
                  </a:lnTo>
                  <a:lnTo>
                    <a:pt x="481583" y="246125"/>
                  </a:lnTo>
                  <a:lnTo>
                    <a:pt x="476691" y="196534"/>
                  </a:lnTo>
                  <a:lnTo>
                    <a:pt x="462659" y="150340"/>
                  </a:lnTo>
                  <a:lnTo>
                    <a:pt x="440456" y="108532"/>
                  </a:lnTo>
                  <a:lnTo>
                    <a:pt x="411051" y="72104"/>
                  </a:lnTo>
                  <a:lnTo>
                    <a:pt x="375413" y="42045"/>
                  </a:lnTo>
                  <a:lnTo>
                    <a:pt x="334512" y="19347"/>
                  </a:lnTo>
                  <a:lnTo>
                    <a:pt x="289315" y="5002"/>
                  </a:lnTo>
                  <a:lnTo>
                    <a:pt x="24079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2385059" y="3697223"/>
              <a:ext cx="481965" cy="492759"/>
            </a:xfrm>
            <a:custGeom>
              <a:avLst/>
              <a:gdLst/>
              <a:ahLst/>
              <a:cxnLst/>
              <a:rect l="l" t="t" r="r" b="b"/>
              <a:pathLst>
                <a:path w="481964" h="492760">
                  <a:moveTo>
                    <a:pt x="0" y="246125"/>
                  </a:moveTo>
                  <a:lnTo>
                    <a:pt x="4892" y="196534"/>
                  </a:lnTo>
                  <a:lnTo>
                    <a:pt x="18924" y="150340"/>
                  </a:lnTo>
                  <a:lnTo>
                    <a:pt x="41127" y="108532"/>
                  </a:lnTo>
                  <a:lnTo>
                    <a:pt x="70532" y="72104"/>
                  </a:lnTo>
                  <a:lnTo>
                    <a:pt x="106170" y="42045"/>
                  </a:lnTo>
                  <a:lnTo>
                    <a:pt x="147071" y="19347"/>
                  </a:lnTo>
                  <a:lnTo>
                    <a:pt x="192268" y="5002"/>
                  </a:lnTo>
                  <a:lnTo>
                    <a:pt x="240791" y="0"/>
                  </a:lnTo>
                  <a:lnTo>
                    <a:pt x="289315" y="5002"/>
                  </a:lnTo>
                  <a:lnTo>
                    <a:pt x="334512" y="19347"/>
                  </a:lnTo>
                  <a:lnTo>
                    <a:pt x="375413" y="42045"/>
                  </a:lnTo>
                  <a:lnTo>
                    <a:pt x="411051" y="72104"/>
                  </a:lnTo>
                  <a:lnTo>
                    <a:pt x="440456" y="108532"/>
                  </a:lnTo>
                  <a:lnTo>
                    <a:pt x="462659" y="150340"/>
                  </a:lnTo>
                  <a:lnTo>
                    <a:pt x="476691" y="196534"/>
                  </a:lnTo>
                  <a:lnTo>
                    <a:pt x="481583" y="246125"/>
                  </a:lnTo>
                  <a:lnTo>
                    <a:pt x="476691" y="295717"/>
                  </a:lnTo>
                  <a:lnTo>
                    <a:pt x="462659" y="341911"/>
                  </a:lnTo>
                  <a:lnTo>
                    <a:pt x="440456" y="383719"/>
                  </a:lnTo>
                  <a:lnTo>
                    <a:pt x="411051" y="420147"/>
                  </a:lnTo>
                  <a:lnTo>
                    <a:pt x="375413" y="450206"/>
                  </a:lnTo>
                  <a:lnTo>
                    <a:pt x="334512" y="472904"/>
                  </a:lnTo>
                  <a:lnTo>
                    <a:pt x="289315" y="487249"/>
                  </a:lnTo>
                  <a:lnTo>
                    <a:pt x="240791" y="492251"/>
                  </a:lnTo>
                  <a:lnTo>
                    <a:pt x="192268" y="487249"/>
                  </a:lnTo>
                  <a:lnTo>
                    <a:pt x="147071" y="472904"/>
                  </a:lnTo>
                  <a:lnTo>
                    <a:pt x="106170" y="450206"/>
                  </a:lnTo>
                  <a:lnTo>
                    <a:pt x="70532" y="420147"/>
                  </a:lnTo>
                  <a:lnTo>
                    <a:pt x="41127" y="383719"/>
                  </a:lnTo>
                  <a:lnTo>
                    <a:pt x="18924" y="341911"/>
                  </a:lnTo>
                  <a:lnTo>
                    <a:pt x="4892" y="295717"/>
                  </a:lnTo>
                  <a:lnTo>
                    <a:pt x="0" y="246125"/>
                  </a:lnTo>
                  <a:close/>
                </a:path>
              </a:pathLst>
            </a:custGeom>
            <a:ln w="60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4001389" y="3818891"/>
            <a:ext cx="255270" cy="6394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8105">
              <a:spcBef>
                <a:spcPts val="100"/>
              </a:spcBef>
            </a:pPr>
            <a:r>
              <a:rPr sz="1400" i="1" spc="5" dirty="0">
                <a:solidFill>
                  <a:prstClr val="black"/>
                </a:solidFill>
                <a:latin typeface="Times New Roman"/>
                <a:cs typeface="Times New Roman"/>
              </a:rPr>
              <a:t>x</a:t>
            </a:r>
            <a:r>
              <a:rPr sz="1350" spc="7" baseline="-21604" dirty="0">
                <a:solidFill>
                  <a:prstClr val="black"/>
                </a:solidFill>
                <a:latin typeface="Times New Roman"/>
                <a:cs typeface="Times New Roman"/>
              </a:rPr>
              <a:t>1</a:t>
            </a:r>
            <a:endParaRPr sz="1350" baseline="-21604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38100">
              <a:spcBef>
                <a:spcPts val="1470"/>
              </a:spcBef>
            </a:pPr>
            <a:r>
              <a:rPr sz="1400" b="1" dirty="0">
                <a:solidFill>
                  <a:srgbClr val="0000FF"/>
                </a:solidFill>
                <a:latin typeface="Times New Roman"/>
                <a:cs typeface="Times New Roman"/>
              </a:rPr>
              <a:t>1</a:t>
            </a:r>
            <a:endParaRPr sz="14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4737990" y="3694049"/>
            <a:ext cx="486409" cy="499109"/>
            <a:chOff x="3213989" y="3694048"/>
            <a:chExt cx="486409" cy="499109"/>
          </a:xfrm>
        </p:grpSpPr>
        <p:sp>
          <p:nvSpPr>
            <p:cNvPr id="8" name="object 8"/>
            <p:cNvSpPr/>
            <p:nvPr/>
          </p:nvSpPr>
          <p:spPr>
            <a:xfrm>
              <a:off x="3217164" y="3697223"/>
              <a:ext cx="480059" cy="492759"/>
            </a:xfrm>
            <a:custGeom>
              <a:avLst/>
              <a:gdLst/>
              <a:ahLst/>
              <a:cxnLst/>
              <a:rect l="l" t="t" r="r" b="b"/>
              <a:pathLst>
                <a:path w="480060" h="492760">
                  <a:moveTo>
                    <a:pt x="240030" y="0"/>
                  </a:moveTo>
                  <a:lnTo>
                    <a:pt x="191648" y="5002"/>
                  </a:lnTo>
                  <a:lnTo>
                    <a:pt x="146589" y="19347"/>
                  </a:lnTo>
                  <a:lnTo>
                    <a:pt x="105816" y="42045"/>
                  </a:lnTo>
                  <a:lnTo>
                    <a:pt x="70294" y="72104"/>
                  </a:lnTo>
                  <a:lnTo>
                    <a:pt x="40987" y="108532"/>
                  </a:lnTo>
                  <a:lnTo>
                    <a:pt x="18859" y="150340"/>
                  </a:lnTo>
                  <a:lnTo>
                    <a:pt x="4875" y="196534"/>
                  </a:lnTo>
                  <a:lnTo>
                    <a:pt x="0" y="246125"/>
                  </a:lnTo>
                  <a:lnTo>
                    <a:pt x="4875" y="295717"/>
                  </a:lnTo>
                  <a:lnTo>
                    <a:pt x="18859" y="341911"/>
                  </a:lnTo>
                  <a:lnTo>
                    <a:pt x="40987" y="383719"/>
                  </a:lnTo>
                  <a:lnTo>
                    <a:pt x="70294" y="420147"/>
                  </a:lnTo>
                  <a:lnTo>
                    <a:pt x="105816" y="450206"/>
                  </a:lnTo>
                  <a:lnTo>
                    <a:pt x="146589" y="472904"/>
                  </a:lnTo>
                  <a:lnTo>
                    <a:pt x="191648" y="487249"/>
                  </a:lnTo>
                  <a:lnTo>
                    <a:pt x="240030" y="492251"/>
                  </a:lnTo>
                  <a:lnTo>
                    <a:pt x="288411" y="487249"/>
                  </a:lnTo>
                  <a:lnTo>
                    <a:pt x="333470" y="472904"/>
                  </a:lnTo>
                  <a:lnTo>
                    <a:pt x="374243" y="450206"/>
                  </a:lnTo>
                  <a:lnTo>
                    <a:pt x="409765" y="420147"/>
                  </a:lnTo>
                  <a:lnTo>
                    <a:pt x="439072" y="383719"/>
                  </a:lnTo>
                  <a:lnTo>
                    <a:pt x="461200" y="341911"/>
                  </a:lnTo>
                  <a:lnTo>
                    <a:pt x="475184" y="295717"/>
                  </a:lnTo>
                  <a:lnTo>
                    <a:pt x="480060" y="246125"/>
                  </a:lnTo>
                  <a:lnTo>
                    <a:pt x="475184" y="196534"/>
                  </a:lnTo>
                  <a:lnTo>
                    <a:pt x="461200" y="150340"/>
                  </a:lnTo>
                  <a:lnTo>
                    <a:pt x="439072" y="108532"/>
                  </a:lnTo>
                  <a:lnTo>
                    <a:pt x="409765" y="72104"/>
                  </a:lnTo>
                  <a:lnTo>
                    <a:pt x="374243" y="42045"/>
                  </a:lnTo>
                  <a:lnTo>
                    <a:pt x="333470" y="19347"/>
                  </a:lnTo>
                  <a:lnTo>
                    <a:pt x="288411" y="5002"/>
                  </a:lnTo>
                  <a:lnTo>
                    <a:pt x="24003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3217164" y="3697223"/>
              <a:ext cx="480059" cy="492759"/>
            </a:xfrm>
            <a:custGeom>
              <a:avLst/>
              <a:gdLst/>
              <a:ahLst/>
              <a:cxnLst/>
              <a:rect l="l" t="t" r="r" b="b"/>
              <a:pathLst>
                <a:path w="480060" h="492760">
                  <a:moveTo>
                    <a:pt x="0" y="246125"/>
                  </a:moveTo>
                  <a:lnTo>
                    <a:pt x="4875" y="196534"/>
                  </a:lnTo>
                  <a:lnTo>
                    <a:pt x="18859" y="150340"/>
                  </a:lnTo>
                  <a:lnTo>
                    <a:pt x="40987" y="108532"/>
                  </a:lnTo>
                  <a:lnTo>
                    <a:pt x="70294" y="72104"/>
                  </a:lnTo>
                  <a:lnTo>
                    <a:pt x="105816" y="42045"/>
                  </a:lnTo>
                  <a:lnTo>
                    <a:pt x="146589" y="19347"/>
                  </a:lnTo>
                  <a:lnTo>
                    <a:pt x="191648" y="5002"/>
                  </a:lnTo>
                  <a:lnTo>
                    <a:pt x="240030" y="0"/>
                  </a:lnTo>
                  <a:lnTo>
                    <a:pt x="288411" y="5002"/>
                  </a:lnTo>
                  <a:lnTo>
                    <a:pt x="333470" y="19347"/>
                  </a:lnTo>
                  <a:lnTo>
                    <a:pt x="374243" y="42045"/>
                  </a:lnTo>
                  <a:lnTo>
                    <a:pt x="409765" y="72104"/>
                  </a:lnTo>
                  <a:lnTo>
                    <a:pt x="439072" y="108532"/>
                  </a:lnTo>
                  <a:lnTo>
                    <a:pt x="461200" y="150340"/>
                  </a:lnTo>
                  <a:lnTo>
                    <a:pt x="475184" y="196534"/>
                  </a:lnTo>
                  <a:lnTo>
                    <a:pt x="480060" y="246125"/>
                  </a:lnTo>
                  <a:lnTo>
                    <a:pt x="475184" y="295717"/>
                  </a:lnTo>
                  <a:lnTo>
                    <a:pt x="461200" y="341911"/>
                  </a:lnTo>
                  <a:lnTo>
                    <a:pt x="439072" y="383719"/>
                  </a:lnTo>
                  <a:lnTo>
                    <a:pt x="409765" y="420147"/>
                  </a:lnTo>
                  <a:lnTo>
                    <a:pt x="374243" y="450206"/>
                  </a:lnTo>
                  <a:lnTo>
                    <a:pt x="333470" y="472904"/>
                  </a:lnTo>
                  <a:lnTo>
                    <a:pt x="288411" y="487249"/>
                  </a:lnTo>
                  <a:lnTo>
                    <a:pt x="240030" y="492251"/>
                  </a:lnTo>
                  <a:lnTo>
                    <a:pt x="191648" y="487249"/>
                  </a:lnTo>
                  <a:lnTo>
                    <a:pt x="146589" y="472904"/>
                  </a:lnTo>
                  <a:lnTo>
                    <a:pt x="105816" y="450206"/>
                  </a:lnTo>
                  <a:lnTo>
                    <a:pt x="70294" y="420147"/>
                  </a:lnTo>
                  <a:lnTo>
                    <a:pt x="40987" y="383719"/>
                  </a:lnTo>
                  <a:lnTo>
                    <a:pt x="18859" y="341911"/>
                  </a:lnTo>
                  <a:lnTo>
                    <a:pt x="4875" y="295717"/>
                  </a:lnTo>
                  <a:lnTo>
                    <a:pt x="0" y="246125"/>
                  </a:lnTo>
                  <a:close/>
                </a:path>
              </a:pathLst>
            </a:custGeom>
            <a:ln w="60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4853685" y="3818891"/>
            <a:ext cx="234950" cy="6394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7785">
              <a:spcBef>
                <a:spcPts val="100"/>
              </a:spcBef>
            </a:pPr>
            <a:r>
              <a:rPr sz="1400" i="1" spc="5" dirty="0">
                <a:solidFill>
                  <a:prstClr val="black"/>
                </a:solidFill>
                <a:latin typeface="Times New Roman"/>
                <a:cs typeface="Times New Roman"/>
              </a:rPr>
              <a:t>x</a:t>
            </a:r>
            <a:r>
              <a:rPr sz="1350" spc="7" baseline="-21604" dirty="0">
                <a:solidFill>
                  <a:prstClr val="black"/>
                </a:solidFill>
                <a:latin typeface="Times New Roman"/>
                <a:cs typeface="Times New Roman"/>
              </a:rPr>
              <a:t>2</a:t>
            </a:r>
            <a:endParaRPr sz="1350" baseline="-21604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38100">
              <a:spcBef>
                <a:spcPts val="1470"/>
              </a:spcBef>
            </a:pPr>
            <a:r>
              <a:rPr sz="1400" b="1" dirty="0">
                <a:solidFill>
                  <a:srgbClr val="0000FF"/>
                </a:solidFill>
                <a:latin typeface="Times New Roman"/>
                <a:cs typeface="Times New Roman"/>
              </a:rPr>
              <a:t>0</a:t>
            </a:r>
            <a:endParaRPr sz="14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3166745" y="2433701"/>
            <a:ext cx="1819910" cy="1758950"/>
            <a:chOff x="1642745" y="2433701"/>
            <a:chExt cx="1819910" cy="1758950"/>
          </a:xfrm>
        </p:grpSpPr>
        <p:sp>
          <p:nvSpPr>
            <p:cNvPr id="12" name="object 12"/>
            <p:cNvSpPr/>
            <p:nvPr/>
          </p:nvSpPr>
          <p:spPr>
            <a:xfrm>
              <a:off x="2052828" y="2436876"/>
              <a:ext cx="481965" cy="492759"/>
            </a:xfrm>
            <a:custGeom>
              <a:avLst/>
              <a:gdLst/>
              <a:ahLst/>
              <a:cxnLst/>
              <a:rect l="l" t="t" r="r" b="b"/>
              <a:pathLst>
                <a:path w="481964" h="492760">
                  <a:moveTo>
                    <a:pt x="240792" y="0"/>
                  </a:moveTo>
                  <a:lnTo>
                    <a:pt x="192268" y="5002"/>
                  </a:lnTo>
                  <a:lnTo>
                    <a:pt x="147071" y="19347"/>
                  </a:lnTo>
                  <a:lnTo>
                    <a:pt x="106170" y="42045"/>
                  </a:lnTo>
                  <a:lnTo>
                    <a:pt x="70532" y="72104"/>
                  </a:lnTo>
                  <a:lnTo>
                    <a:pt x="41127" y="108532"/>
                  </a:lnTo>
                  <a:lnTo>
                    <a:pt x="18924" y="150340"/>
                  </a:lnTo>
                  <a:lnTo>
                    <a:pt x="4892" y="196534"/>
                  </a:lnTo>
                  <a:lnTo>
                    <a:pt x="0" y="246125"/>
                  </a:lnTo>
                  <a:lnTo>
                    <a:pt x="4892" y="295717"/>
                  </a:lnTo>
                  <a:lnTo>
                    <a:pt x="18924" y="341911"/>
                  </a:lnTo>
                  <a:lnTo>
                    <a:pt x="41127" y="383719"/>
                  </a:lnTo>
                  <a:lnTo>
                    <a:pt x="70532" y="420147"/>
                  </a:lnTo>
                  <a:lnTo>
                    <a:pt x="106170" y="450206"/>
                  </a:lnTo>
                  <a:lnTo>
                    <a:pt x="147071" y="472904"/>
                  </a:lnTo>
                  <a:lnTo>
                    <a:pt x="192268" y="487249"/>
                  </a:lnTo>
                  <a:lnTo>
                    <a:pt x="240792" y="492251"/>
                  </a:lnTo>
                  <a:lnTo>
                    <a:pt x="289315" y="487249"/>
                  </a:lnTo>
                  <a:lnTo>
                    <a:pt x="334512" y="472904"/>
                  </a:lnTo>
                  <a:lnTo>
                    <a:pt x="375413" y="450206"/>
                  </a:lnTo>
                  <a:lnTo>
                    <a:pt x="411051" y="420147"/>
                  </a:lnTo>
                  <a:lnTo>
                    <a:pt x="440456" y="383719"/>
                  </a:lnTo>
                  <a:lnTo>
                    <a:pt x="462659" y="341911"/>
                  </a:lnTo>
                  <a:lnTo>
                    <a:pt x="476691" y="295717"/>
                  </a:lnTo>
                  <a:lnTo>
                    <a:pt x="481584" y="246125"/>
                  </a:lnTo>
                  <a:lnTo>
                    <a:pt x="476691" y="196534"/>
                  </a:lnTo>
                  <a:lnTo>
                    <a:pt x="462659" y="150340"/>
                  </a:lnTo>
                  <a:lnTo>
                    <a:pt x="440456" y="108532"/>
                  </a:lnTo>
                  <a:lnTo>
                    <a:pt x="411051" y="72104"/>
                  </a:lnTo>
                  <a:lnTo>
                    <a:pt x="375413" y="42045"/>
                  </a:lnTo>
                  <a:lnTo>
                    <a:pt x="334512" y="19347"/>
                  </a:lnTo>
                  <a:lnTo>
                    <a:pt x="289315" y="5002"/>
                  </a:lnTo>
                  <a:lnTo>
                    <a:pt x="24079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2052828" y="2436876"/>
              <a:ext cx="481965" cy="492759"/>
            </a:xfrm>
            <a:custGeom>
              <a:avLst/>
              <a:gdLst/>
              <a:ahLst/>
              <a:cxnLst/>
              <a:rect l="l" t="t" r="r" b="b"/>
              <a:pathLst>
                <a:path w="481964" h="492760">
                  <a:moveTo>
                    <a:pt x="0" y="246125"/>
                  </a:moveTo>
                  <a:lnTo>
                    <a:pt x="4892" y="196534"/>
                  </a:lnTo>
                  <a:lnTo>
                    <a:pt x="18924" y="150340"/>
                  </a:lnTo>
                  <a:lnTo>
                    <a:pt x="41127" y="108532"/>
                  </a:lnTo>
                  <a:lnTo>
                    <a:pt x="70532" y="72104"/>
                  </a:lnTo>
                  <a:lnTo>
                    <a:pt x="106170" y="42045"/>
                  </a:lnTo>
                  <a:lnTo>
                    <a:pt x="147071" y="19347"/>
                  </a:lnTo>
                  <a:lnTo>
                    <a:pt x="192268" y="5002"/>
                  </a:lnTo>
                  <a:lnTo>
                    <a:pt x="240792" y="0"/>
                  </a:lnTo>
                  <a:lnTo>
                    <a:pt x="289315" y="5002"/>
                  </a:lnTo>
                  <a:lnTo>
                    <a:pt x="334512" y="19347"/>
                  </a:lnTo>
                  <a:lnTo>
                    <a:pt x="375413" y="42045"/>
                  </a:lnTo>
                  <a:lnTo>
                    <a:pt x="411051" y="72104"/>
                  </a:lnTo>
                  <a:lnTo>
                    <a:pt x="440456" y="108532"/>
                  </a:lnTo>
                  <a:lnTo>
                    <a:pt x="462659" y="150340"/>
                  </a:lnTo>
                  <a:lnTo>
                    <a:pt x="476691" y="196534"/>
                  </a:lnTo>
                  <a:lnTo>
                    <a:pt x="481584" y="246125"/>
                  </a:lnTo>
                  <a:lnTo>
                    <a:pt x="476691" y="295717"/>
                  </a:lnTo>
                  <a:lnTo>
                    <a:pt x="462659" y="341911"/>
                  </a:lnTo>
                  <a:lnTo>
                    <a:pt x="440456" y="383719"/>
                  </a:lnTo>
                  <a:lnTo>
                    <a:pt x="411051" y="420147"/>
                  </a:lnTo>
                  <a:lnTo>
                    <a:pt x="375413" y="450206"/>
                  </a:lnTo>
                  <a:lnTo>
                    <a:pt x="334512" y="472904"/>
                  </a:lnTo>
                  <a:lnTo>
                    <a:pt x="289315" y="487249"/>
                  </a:lnTo>
                  <a:lnTo>
                    <a:pt x="240792" y="492251"/>
                  </a:lnTo>
                  <a:lnTo>
                    <a:pt x="192268" y="487249"/>
                  </a:lnTo>
                  <a:lnTo>
                    <a:pt x="147071" y="472904"/>
                  </a:lnTo>
                  <a:lnTo>
                    <a:pt x="106170" y="450206"/>
                  </a:lnTo>
                  <a:lnTo>
                    <a:pt x="70532" y="420147"/>
                  </a:lnTo>
                  <a:lnTo>
                    <a:pt x="41127" y="383719"/>
                  </a:lnTo>
                  <a:lnTo>
                    <a:pt x="18924" y="341911"/>
                  </a:lnTo>
                  <a:lnTo>
                    <a:pt x="4892" y="295717"/>
                  </a:lnTo>
                  <a:lnTo>
                    <a:pt x="0" y="246125"/>
                  </a:lnTo>
                  <a:close/>
                </a:path>
              </a:pathLst>
            </a:custGeom>
            <a:ln w="60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4" name="object 14"/>
            <p:cNvSpPr/>
            <p:nvPr/>
          </p:nvSpPr>
          <p:spPr>
            <a:xfrm>
              <a:off x="1879092" y="2913888"/>
              <a:ext cx="1578610" cy="854710"/>
            </a:xfrm>
            <a:custGeom>
              <a:avLst/>
              <a:gdLst/>
              <a:ahLst/>
              <a:cxnLst/>
              <a:rect l="l" t="t" r="r" b="b"/>
              <a:pathLst>
                <a:path w="1578610" h="854710">
                  <a:moveTo>
                    <a:pt x="0" y="822706"/>
                  </a:moveTo>
                  <a:lnTo>
                    <a:pt x="414908" y="15239"/>
                  </a:lnTo>
                </a:path>
                <a:path w="1578610" h="854710">
                  <a:moveTo>
                    <a:pt x="1408557" y="854582"/>
                  </a:moveTo>
                  <a:lnTo>
                    <a:pt x="414527" y="15239"/>
                  </a:lnTo>
                </a:path>
                <a:path w="1578610" h="854710">
                  <a:moveTo>
                    <a:pt x="746759" y="782574"/>
                  </a:moveTo>
                  <a:lnTo>
                    <a:pt x="1330325" y="0"/>
                  </a:lnTo>
                </a:path>
                <a:path w="1578610" h="854710">
                  <a:moveTo>
                    <a:pt x="176783" y="854710"/>
                  </a:moveTo>
                  <a:lnTo>
                    <a:pt x="1338199" y="9144"/>
                  </a:lnTo>
                </a:path>
                <a:path w="1578610" h="854710">
                  <a:moveTo>
                    <a:pt x="1578483" y="782447"/>
                  </a:moveTo>
                  <a:lnTo>
                    <a:pt x="1338071" y="9144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5" name="object 15"/>
            <p:cNvSpPr/>
            <p:nvPr/>
          </p:nvSpPr>
          <p:spPr>
            <a:xfrm>
              <a:off x="1645920" y="3697224"/>
              <a:ext cx="480059" cy="492759"/>
            </a:xfrm>
            <a:custGeom>
              <a:avLst/>
              <a:gdLst/>
              <a:ahLst/>
              <a:cxnLst/>
              <a:rect l="l" t="t" r="r" b="b"/>
              <a:pathLst>
                <a:path w="480060" h="492760">
                  <a:moveTo>
                    <a:pt x="240030" y="0"/>
                  </a:moveTo>
                  <a:lnTo>
                    <a:pt x="191648" y="5002"/>
                  </a:lnTo>
                  <a:lnTo>
                    <a:pt x="146589" y="19347"/>
                  </a:lnTo>
                  <a:lnTo>
                    <a:pt x="105816" y="42045"/>
                  </a:lnTo>
                  <a:lnTo>
                    <a:pt x="70294" y="72104"/>
                  </a:lnTo>
                  <a:lnTo>
                    <a:pt x="40987" y="108532"/>
                  </a:lnTo>
                  <a:lnTo>
                    <a:pt x="18859" y="150340"/>
                  </a:lnTo>
                  <a:lnTo>
                    <a:pt x="4875" y="196534"/>
                  </a:lnTo>
                  <a:lnTo>
                    <a:pt x="0" y="246125"/>
                  </a:lnTo>
                  <a:lnTo>
                    <a:pt x="4875" y="295717"/>
                  </a:lnTo>
                  <a:lnTo>
                    <a:pt x="18859" y="341911"/>
                  </a:lnTo>
                  <a:lnTo>
                    <a:pt x="40987" y="383719"/>
                  </a:lnTo>
                  <a:lnTo>
                    <a:pt x="70294" y="420147"/>
                  </a:lnTo>
                  <a:lnTo>
                    <a:pt x="105816" y="450206"/>
                  </a:lnTo>
                  <a:lnTo>
                    <a:pt x="146589" y="472904"/>
                  </a:lnTo>
                  <a:lnTo>
                    <a:pt x="191648" y="487249"/>
                  </a:lnTo>
                  <a:lnTo>
                    <a:pt x="240030" y="492251"/>
                  </a:lnTo>
                  <a:lnTo>
                    <a:pt x="288411" y="487249"/>
                  </a:lnTo>
                  <a:lnTo>
                    <a:pt x="333470" y="472904"/>
                  </a:lnTo>
                  <a:lnTo>
                    <a:pt x="374243" y="450206"/>
                  </a:lnTo>
                  <a:lnTo>
                    <a:pt x="409765" y="420147"/>
                  </a:lnTo>
                  <a:lnTo>
                    <a:pt x="439072" y="383719"/>
                  </a:lnTo>
                  <a:lnTo>
                    <a:pt x="461200" y="341911"/>
                  </a:lnTo>
                  <a:lnTo>
                    <a:pt x="475184" y="295717"/>
                  </a:lnTo>
                  <a:lnTo>
                    <a:pt x="480060" y="246125"/>
                  </a:lnTo>
                  <a:lnTo>
                    <a:pt x="475184" y="196534"/>
                  </a:lnTo>
                  <a:lnTo>
                    <a:pt x="461200" y="150340"/>
                  </a:lnTo>
                  <a:lnTo>
                    <a:pt x="439072" y="108532"/>
                  </a:lnTo>
                  <a:lnTo>
                    <a:pt x="409765" y="72104"/>
                  </a:lnTo>
                  <a:lnTo>
                    <a:pt x="374243" y="42045"/>
                  </a:lnTo>
                  <a:lnTo>
                    <a:pt x="333470" y="19347"/>
                  </a:lnTo>
                  <a:lnTo>
                    <a:pt x="288411" y="5002"/>
                  </a:lnTo>
                  <a:lnTo>
                    <a:pt x="24003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6" name="object 16"/>
            <p:cNvSpPr/>
            <p:nvPr/>
          </p:nvSpPr>
          <p:spPr>
            <a:xfrm>
              <a:off x="1645920" y="3697224"/>
              <a:ext cx="480059" cy="492759"/>
            </a:xfrm>
            <a:custGeom>
              <a:avLst/>
              <a:gdLst/>
              <a:ahLst/>
              <a:cxnLst/>
              <a:rect l="l" t="t" r="r" b="b"/>
              <a:pathLst>
                <a:path w="480060" h="492760">
                  <a:moveTo>
                    <a:pt x="0" y="246125"/>
                  </a:moveTo>
                  <a:lnTo>
                    <a:pt x="4875" y="196534"/>
                  </a:lnTo>
                  <a:lnTo>
                    <a:pt x="18859" y="150340"/>
                  </a:lnTo>
                  <a:lnTo>
                    <a:pt x="40987" y="108532"/>
                  </a:lnTo>
                  <a:lnTo>
                    <a:pt x="70294" y="72104"/>
                  </a:lnTo>
                  <a:lnTo>
                    <a:pt x="105816" y="42045"/>
                  </a:lnTo>
                  <a:lnTo>
                    <a:pt x="146589" y="19347"/>
                  </a:lnTo>
                  <a:lnTo>
                    <a:pt x="191648" y="5002"/>
                  </a:lnTo>
                  <a:lnTo>
                    <a:pt x="240030" y="0"/>
                  </a:lnTo>
                  <a:lnTo>
                    <a:pt x="288411" y="5002"/>
                  </a:lnTo>
                  <a:lnTo>
                    <a:pt x="333470" y="19347"/>
                  </a:lnTo>
                  <a:lnTo>
                    <a:pt x="374243" y="42045"/>
                  </a:lnTo>
                  <a:lnTo>
                    <a:pt x="409765" y="72104"/>
                  </a:lnTo>
                  <a:lnTo>
                    <a:pt x="439072" y="108532"/>
                  </a:lnTo>
                  <a:lnTo>
                    <a:pt x="461200" y="150340"/>
                  </a:lnTo>
                  <a:lnTo>
                    <a:pt x="475184" y="196534"/>
                  </a:lnTo>
                  <a:lnTo>
                    <a:pt x="480060" y="246125"/>
                  </a:lnTo>
                  <a:lnTo>
                    <a:pt x="475184" y="295717"/>
                  </a:lnTo>
                  <a:lnTo>
                    <a:pt x="461200" y="341911"/>
                  </a:lnTo>
                  <a:lnTo>
                    <a:pt x="439072" y="383719"/>
                  </a:lnTo>
                  <a:lnTo>
                    <a:pt x="409765" y="420147"/>
                  </a:lnTo>
                  <a:lnTo>
                    <a:pt x="374243" y="450206"/>
                  </a:lnTo>
                  <a:lnTo>
                    <a:pt x="333470" y="472904"/>
                  </a:lnTo>
                  <a:lnTo>
                    <a:pt x="288411" y="487249"/>
                  </a:lnTo>
                  <a:lnTo>
                    <a:pt x="240030" y="492251"/>
                  </a:lnTo>
                  <a:lnTo>
                    <a:pt x="191648" y="487249"/>
                  </a:lnTo>
                  <a:lnTo>
                    <a:pt x="146589" y="472904"/>
                  </a:lnTo>
                  <a:lnTo>
                    <a:pt x="105816" y="450206"/>
                  </a:lnTo>
                  <a:lnTo>
                    <a:pt x="70294" y="420147"/>
                  </a:lnTo>
                  <a:lnTo>
                    <a:pt x="40987" y="383719"/>
                  </a:lnTo>
                  <a:lnTo>
                    <a:pt x="18859" y="341911"/>
                  </a:lnTo>
                  <a:lnTo>
                    <a:pt x="4875" y="295717"/>
                  </a:lnTo>
                  <a:lnTo>
                    <a:pt x="0" y="246125"/>
                  </a:lnTo>
                  <a:close/>
                </a:path>
              </a:pathLst>
            </a:custGeom>
            <a:ln w="60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3351403" y="3818890"/>
            <a:ext cx="11493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dirty="0">
                <a:solidFill>
                  <a:prstClr val="black"/>
                </a:solidFill>
                <a:latin typeface="Times New Roman"/>
                <a:cs typeface="Times New Roman"/>
              </a:rPr>
              <a:t>1</a:t>
            </a:r>
            <a:endParaRPr sz="14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3982021" y="1580261"/>
            <a:ext cx="1003300" cy="1332230"/>
            <a:chOff x="2458021" y="1580261"/>
            <a:chExt cx="1003300" cy="1332230"/>
          </a:xfrm>
        </p:grpSpPr>
        <p:sp>
          <p:nvSpPr>
            <p:cNvPr id="19" name="object 19"/>
            <p:cNvSpPr/>
            <p:nvPr/>
          </p:nvSpPr>
          <p:spPr>
            <a:xfrm>
              <a:off x="2462783" y="2077212"/>
              <a:ext cx="753745" cy="432434"/>
            </a:xfrm>
            <a:custGeom>
              <a:avLst/>
              <a:gdLst/>
              <a:ahLst/>
              <a:cxnLst/>
              <a:rect l="l" t="t" r="r" b="b"/>
              <a:pathLst>
                <a:path w="753744" h="432435">
                  <a:moveTo>
                    <a:pt x="0" y="431926"/>
                  </a:moveTo>
                  <a:lnTo>
                    <a:pt x="323215" y="0"/>
                  </a:lnTo>
                </a:path>
                <a:path w="753744" h="432435">
                  <a:moveTo>
                    <a:pt x="753491" y="365760"/>
                  </a:moveTo>
                  <a:lnTo>
                    <a:pt x="323088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0" name="object 20"/>
            <p:cNvSpPr/>
            <p:nvPr/>
          </p:nvSpPr>
          <p:spPr>
            <a:xfrm>
              <a:off x="2976371" y="2415539"/>
              <a:ext cx="481965" cy="494030"/>
            </a:xfrm>
            <a:custGeom>
              <a:avLst/>
              <a:gdLst/>
              <a:ahLst/>
              <a:cxnLst/>
              <a:rect l="l" t="t" r="r" b="b"/>
              <a:pathLst>
                <a:path w="481964" h="494030">
                  <a:moveTo>
                    <a:pt x="240791" y="0"/>
                  </a:moveTo>
                  <a:lnTo>
                    <a:pt x="192268" y="5014"/>
                  </a:lnTo>
                  <a:lnTo>
                    <a:pt x="147071" y="19395"/>
                  </a:lnTo>
                  <a:lnTo>
                    <a:pt x="106170" y="42152"/>
                  </a:lnTo>
                  <a:lnTo>
                    <a:pt x="70532" y="72294"/>
                  </a:lnTo>
                  <a:lnTo>
                    <a:pt x="41127" y="108830"/>
                  </a:lnTo>
                  <a:lnTo>
                    <a:pt x="18924" y="150768"/>
                  </a:lnTo>
                  <a:lnTo>
                    <a:pt x="4892" y="197118"/>
                  </a:lnTo>
                  <a:lnTo>
                    <a:pt x="0" y="246887"/>
                  </a:lnTo>
                  <a:lnTo>
                    <a:pt x="4892" y="296657"/>
                  </a:lnTo>
                  <a:lnTo>
                    <a:pt x="18924" y="343007"/>
                  </a:lnTo>
                  <a:lnTo>
                    <a:pt x="41127" y="384945"/>
                  </a:lnTo>
                  <a:lnTo>
                    <a:pt x="70532" y="421481"/>
                  </a:lnTo>
                  <a:lnTo>
                    <a:pt x="106170" y="451623"/>
                  </a:lnTo>
                  <a:lnTo>
                    <a:pt x="147071" y="474380"/>
                  </a:lnTo>
                  <a:lnTo>
                    <a:pt x="192268" y="488761"/>
                  </a:lnTo>
                  <a:lnTo>
                    <a:pt x="240791" y="493775"/>
                  </a:lnTo>
                  <a:lnTo>
                    <a:pt x="289315" y="488761"/>
                  </a:lnTo>
                  <a:lnTo>
                    <a:pt x="334512" y="474380"/>
                  </a:lnTo>
                  <a:lnTo>
                    <a:pt x="375413" y="451623"/>
                  </a:lnTo>
                  <a:lnTo>
                    <a:pt x="411051" y="421481"/>
                  </a:lnTo>
                  <a:lnTo>
                    <a:pt x="440456" y="384945"/>
                  </a:lnTo>
                  <a:lnTo>
                    <a:pt x="462659" y="343007"/>
                  </a:lnTo>
                  <a:lnTo>
                    <a:pt x="476691" y="296657"/>
                  </a:lnTo>
                  <a:lnTo>
                    <a:pt x="481583" y="246887"/>
                  </a:lnTo>
                  <a:lnTo>
                    <a:pt x="476691" y="197118"/>
                  </a:lnTo>
                  <a:lnTo>
                    <a:pt x="462659" y="150768"/>
                  </a:lnTo>
                  <a:lnTo>
                    <a:pt x="440456" y="108830"/>
                  </a:lnTo>
                  <a:lnTo>
                    <a:pt x="411051" y="72294"/>
                  </a:lnTo>
                  <a:lnTo>
                    <a:pt x="375413" y="42152"/>
                  </a:lnTo>
                  <a:lnTo>
                    <a:pt x="334512" y="19395"/>
                  </a:lnTo>
                  <a:lnTo>
                    <a:pt x="289315" y="5014"/>
                  </a:lnTo>
                  <a:lnTo>
                    <a:pt x="24079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2976371" y="2415539"/>
              <a:ext cx="481965" cy="494030"/>
            </a:xfrm>
            <a:custGeom>
              <a:avLst/>
              <a:gdLst/>
              <a:ahLst/>
              <a:cxnLst/>
              <a:rect l="l" t="t" r="r" b="b"/>
              <a:pathLst>
                <a:path w="481964" h="494030">
                  <a:moveTo>
                    <a:pt x="0" y="246887"/>
                  </a:moveTo>
                  <a:lnTo>
                    <a:pt x="4892" y="197118"/>
                  </a:lnTo>
                  <a:lnTo>
                    <a:pt x="18924" y="150768"/>
                  </a:lnTo>
                  <a:lnTo>
                    <a:pt x="41127" y="108830"/>
                  </a:lnTo>
                  <a:lnTo>
                    <a:pt x="70532" y="72294"/>
                  </a:lnTo>
                  <a:lnTo>
                    <a:pt x="106170" y="42152"/>
                  </a:lnTo>
                  <a:lnTo>
                    <a:pt x="147071" y="19395"/>
                  </a:lnTo>
                  <a:lnTo>
                    <a:pt x="192268" y="5014"/>
                  </a:lnTo>
                  <a:lnTo>
                    <a:pt x="240791" y="0"/>
                  </a:lnTo>
                  <a:lnTo>
                    <a:pt x="289315" y="5014"/>
                  </a:lnTo>
                  <a:lnTo>
                    <a:pt x="334512" y="19395"/>
                  </a:lnTo>
                  <a:lnTo>
                    <a:pt x="375413" y="42152"/>
                  </a:lnTo>
                  <a:lnTo>
                    <a:pt x="411051" y="72294"/>
                  </a:lnTo>
                  <a:lnTo>
                    <a:pt x="440456" y="108830"/>
                  </a:lnTo>
                  <a:lnTo>
                    <a:pt x="462659" y="150768"/>
                  </a:lnTo>
                  <a:lnTo>
                    <a:pt x="476691" y="197118"/>
                  </a:lnTo>
                  <a:lnTo>
                    <a:pt x="481583" y="246887"/>
                  </a:lnTo>
                  <a:lnTo>
                    <a:pt x="476691" y="296657"/>
                  </a:lnTo>
                  <a:lnTo>
                    <a:pt x="462659" y="343007"/>
                  </a:lnTo>
                  <a:lnTo>
                    <a:pt x="440456" y="384945"/>
                  </a:lnTo>
                  <a:lnTo>
                    <a:pt x="411051" y="421481"/>
                  </a:lnTo>
                  <a:lnTo>
                    <a:pt x="375413" y="451623"/>
                  </a:lnTo>
                  <a:lnTo>
                    <a:pt x="334512" y="474380"/>
                  </a:lnTo>
                  <a:lnTo>
                    <a:pt x="289315" y="488761"/>
                  </a:lnTo>
                  <a:lnTo>
                    <a:pt x="240791" y="493775"/>
                  </a:lnTo>
                  <a:lnTo>
                    <a:pt x="192268" y="488761"/>
                  </a:lnTo>
                  <a:lnTo>
                    <a:pt x="147071" y="474380"/>
                  </a:lnTo>
                  <a:lnTo>
                    <a:pt x="106170" y="451623"/>
                  </a:lnTo>
                  <a:lnTo>
                    <a:pt x="70532" y="421481"/>
                  </a:lnTo>
                  <a:lnTo>
                    <a:pt x="41127" y="384945"/>
                  </a:lnTo>
                  <a:lnTo>
                    <a:pt x="18924" y="343007"/>
                  </a:lnTo>
                  <a:lnTo>
                    <a:pt x="4892" y="296657"/>
                  </a:lnTo>
                  <a:lnTo>
                    <a:pt x="0" y="246887"/>
                  </a:lnTo>
                  <a:close/>
                </a:path>
              </a:pathLst>
            </a:custGeom>
            <a:ln w="60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2" name="object 22"/>
            <p:cNvSpPr/>
            <p:nvPr/>
          </p:nvSpPr>
          <p:spPr>
            <a:xfrm>
              <a:off x="2546603" y="1583436"/>
              <a:ext cx="480059" cy="494030"/>
            </a:xfrm>
            <a:custGeom>
              <a:avLst/>
              <a:gdLst/>
              <a:ahLst/>
              <a:cxnLst/>
              <a:rect l="l" t="t" r="r" b="b"/>
              <a:pathLst>
                <a:path w="480060" h="494030">
                  <a:moveTo>
                    <a:pt x="240029" y="0"/>
                  </a:moveTo>
                  <a:lnTo>
                    <a:pt x="191648" y="5014"/>
                  </a:lnTo>
                  <a:lnTo>
                    <a:pt x="146589" y="19395"/>
                  </a:lnTo>
                  <a:lnTo>
                    <a:pt x="105816" y="42152"/>
                  </a:lnTo>
                  <a:lnTo>
                    <a:pt x="70294" y="72294"/>
                  </a:lnTo>
                  <a:lnTo>
                    <a:pt x="40987" y="108830"/>
                  </a:lnTo>
                  <a:lnTo>
                    <a:pt x="18859" y="150768"/>
                  </a:lnTo>
                  <a:lnTo>
                    <a:pt x="4875" y="197118"/>
                  </a:lnTo>
                  <a:lnTo>
                    <a:pt x="0" y="246887"/>
                  </a:lnTo>
                  <a:lnTo>
                    <a:pt x="4875" y="296657"/>
                  </a:lnTo>
                  <a:lnTo>
                    <a:pt x="18859" y="343007"/>
                  </a:lnTo>
                  <a:lnTo>
                    <a:pt x="40987" y="384945"/>
                  </a:lnTo>
                  <a:lnTo>
                    <a:pt x="70294" y="421481"/>
                  </a:lnTo>
                  <a:lnTo>
                    <a:pt x="105816" y="451623"/>
                  </a:lnTo>
                  <a:lnTo>
                    <a:pt x="146589" y="474380"/>
                  </a:lnTo>
                  <a:lnTo>
                    <a:pt x="191648" y="488761"/>
                  </a:lnTo>
                  <a:lnTo>
                    <a:pt x="240029" y="493775"/>
                  </a:lnTo>
                  <a:lnTo>
                    <a:pt x="288411" y="488761"/>
                  </a:lnTo>
                  <a:lnTo>
                    <a:pt x="333470" y="474380"/>
                  </a:lnTo>
                  <a:lnTo>
                    <a:pt x="374243" y="451623"/>
                  </a:lnTo>
                  <a:lnTo>
                    <a:pt x="409765" y="421481"/>
                  </a:lnTo>
                  <a:lnTo>
                    <a:pt x="439072" y="384945"/>
                  </a:lnTo>
                  <a:lnTo>
                    <a:pt x="461200" y="343007"/>
                  </a:lnTo>
                  <a:lnTo>
                    <a:pt x="475184" y="296657"/>
                  </a:lnTo>
                  <a:lnTo>
                    <a:pt x="480059" y="246887"/>
                  </a:lnTo>
                  <a:lnTo>
                    <a:pt x="475184" y="197118"/>
                  </a:lnTo>
                  <a:lnTo>
                    <a:pt x="461200" y="150768"/>
                  </a:lnTo>
                  <a:lnTo>
                    <a:pt x="439072" y="108830"/>
                  </a:lnTo>
                  <a:lnTo>
                    <a:pt x="409765" y="72294"/>
                  </a:lnTo>
                  <a:lnTo>
                    <a:pt x="374243" y="42152"/>
                  </a:lnTo>
                  <a:lnTo>
                    <a:pt x="333470" y="19395"/>
                  </a:lnTo>
                  <a:lnTo>
                    <a:pt x="288411" y="5014"/>
                  </a:lnTo>
                  <a:lnTo>
                    <a:pt x="24002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3" name="object 23"/>
            <p:cNvSpPr/>
            <p:nvPr/>
          </p:nvSpPr>
          <p:spPr>
            <a:xfrm>
              <a:off x="2546603" y="1583436"/>
              <a:ext cx="480059" cy="494030"/>
            </a:xfrm>
            <a:custGeom>
              <a:avLst/>
              <a:gdLst/>
              <a:ahLst/>
              <a:cxnLst/>
              <a:rect l="l" t="t" r="r" b="b"/>
              <a:pathLst>
                <a:path w="480060" h="494030">
                  <a:moveTo>
                    <a:pt x="0" y="246887"/>
                  </a:moveTo>
                  <a:lnTo>
                    <a:pt x="4875" y="197118"/>
                  </a:lnTo>
                  <a:lnTo>
                    <a:pt x="18859" y="150768"/>
                  </a:lnTo>
                  <a:lnTo>
                    <a:pt x="40987" y="108830"/>
                  </a:lnTo>
                  <a:lnTo>
                    <a:pt x="70294" y="72294"/>
                  </a:lnTo>
                  <a:lnTo>
                    <a:pt x="105816" y="42152"/>
                  </a:lnTo>
                  <a:lnTo>
                    <a:pt x="146589" y="19395"/>
                  </a:lnTo>
                  <a:lnTo>
                    <a:pt x="191648" y="5014"/>
                  </a:lnTo>
                  <a:lnTo>
                    <a:pt x="240029" y="0"/>
                  </a:lnTo>
                  <a:lnTo>
                    <a:pt x="288411" y="5014"/>
                  </a:lnTo>
                  <a:lnTo>
                    <a:pt x="333470" y="19395"/>
                  </a:lnTo>
                  <a:lnTo>
                    <a:pt x="374243" y="42152"/>
                  </a:lnTo>
                  <a:lnTo>
                    <a:pt x="409765" y="72294"/>
                  </a:lnTo>
                  <a:lnTo>
                    <a:pt x="439072" y="108830"/>
                  </a:lnTo>
                  <a:lnTo>
                    <a:pt x="461200" y="150768"/>
                  </a:lnTo>
                  <a:lnTo>
                    <a:pt x="475184" y="197118"/>
                  </a:lnTo>
                  <a:lnTo>
                    <a:pt x="480059" y="246887"/>
                  </a:lnTo>
                  <a:lnTo>
                    <a:pt x="475184" y="296657"/>
                  </a:lnTo>
                  <a:lnTo>
                    <a:pt x="461200" y="343007"/>
                  </a:lnTo>
                  <a:lnTo>
                    <a:pt x="439072" y="384945"/>
                  </a:lnTo>
                  <a:lnTo>
                    <a:pt x="409765" y="421481"/>
                  </a:lnTo>
                  <a:lnTo>
                    <a:pt x="374243" y="451623"/>
                  </a:lnTo>
                  <a:lnTo>
                    <a:pt x="333470" y="474380"/>
                  </a:lnTo>
                  <a:lnTo>
                    <a:pt x="288411" y="488761"/>
                  </a:lnTo>
                  <a:lnTo>
                    <a:pt x="240029" y="493775"/>
                  </a:lnTo>
                  <a:lnTo>
                    <a:pt x="191648" y="488761"/>
                  </a:lnTo>
                  <a:lnTo>
                    <a:pt x="146589" y="474380"/>
                  </a:lnTo>
                  <a:lnTo>
                    <a:pt x="105816" y="451623"/>
                  </a:lnTo>
                  <a:lnTo>
                    <a:pt x="70294" y="421481"/>
                  </a:lnTo>
                  <a:lnTo>
                    <a:pt x="40987" y="384945"/>
                  </a:lnTo>
                  <a:lnTo>
                    <a:pt x="18859" y="343007"/>
                  </a:lnTo>
                  <a:lnTo>
                    <a:pt x="4875" y="296657"/>
                  </a:lnTo>
                  <a:lnTo>
                    <a:pt x="0" y="246887"/>
                  </a:lnTo>
                  <a:close/>
                </a:path>
              </a:pathLst>
            </a:custGeom>
            <a:ln w="60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3508629" y="3035934"/>
            <a:ext cx="13970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dirty="0">
                <a:solidFill>
                  <a:prstClr val="black"/>
                </a:solidFill>
                <a:latin typeface="Times New Roman"/>
                <a:cs typeface="Times New Roman"/>
              </a:rPr>
              <a:t>.1</a:t>
            </a:r>
            <a:endParaRPr sz="12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783329" y="3091434"/>
            <a:ext cx="13970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dirty="0">
                <a:solidFill>
                  <a:prstClr val="black"/>
                </a:solidFill>
                <a:latin typeface="Times New Roman"/>
                <a:cs typeface="Times New Roman"/>
              </a:rPr>
              <a:t>.1</a:t>
            </a:r>
            <a:endParaRPr sz="12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4427347" y="2848483"/>
            <a:ext cx="13970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dirty="0">
                <a:solidFill>
                  <a:prstClr val="black"/>
                </a:solidFill>
                <a:latin typeface="Times New Roman"/>
                <a:cs typeface="Times New Roman"/>
              </a:rPr>
              <a:t>.1</a:t>
            </a:r>
            <a:endParaRPr sz="12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4560823" y="3035934"/>
            <a:ext cx="13970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dirty="0">
                <a:solidFill>
                  <a:prstClr val="black"/>
                </a:solidFill>
                <a:latin typeface="Times New Roman"/>
                <a:cs typeface="Times New Roman"/>
              </a:rPr>
              <a:t>.1</a:t>
            </a:r>
            <a:endParaRPr sz="12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4193794" y="2162683"/>
            <a:ext cx="13970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dirty="0">
                <a:solidFill>
                  <a:prstClr val="black"/>
                </a:solidFill>
                <a:latin typeface="Times New Roman"/>
                <a:cs typeface="Times New Roman"/>
              </a:rPr>
              <a:t>.1</a:t>
            </a:r>
            <a:endParaRPr sz="12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4829302" y="2938398"/>
            <a:ext cx="13970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dirty="0">
                <a:solidFill>
                  <a:prstClr val="black"/>
                </a:solidFill>
                <a:latin typeface="Times New Roman"/>
                <a:cs typeface="Times New Roman"/>
              </a:rPr>
              <a:t>.1</a:t>
            </a:r>
            <a:endParaRPr sz="12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2816226" y="2435225"/>
            <a:ext cx="488315" cy="500380"/>
            <a:chOff x="1292225" y="2435225"/>
            <a:chExt cx="488315" cy="500380"/>
          </a:xfrm>
        </p:grpSpPr>
        <p:sp>
          <p:nvSpPr>
            <p:cNvPr id="31" name="object 31"/>
            <p:cNvSpPr/>
            <p:nvPr/>
          </p:nvSpPr>
          <p:spPr>
            <a:xfrm>
              <a:off x="1295400" y="2438400"/>
              <a:ext cx="481965" cy="494030"/>
            </a:xfrm>
            <a:custGeom>
              <a:avLst/>
              <a:gdLst/>
              <a:ahLst/>
              <a:cxnLst/>
              <a:rect l="l" t="t" r="r" b="b"/>
              <a:pathLst>
                <a:path w="481964" h="494030">
                  <a:moveTo>
                    <a:pt x="240791" y="0"/>
                  </a:moveTo>
                  <a:lnTo>
                    <a:pt x="192268" y="5014"/>
                  </a:lnTo>
                  <a:lnTo>
                    <a:pt x="147071" y="19395"/>
                  </a:lnTo>
                  <a:lnTo>
                    <a:pt x="106170" y="42152"/>
                  </a:lnTo>
                  <a:lnTo>
                    <a:pt x="70532" y="72294"/>
                  </a:lnTo>
                  <a:lnTo>
                    <a:pt x="41127" y="108830"/>
                  </a:lnTo>
                  <a:lnTo>
                    <a:pt x="18924" y="150768"/>
                  </a:lnTo>
                  <a:lnTo>
                    <a:pt x="4892" y="197118"/>
                  </a:lnTo>
                  <a:lnTo>
                    <a:pt x="0" y="246887"/>
                  </a:lnTo>
                  <a:lnTo>
                    <a:pt x="4892" y="296657"/>
                  </a:lnTo>
                  <a:lnTo>
                    <a:pt x="18924" y="343007"/>
                  </a:lnTo>
                  <a:lnTo>
                    <a:pt x="41127" y="384945"/>
                  </a:lnTo>
                  <a:lnTo>
                    <a:pt x="70532" y="421481"/>
                  </a:lnTo>
                  <a:lnTo>
                    <a:pt x="106170" y="451623"/>
                  </a:lnTo>
                  <a:lnTo>
                    <a:pt x="147071" y="474380"/>
                  </a:lnTo>
                  <a:lnTo>
                    <a:pt x="192268" y="488761"/>
                  </a:lnTo>
                  <a:lnTo>
                    <a:pt x="240791" y="493775"/>
                  </a:lnTo>
                  <a:lnTo>
                    <a:pt x="289315" y="488761"/>
                  </a:lnTo>
                  <a:lnTo>
                    <a:pt x="334512" y="474380"/>
                  </a:lnTo>
                  <a:lnTo>
                    <a:pt x="375413" y="451623"/>
                  </a:lnTo>
                  <a:lnTo>
                    <a:pt x="411051" y="421481"/>
                  </a:lnTo>
                  <a:lnTo>
                    <a:pt x="440456" y="384945"/>
                  </a:lnTo>
                  <a:lnTo>
                    <a:pt x="462659" y="343007"/>
                  </a:lnTo>
                  <a:lnTo>
                    <a:pt x="476691" y="296657"/>
                  </a:lnTo>
                  <a:lnTo>
                    <a:pt x="481583" y="246887"/>
                  </a:lnTo>
                  <a:lnTo>
                    <a:pt x="476691" y="197118"/>
                  </a:lnTo>
                  <a:lnTo>
                    <a:pt x="462659" y="150768"/>
                  </a:lnTo>
                  <a:lnTo>
                    <a:pt x="440456" y="108830"/>
                  </a:lnTo>
                  <a:lnTo>
                    <a:pt x="411051" y="72294"/>
                  </a:lnTo>
                  <a:lnTo>
                    <a:pt x="375413" y="42152"/>
                  </a:lnTo>
                  <a:lnTo>
                    <a:pt x="334512" y="19395"/>
                  </a:lnTo>
                  <a:lnTo>
                    <a:pt x="289315" y="5014"/>
                  </a:lnTo>
                  <a:lnTo>
                    <a:pt x="24079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2" name="object 32"/>
            <p:cNvSpPr/>
            <p:nvPr/>
          </p:nvSpPr>
          <p:spPr>
            <a:xfrm>
              <a:off x="1295400" y="2438400"/>
              <a:ext cx="481965" cy="494030"/>
            </a:xfrm>
            <a:custGeom>
              <a:avLst/>
              <a:gdLst/>
              <a:ahLst/>
              <a:cxnLst/>
              <a:rect l="l" t="t" r="r" b="b"/>
              <a:pathLst>
                <a:path w="481964" h="494030">
                  <a:moveTo>
                    <a:pt x="0" y="246887"/>
                  </a:moveTo>
                  <a:lnTo>
                    <a:pt x="4892" y="197118"/>
                  </a:lnTo>
                  <a:lnTo>
                    <a:pt x="18924" y="150768"/>
                  </a:lnTo>
                  <a:lnTo>
                    <a:pt x="41127" y="108830"/>
                  </a:lnTo>
                  <a:lnTo>
                    <a:pt x="70532" y="72294"/>
                  </a:lnTo>
                  <a:lnTo>
                    <a:pt x="106170" y="42152"/>
                  </a:lnTo>
                  <a:lnTo>
                    <a:pt x="147071" y="19395"/>
                  </a:lnTo>
                  <a:lnTo>
                    <a:pt x="192268" y="5014"/>
                  </a:lnTo>
                  <a:lnTo>
                    <a:pt x="240791" y="0"/>
                  </a:lnTo>
                  <a:lnTo>
                    <a:pt x="289315" y="5014"/>
                  </a:lnTo>
                  <a:lnTo>
                    <a:pt x="334512" y="19395"/>
                  </a:lnTo>
                  <a:lnTo>
                    <a:pt x="375413" y="42152"/>
                  </a:lnTo>
                  <a:lnTo>
                    <a:pt x="411051" y="72294"/>
                  </a:lnTo>
                  <a:lnTo>
                    <a:pt x="440456" y="108830"/>
                  </a:lnTo>
                  <a:lnTo>
                    <a:pt x="462659" y="150768"/>
                  </a:lnTo>
                  <a:lnTo>
                    <a:pt x="476691" y="197118"/>
                  </a:lnTo>
                  <a:lnTo>
                    <a:pt x="481583" y="246887"/>
                  </a:lnTo>
                  <a:lnTo>
                    <a:pt x="476691" y="296657"/>
                  </a:lnTo>
                  <a:lnTo>
                    <a:pt x="462659" y="343007"/>
                  </a:lnTo>
                  <a:lnTo>
                    <a:pt x="440456" y="384945"/>
                  </a:lnTo>
                  <a:lnTo>
                    <a:pt x="411051" y="421481"/>
                  </a:lnTo>
                  <a:lnTo>
                    <a:pt x="375413" y="451623"/>
                  </a:lnTo>
                  <a:lnTo>
                    <a:pt x="334512" y="474380"/>
                  </a:lnTo>
                  <a:lnTo>
                    <a:pt x="289315" y="488761"/>
                  </a:lnTo>
                  <a:lnTo>
                    <a:pt x="240791" y="493775"/>
                  </a:lnTo>
                  <a:lnTo>
                    <a:pt x="192268" y="488761"/>
                  </a:lnTo>
                  <a:lnTo>
                    <a:pt x="147071" y="474380"/>
                  </a:lnTo>
                  <a:lnTo>
                    <a:pt x="106170" y="451623"/>
                  </a:lnTo>
                  <a:lnTo>
                    <a:pt x="70532" y="421481"/>
                  </a:lnTo>
                  <a:lnTo>
                    <a:pt x="41127" y="384945"/>
                  </a:lnTo>
                  <a:lnTo>
                    <a:pt x="18924" y="343007"/>
                  </a:lnTo>
                  <a:lnTo>
                    <a:pt x="4892" y="296657"/>
                  </a:lnTo>
                  <a:lnTo>
                    <a:pt x="0" y="246887"/>
                  </a:lnTo>
                  <a:close/>
                </a:path>
              </a:pathLst>
            </a:custGeom>
            <a:ln w="60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3001518" y="2560067"/>
            <a:ext cx="114935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400" dirty="0">
                <a:solidFill>
                  <a:prstClr val="black"/>
                </a:solidFill>
                <a:latin typeface="Times New Roman"/>
                <a:cs typeface="Times New Roman"/>
              </a:rPr>
              <a:t>1</a:t>
            </a:r>
            <a:endParaRPr sz="14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3229355" y="2077212"/>
            <a:ext cx="1080770" cy="433705"/>
          </a:xfrm>
          <a:custGeom>
            <a:avLst/>
            <a:gdLst/>
            <a:ahLst/>
            <a:cxnLst/>
            <a:rect l="l" t="t" r="r" b="b"/>
            <a:pathLst>
              <a:path w="1080770" h="433705">
                <a:moveTo>
                  <a:pt x="0" y="433704"/>
                </a:moveTo>
                <a:lnTo>
                  <a:pt x="108077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3736594" y="2009902"/>
            <a:ext cx="13970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dirty="0">
                <a:solidFill>
                  <a:prstClr val="black"/>
                </a:solidFill>
                <a:latin typeface="Times New Roman"/>
                <a:cs typeface="Times New Roman"/>
              </a:rPr>
              <a:t>.1</a:t>
            </a:r>
            <a:endParaRPr sz="12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4046347" y="2876169"/>
            <a:ext cx="13970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dirty="0">
                <a:solidFill>
                  <a:prstClr val="black"/>
                </a:solidFill>
                <a:latin typeface="Times New Roman"/>
                <a:cs typeface="Times New Roman"/>
              </a:rPr>
              <a:t>.1</a:t>
            </a:r>
            <a:endParaRPr sz="12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4498594" y="2009902"/>
            <a:ext cx="13970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dirty="0">
                <a:solidFill>
                  <a:prstClr val="black"/>
                </a:solidFill>
                <a:latin typeface="Times New Roman"/>
                <a:cs typeface="Times New Roman"/>
              </a:rPr>
              <a:t>.1</a:t>
            </a:r>
            <a:endParaRPr sz="12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3708655" y="2542159"/>
            <a:ext cx="248285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400" b="1" dirty="0">
                <a:solidFill>
                  <a:srgbClr val="0000FF"/>
                </a:solidFill>
                <a:latin typeface="Times New Roman"/>
                <a:cs typeface="Times New Roman"/>
              </a:rPr>
              <a:t>.55</a:t>
            </a:r>
            <a:endParaRPr sz="14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4623055" y="2542159"/>
            <a:ext cx="248285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400" b="1" dirty="0">
                <a:solidFill>
                  <a:srgbClr val="0000FF"/>
                </a:solidFill>
                <a:latin typeface="Times New Roman"/>
                <a:cs typeface="Times New Roman"/>
              </a:rPr>
              <a:t>.55</a:t>
            </a:r>
            <a:endParaRPr sz="14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4117595" y="1703578"/>
            <a:ext cx="338455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400" b="1" dirty="0">
                <a:solidFill>
                  <a:srgbClr val="0000FF"/>
                </a:solidFill>
                <a:latin typeface="Times New Roman"/>
                <a:cs typeface="Times New Roman"/>
              </a:rPr>
              <a:t>.5</a:t>
            </a:r>
            <a:r>
              <a:rPr sz="1400" b="1" spc="5" dirty="0">
                <a:solidFill>
                  <a:srgbClr val="0000FF"/>
                </a:solidFill>
                <a:latin typeface="Times New Roman"/>
                <a:cs typeface="Times New Roman"/>
              </a:rPr>
              <a:t>5</a:t>
            </a:r>
            <a:r>
              <a:rPr sz="1400" b="1" dirty="0">
                <a:solidFill>
                  <a:srgbClr val="0000FF"/>
                </a:solidFill>
                <a:latin typeface="Times New Roman"/>
                <a:cs typeface="Times New Roman"/>
              </a:rPr>
              <a:t>2</a:t>
            </a:r>
            <a:endParaRPr sz="14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4803776" y="1398778"/>
            <a:ext cx="758825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400" b="1" spc="-135" dirty="0">
                <a:solidFill>
                  <a:srgbClr val="0000FF"/>
                </a:solidFill>
                <a:latin typeface="Times New Roman"/>
                <a:cs typeface="Times New Roman"/>
              </a:rPr>
              <a:t>T</a:t>
            </a:r>
            <a:r>
              <a:rPr sz="1400" b="1" dirty="0">
                <a:solidFill>
                  <a:srgbClr val="0000FF"/>
                </a:solidFill>
                <a:latin typeface="Times New Roman"/>
                <a:cs typeface="Times New Roman"/>
              </a:rPr>
              <a:t>ar</a:t>
            </a:r>
            <a:r>
              <a:rPr sz="1400" b="1" spc="5" dirty="0">
                <a:solidFill>
                  <a:srgbClr val="0000FF"/>
                </a:solidFill>
                <a:latin typeface="Times New Roman"/>
                <a:cs typeface="Times New Roman"/>
              </a:rPr>
              <a:t>g</a:t>
            </a:r>
            <a:r>
              <a:rPr sz="1400" b="1" dirty="0">
                <a:solidFill>
                  <a:srgbClr val="0000FF"/>
                </a:solidFill>
                <a:latin typeface="Times New Roman"/>
                <a:cs typeface="Times New Roman"/>
              </a:rPr>
              <a:t>et:</a:t>
            </a:r>
            <a:r>
              <a:rPr sz="1400" b="1" spc="-2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1400" b="1" spc="-5" dirty="0">
                <a:solidFill>
                  <a:srgbClr val="008000"/>
                </a:solidFill>
                <a:latin typeface="Times New Roman"/>
                <a:cs typeface="Times New Roman"/>
              </a:rPr>
              <a:t>.9</a:t>
            </a:r>
            <a:endParaRPr sz="14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grpSp>
        <p:nvGrpSpPr>
          <p:cNvPr id="42" name="object 42"/>
          <p:cNvGrpSpPr/>
          <p:nvPr/>
        </p:nvGrpSpPr>
        <p:grpSpPr>
          <a:xfrm>
            <a:off x="5979936" y="1789407"/>
            <a:ext cx="2893060" cy="224790"/>
            <a:chOff x="4455936" y="1789407"/>
            <a:chExt cx="2893060" cy="224790"/>
          </a:xfrm>
        </p:grpSpPr>
        <p:pic>
          <p:nvPicPr>
            <p:cNvPr id="43" name="object 4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55936" y="1789407"/>
              <a:ext cx="276414" cy="224258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4810912" y="1795868"/>
              <a:ext cx="293370" cy="160655"/>
            </a:xfrm>
            <a:custGeom>
              <a:avLst/>
              <a:gdLst/>
              <a:ahLst/>
              <a:cxnLst/>
              <a:rect l="l" t="t" r="r" b="b"/>
              <a:pathLst>
                <a:path w="293370" h="160655">
                  <a:moveTo>
                    <a:pt x="102425" y="111061"/>
                  </a:moveTo>
                  <a:lnTo>
                    <a:pt x="0" y="111061"/>
                  </a:lnTo>
                  <a:lnTo>
                    <a:pt x="0" y="126936"/>
                  </a:lnTo>
                  <a:lnTo>
                    <a:pt x="102425" y="126936"/>
                  </a:lnTo>
                  <a:lnTo>
                    <a:pt x="102425" y="111061"/>
                  </a:lnTo>
                  <a:close/>
                </a:path>
                <a:path w="293370" h="160655">
                  <a:moveTo>
                    <a:pt x="102425" y="80784"/>
                  </a:moveTo>
                  <a:lnTo>
                    <a:pt x="0" y="80784"/>
                  </a:lnTo>
                  <a:lnTo>
                    <a:pt x="0" y="96647"/>
                  </a:lnTo>
                  <a:lnTo>
                    <a:pt x="102425" y="96647"/>
                  </a:lnTo>
                  <a:lnTo>
                    <a:pt x="102425" y="80784"/>
                  </a:lnTo>
                  <a:close/>
                </a:path>
                <a:path w="293370" h="160655">
                  <a:moveTo>
                    <a:pt x="189407" y="144246"/>
                  </a:moveTo>
                  <a:lnTo>
                    <a:pt x="188010" y="141363"/>
                  </a:lnTo>
                  <a:lnTo>
                    <a:pt x="185204" y="138468"/>
                  </a:lnTo>
                  <a:lnTo>
                    <a:pt x="179578" y="135585"/>
                  </a:lnTo>
                  <a:lnTo>
                    <a:pt x="172567" y="135585"/>
                  </a:lnTo>
                  <a:lnTo>
                    <a:pt x="169760" y="137033"/>
                  </a:lnTo>
                  <a:lnTo>
                    <a:pt x="165557" y="141363"/>
                  </a:lnTo>
                  <a:lnTo>
                    <a:pt x="164147" y="144246"/>
                  </a:lnTo>
                  <a:lnTo>
                    <a:pt x="164147" y="151460"/>
                  </a:lnTo>
                  <a:lnTo>
                    <a:pt x="165557" y="154343"/>
                  </a:lnTo>
                  <a:lnTo>
                    <a:pt x="169760" y="158661"/>
                  </a:lnTo>
                  <a:lnTo>
                    <a:pt x="172567" y="160108"/>
                  </a:lnTo>
                  <a:lnTo>
                    <a:pt x="176771" y="160108"/>
                  </a:lnTo>
                  <a:lnTo>
                    <a:pt x="179578" y="160108"/>
                  </a:lnTo>
                  <a:lnTo>
                    <a:pt x="185204" y="157226"/>
                  </a:lnTo>
                  <a:lnTo>
                    <a:pt x="188010" y="154343"/>
                  </a:lnTo>
                  <a:lnTo>
                    <a:pt x="189407" y="151460"/>
                  </a:lnTo>
                  <a:lnTo>
                    <a:pt x="189407" y="144246"/>
                  </a:lnTo>
                  <a:close/>
                </a:path>
                <a:path w="293370" h="160655">
                  <a:moveTo>
                    <a:pt x="293217" y="1460"/>
                  </a:moveTo>
                  <a:lnTo>
                    <a:pt x="291820" y="0"/>
                  </a:lnTo>
                  <a:lnTo>
                    <a:pt x="290423" y="2895"/>
                  </a:lnTo>
                  <a:lnTo>
                    <a:pt x="289013" y="4330"/>
                  </a:lnTo>
                  <a:lnTo>
                    <a:pt x="287616" y="4330"/>
                  </a:lnTo>
                  <a:lnTo>
                    <a:pt x="286207" y="5765"/>
                  </a:lnTo>
                  <a:lnTo>
                    <a:pt x="234302" y="5765"/>
                  </a:lnTo>
                  <a:lnTo>
                    <a:pt x="211848" y="59131"/>
                  </a:lnTo>
                  <a:lnTo>
                    <a:pt x="210451" y="60591"/>
                  </a:lnTo>
                  <a:lnTo>
                    <a:pt x="210451" y="63461"/>
                  </a:lnTo>
                  <a:lnTo>
                    <a:pt x="214655" y="63461"/>
                  </a:lnTo>
                  <a:lnTo>
                    <a:pt x="222046" y="63982"/>
                  </a:lnTo>
                  <a:lnTo>
                    <a:pt x="259232" y="78232"/>
                  </a:lnTo>
                  <a:lnTo>
                    <a:pt x="276390" y="112509"/>
                  </a:lnTo>
                  <a:lnTo>
                    <a:pt x="275844" y="120650"/>
                  </a:lnTo>
                  <a:lnTo>
                    <a:pt x="274116" y="127838"/>
                  </a:lnTo>
                  <a:lnTo>
                    <a:pt x="271068" y="134213"/>
                  </a:lnTo>
                  <a:lnTo>
                    <a:pt x="266573" y="139915"/>
                  </a:lnTo>
                  <a:lnTo>
                    <a:pt x="260972" y="148564"/>
                  </a:lnTo>
                  <a:lnTo>
                    <a:pt x="252539" y="151460"/>
                  </a:lnTo>
                  <a:lnTo>
                    <a:pt x="241312" y="151460"/>
                  </a:lnTo>
                  <a:lnTo>
                    <a:pt x="235712" y="150012"/>
                  </a:lnTo>
                  <a:lnTo>
                    <a:pt x="228701" y="144246"/>
                  </a:lnTo>
                  <a:lnTo>
                    <a:pt x="223088" y="139915"/>
                  </a:lnTo>
                  <a:lnTo>
                    <a:pt x="217462" y="137033"/>
                  </a:lnTo>
                  <a:lnTo>
                    <a:pt x="209042" y="137033"/>
                  </a:lnTo>
                  <a:lnTo>
                    <a:pt x="204838" y="141363"/>
                  </a:lnTo>
                  <a:lnTo>
                    <a:pt x="203441" y="144246"/>
                  </a:lnTo>
                  <a:lnTo>
                    <a:pt x="203441" y="151460"/>
                  </a:lnTo>
                  <a:lnTo>
                    <a:pt x="207645" y="155778"/>
                  </a:lnTo>
                  <a:lnTo>
                    <a:pt x="214655" y="158661"/>
                  </a:lnTo>
                  <a:lnTo>
                    <a:pt x="218859" y="160108"/>
                  </a:lnTo>
                  <a:lnTo>
                    <a:pt x="231495" y="160108"/>
                  </a:lnTo>
                  <a:lnTo>
                    <a:pt x="274993" y="144246"/>
                  </a:lnTo>
                  <a:lnTo>
                    <a:pt x="291820" y="102412"/>
                  </a:lnTo>
                  <a:lnTo>
                    <a:pt x="291820" y="95199"/>
                  </a:lnTo>
                  <a:lnTo>
                    <a:pt x="290423" y="87985"/>
                  </a:lnTo>
                  <a:lnTo>
                    <a:pt x="287616" y="82219"/>
                  </a:lnTo>
                  <a:lnTo>
                    <a:pt x="284810" y="75006"/>
                  </a:lnTo>
                  <a:lnTo>
                    <a:pt x="248983" y="48552"/>
                  </a:lnTo>
                  <a:lnTo>
                    <a:pt x="235407" y="45212"/>
                  </a:lnTo>
                  <a:lnTo>
                    <a:pt x="227291" y="43268"/>
                  </a:lnTo>
                  <a:lnTo>
                    <a:pt x="237109" y="24523"/>
                  </a:lnTo>
                  <a:lnTo>
                    <a:pt x="283400" y="24523"/>
                  </a:lnTo>
                  <a:lnTo>
                    <a:pt x="284810" y="23088"/>
                  </a:lnTo>
                  <a:lnTo>
                    <a:pt x="293217" y="14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45" name="object 4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26598" y="1795864"/>
              <a:ext cx="89787" cy="160107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238842" y="1798757"/>
              <a:ext cx="98201" cy="155771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5358097" y="1798757"/>
              <a:ext cx="57785" cy="196215"/>
            </a:xfrm>
            <a:custGeom>
              <a:avLst/>
              <a:gdLst/>
              <a:ahLst/>
              <a:cxnLst/>
              <a:rect l="l" t="t" r="r" b="b"/>
              <a:pathLst>
                <a:path w="57785" h="196214">
                  <a:moveTo>
                    <a:pt x="54710" y="0"/>
                  </a:moveTo>
                  <a:lnTo>
                    <a:pt x="22437" y="28838"/>
                  </a:lnTo>
                  <a:lnTo>
                    <a:pt x="1336" y="79142"/>
                  </a:lnTo>
                  <a:lnTo>
                    <a:pt x="0" y="98076"/>
                  </a:lnTo>
                  <a:lnTo>
                    <a:pt x="1577" y="117255"/>
                  </a:lnTo>
                  <a:lnTo>
                    <a:pt x="14198" y="153450"/>
                  </a:lnTo>
                  <a:lnTo>
                    <a:pt x="40509" y="186422"/>
                  </a:lnTo>
                  <a:lnTo>
                    <a:pt x="54710" y="196158"/>
                  </a:lnTo>
                  <a:lnTo>
                    <a:pt x="57514" y="191831"/>
                  </a:lnTo>
                  <a:lnTo>
                    <a:pt x="45945" y="182952"/>
                  </a:lnTo>
                  <a:lnTo>
                    <a:pt x="36477" y="171638"/>
                  </a:lnTo>
                  <a:lnTo>
                    <a:pt x="21999" y="132513"/>
                  </a:lnTo>
                  <a:lnTo>
                    <a:pt x="19632" y="95192"/>
                  </a:lnTo>
                  <a:lnTo>
                    <a:pt x="20421" y="75949"/>
                  </a:lnTo>
                  <a:lnTo>
                    <a:pt x="32272" y="31732"/>
                  </a:lnTo>
                  <a:lnTo>
                    <a:pt x="57514" y="4330"/>
                  </a:lnTo>
                  <a:lnTo>
                    <a:pt x="5471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48" name="object 4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45080" y="1798757"/>
              <a:ext cx="430726" cy="196158"/>
            </a:xfrm>
            <a:prstGeom prst="rect">
              <a:avLst/>
            </a:prstGeom>
          </p:spPr>
        </p:pic>
        <p:sp>
          <p:nvSpPr>
            <p:cNvPr id="49" name="object 49"/>
            <p:cNvSpPr/>
            <p:nvPr/>
          </p:nvSpPr>
          <p:spPr>
            <a:xfrm>
              <a:off x="5895429" y="1795868"/>
              <a:ext cx="558800" cy="199390"/>
            </a:xfrm>
            <a:custGeom>
              <a:avLst/>
              <a:gdLst/>
              <a:ahLst/>
              <a:cxnLst/>
              <a:rect l="l" t="t" r="r" b="b"/>
              <a:pathLst>
                <a:path w="558800" h="199389">
                  <a:moveTo>
                    <a:pt x="57543" y="7226"/>
                  </a:moveTo>
                  <a:lnTo>
                    <a:pt x="22466" y="31737"/>
                  </a:lnTo>
                  <a:lnTo>
                    <a:pt x="1346" y="82042"/>
                  </a:lnTo>
                  <a:lnTo>
                    <a:pt x="0" y="100977"/>
                  </a:lnTo>
                  <a:lnTo>
                    <a:pt x="1587" y="120154"/>
                  </a:lnTo>
                  <a:lnTo>
                    <a:pt x="14224" y="156349"/>
                  </a:lnTo>
                  <a:lnTo>
                    <a:pt x="41046" y="189318"/>
                  </a:lnTo>
                  <a:lnTo>
                    <a:pt x="54737" y="199059"/>
                  </a:lnTo>
                  <a:lnTo>
                    <a:pt x="57543" y="194729"/>
                  </a:lnTo>
                  <a:lnTo>
                    <a:pt x="46748" y="185851"/>
                  </a:lnTo>
                  <a:lnTo>
                    <a:pt x="37541" y="174536"/>
                  </a:lnTo>
                  <a:lnTo>
                    <a:pt x="22021" y="135407"/>
                  </a:lnTo>
                  <a:lnTo>
                    <a:pt x="19659" y="98082"/>
                  </a:lnTo>
                  <a:lnTo>
                    <a:pt x="20447" y="78841"/>
                  </a:lnTo>
                  <a:lnTo>
                    <a:pt x="32283" y="34632"/>
                  </a:lnTo>
                  <a:lnTo>
                    <a:pt x="49644" y="13931"/>
                  </a:lnTo>
                  <a:lnTo>
                    <a:pt x="57543" y="7226"/>
                  </a:lnTo>
                  <a:close/>
                </a:path>
                <a:path w="558800" h="199389">
                  <a:moveTo>
                    <a:pt x="112242" y="144246"/>
                  </a:moveTo>
                  <a:lnTo>
                    <a:pt x="110845" y="141363"/>
                  </a:lnTo>
                  <a:lnTo>
                    <a:pt x="108038" y="138468"/>
                  </a:lnTo>
                  <a:lnTo>
                    <a:pt x="102438" y="135585"/>
                  </a:lnTo>
                  <a:lnTo>
                    <a:pt x="95415" y="135585"/>
                  </a:lnTo>
                  <a:lnTo>
                    <a:pt x="92621" y="137033"/>
                  </a:lnTo>
                  <a:lnTo>
                    <a:pt x="88404" y="141363"/>
                  </a:lnTo>
                  <a:lnTo>
                    <a:pt x="87007" y="144246"/>
                  </a:lnTo>
                  <a:lnTo>
                    <a:pt x="87007" y="151460"/>
                  </a:lnTo>
                  <a:lnTo>
                    <a:pt x="89814" y="157226"/>
                  </a:lnTo>
                  <a:lnTo>
                    <a:pt x="95415" y="160108"/>
                  </a:lnTo>
                  <a:lnTo>
                    <a:pt x="99631" y="160108"/>
                  </a:lnTo>
                  <a:lnTo>
                    <a:pt x="102438" y="160108"/>
                  </a:lnTo>
                  <a:lnTo>
                    <a:pt x="108038" y="157226"/>
                  </a:lnTo>
                  <a:lnTo>
                    <a:pt x="110845" y="154343"/>
                  </a:lnTo>
                  <a:lnTo>
                    <a:pt x="112242" y="151460"/>
                  </a:lnTo>
                  <a:lnTo>
                    <a:pt x="112242" y="144246"/>
                  </a:lnTo>
                  <a:close/>
                </a:path>
                <a:path w="558800" h="199389">
                  <a:moveTo>
                    <a:pt x="221615" y="65278"/>
                  </a:moveTo>
                  <a:lnTo>
                    <a:pt x="209067" y="23088"/>
                  </a:lnTo>
                  <a:lnTo>
                    <a:pt x="200634" y="13500"/>
                  </a:lnTo>
                  <a:lnTo>
                    <a:pt x="200634" y="62026"/>
                  </a:lnTo>
                  <a:lnTo>
                    <a:pt x="200634" y="69227"/>
                  </a:lnTo>
                  <a:lnTo>
                    <a:pt x="199237" y="73558"/>
                  </a:lnTo>
                  <a:lnTo>
                    <a:pt x="199237" y="82219"/>
                  </a:lnTo>
                  <a:lnTo>
                    <a:pt x="195021" y="86550"/>
                  </a:lnTo>
                  <a:lnTo>
                    <a:pt x="189420" y="89433"/>
                  </a:lnTo>
                  <a:lnTo>
                    <a:pt x="185204" y="92316"/>
                  </a:lnTo>
                  <a:lnTo>
                    <a:pt x="179603" y="93764"/>
                  </a:lnTo>
                  <a:lnTo>
                    <a:pt x="175387" y="93764"/>
                  </a:lnTo>
                  <a:lnTo>
                    <a:pt x="167741" y="92925"/>
                  </a:lnTo>
                  <a:lnTo>
                    <a:pt x="146431" y="57442"/>
                  </a:lnTo>
                  <a:lnTo>
                    <a:pt x="145923" y="49060"/>
                  </a:lnTo>
                  <a:lnTo>
                    <a:pt x="146431" y="39878"/>
                  </a:lnTo>
                  <a:lnTo>
                    <a:pt x="162775" y="10096"/>
                  </a:lnTo>
                  <a:lnTo>
                    <a:pt x="169786" y="10096"/>
                  </a:lnTo>
                  <a:lnTo>
                    <a:pt x="198526" y="41109"/>
                  </a:lnTo>
                  <a:lnTo>
                    <a:pt x="200634" y="62026"/>
                  </a:lnTo>
                  <a:lnTo>
                    <a:pt x="200634" y="13500"/>
                  </a:lnTo>
                  <a:lnTo>
                    <a:pt x="195986" y="10096"/>
                  </a:lnTo>
                  <a:lnTo>
                    <a:pt x="193268" y="8115"/>
                  </a:lnTo>
                  <a:lnTo>
                    <a:pt x="183019" y="4229"/>
                  </a:lnTo>
                  <a:lnTo>
                    <a:pt x="171183" y="2895"/>
                  </a:lnTo>
                  <a:lnTo>
                    <a:pt x="161988" y="3949"/>
                  </a:lnTo>
                  <a:lnTo>
                    <a:pt x="129451" y="36068"/>
                  </a:lnTo>
                  <a:lnTo>
                    <a:pt x="126288" y="57696"/>
                  </a:lnTo>
                  <a:lnTo>
                    <a:pt x="126834" y="67144"/>
                  </a:lnTo>
                  <a:lnTo>
                    <a:pt x="148729" y="100609"/>
                  </a:lnTo>
                  <a:lnTo>
                    <a:pt x="165569" y="103860"/>
                  </a:lnTo>
                  <a:lnTo>
                    <a:pt x="172593" y="103860"/>
                  </a:lnTo>
                  <a:lnTo>
                    <a:pt x="176796" y="102412"/>
                  </a:lnTo>
                  <a:lnTo>
                    <a:pt x="183807" y="100977"/>
                  </a:lnTo>
                  <a:lnTo>
                    <a:pt x="189420" y="98082"/>
                  </a:lnTo>
                  <a:lnTo>
                    <a:pt x="195021" y="93764"/>
                  </a:lnTo>
                  <a:lnTo>
                    <a:pt x="199237" y="90881"/>
                  </a:lnTo>
                  <a:lnTo>
                    <a:pt x="182054" y="128016"/>
                  </a:lnTo>
                  <a:lnTo>
                    <a:pt x="171183" y="139915"/>
                  </a:lnTo>
                  <a:lnTo>
                    <a:pt x="166979" y="145681"/>
                  </a:lnTo>
                  <a:lnTo>
                    <a:pt x="158546" y="150012"/>
                  </a:lnTo>
                  <a:lnTo>
                    <a:pt x="150126" y="152895"/>
                  </a:lnTo>
                  <a:lnTo>
                    <a:pt x="144526" y="155778"/>
                  </a:lnTo>
                  <a:lnTo>
                    <a:pt x="138912" y="157226"/>
                  </a:lnTo>
                  <a:lnTo>
                    <a:pt x="131902" y="158661"/>
                  </a:lnTo>
                  <a:lnTo>
                    <a:pt x="131902" y="162991"/>
                  </a:lnTo>
                  <a:lnTo>
                    <a:pt x="172783" y="152577"/>
                  </a:lnTo>
                  <a:lnTo>
                    <a:pt x="203060" y="125920"/>
                  </a:lnTo>
                  <a:lnTo>
                    <a:pt x="219024" y="90881"/>
                  </a:lnTo>
                  <a:lnTo>
                    <a:pt x="221589" y="69227"/>
                  </a:lnTo>
                  <a:lnTo>
                    <a:pt x="221615" y="65278"/>
                  </a:lnTo>
                  <a:close/>
                </a:path>
                <a:path w="558800" h="199389">
                  <a:moveTo>
                    <a:pt x="378828" y="96647"/>
                  </a:moveTo>
                  <a:lnTo>
                    <a:pt x="276402" y="96647"/>
                  </a:lnTo>
                  <a:lnTo>
                    <a:pt x="276402" y="111061"/>
                  </a:lnTo>
                  <a:lnTo>
                    <a:pt x="378828" y="111061"/>
                  </a:lnTo>
                  <a:lnTo>
                    <a:pt x="378828" y="96647"/>
                  </a:lnTo>
                  <a:close/>
                </a:path>
                <a:path w="558800" h="199389">
                  <a:moveTo>
                    <a:pt x="454520" y="144246"/>
                  </a:moveTo>
                  <a:lnTo>
                    <a:pt x="453212" y="141363"/>
                  </a:lnTo>
                  <a:lnTo>
                    <a:pt x="450405" y="138468"/>
                  </a:lnTo>
                  <a:lnTo>
                    <a:pt x="444792" y="135585"/>
                  </a:lnTo>
                  <a:lnTo>
                    <a:pt x="437692" y="135585"/>
                  </a:lnTo>
                  <a:lnTo>
                    <a:pt x="434886" y="137033"/>
                  </a:lnTo>
                  <a:lnTo>
                    <a:pt x="433578" y="138468"/>
                  </a:lnTo>
                  <a:lnTo>
                    <a:pt x="430771" y="141363"/>
                  </a:lnTo>
                  <a:lnTo>
                    <a:pt x="429272" y="144246"/>
                  </a:lnTo>
                  <a:lnTo>
                    <a:pt x="429272" y="151460"/>
                  </a:lnTo>
                  <a:lnTo>
                    <a:pt x="430771" y="154343"/>
                  </a:lnTo>
                  <a:lnTo>
                    <a:pt x="433578" y="157226"/>
                  </a:lnTo>
                  <a:lnTo>
                    <a:pt x="434886" y="158661"/>
                  </a:lnTo>
                  <a:lnTo>
                    <a:pt x="437692" y="160108"/>
                  </a:lnTo>
                  <a:lnTo>
                    <a:pt x="441985" y="160108"/>
                  </a:lnTo>
                  <a:lnTo>
                    <a:pt x="444792" y="160108"/>
                  </a:lnTo>
                  <a:lnTo>
                    <a:pt x="450405" y="157226"/>
                  </a:lnTo>
                  <a:lnTo>
                    <a:pt x="453212" y="154343"/>
                  </a:lnTo>
                  <a:lnTo>
                    <a:pt x="454520" y="151460"/>
                  </a:lnTo>
                  <a:lnTo>
                    <a:pt x="454520" y="144246"/>
                  </a:lnTo>
                  <a:close/>
                </a:path>
                <a:path w="558800" h="199389">
                  <a:moveTo>
                    <a:pt x="558469" y="1460"/>
                  </a:moveTo>
                  <a:lnTo>
                    <a:pt x="556983" y="0"/>
                  </a:lnTo>
                  <a:lnTo>
                    <a:pt x="555675" y="2895"/>
                  </a:lnTo>
                  <a:lnTo>
                    <a:pt x="554177" y="4330"/>
                  </a:lnTo>
                  <a:lnTo>
                    <a:pt x="552869" y="4330"/>
                  </a:lnTo>
                  <a:lnTo>
                    <a:pt x="551370" y="5765"/>
                  </a:lnTo>
                  <a:lnTo>
                    <a:pt x="500888" y="5765"/>
                  </a:lnTo>
                  <a:lnTo>
                    <a:pt x="476948" y="59131"/>
                  </a:lnTo>
                  <a:lnTo>
                    <a:pt x="476948" y="60591"/>
                  </a:lnTo>
                  <a:lnTo>
                    <a:pt x="475640" y="60591"/>
                  </a:lnTo>
                  <a:lnTo>
                    <a:pt x="475640" y="63461"/>
                  </a:lnTo>
                  <a:lnTo>
                    <a:pt x="479755" y="63461"/>
                  </a:lnTo>
                  <a:lnTo>
                    <a:pt x="487210" y="63982"/>
                  </a:lnTo>
                  <a:lnTo>
                    <a:pt x="524446" y="78232"/>
                  </a:lnTo>
                  <a:lnTo>
                    <a:pt x="541642" y="112509"/>
                  </a:lnTo>
                  <a:lnTo>
                    <a:pt x="541096" y="120650"/>
                  </a:lnTo>
                  <a:lnTo>
                    <a:pt x="539356" y="127838"/>
                  </a:lnTo>
                  <a:lnTo>
                    <a:pt x="536282" y="134213"/>
                  </a:lnTo>
                  <a:lnTo>
                    <a:pt x="531736" y="139915"/>
                  </a:lnTo>
                  <a:lnTo>
                    <a:pt x="526122" y="148564"/>
                  </a:lnTo>
                  <a:lnTo>
                    <a:pt x="517715" y="151460"/>
                  </a:lnTo>
                  <a:lnTo>
                    <a:pt x="506501" y="151460"/>
                  </a:lnTo>
                  <a:lnTo>
                    <a:pt x="500888" y="150012"/>
                  </a:lnTo>
                  <a:lnTo>
                    <a:pt x="493776" y="144246"/>
                  </a:lnTo>
                  <a:lnTo>
                    <a:pt x="488175" y="139915"/>
                  </a:lnTo>
                  <a:lnTo>
                    <a:pt x="468541" y="144246"/>
                  </a:lnTo>
                  <a:lnTo>
                    <a:pt x="468541" y="151460"/>
                  </a:lnTo>
                  <a:lnTo>
                    <a:pt x="472833" y="155778"/>
                  </a:lnTo>
                  <a:lnTo>
                    <a:pt x="479755" y="158661"/>
                  </a:lnTo>
                  <a:lnTo>
                    <a:pt x="484060" y="160108"/>
                  </a:lnTo>
                  <a:lnTo>
                    <a:pt x="496582" y="160108"/>
                  </a:lnTo>
                  <a:lnTo>
                    <a:pt x="540156" y="144246"/>
                  </a:lnTo>
                  <a:lnTo>
                    <a:pt x="556983" y="102412"/>
                  </a:lnTo>
                  <a:lnTo>
                    <a:pt x="556983" y="95199"/>
                  </a:lnTo>
                  <a:lnTo>
                    <a:pt x="555675" y="87985"/>
                  </a:lnTo>
                  <a:lnTo>
                    <a:pt x="552869" y="82219"/>
                  </a:lnTo>
                  <a:lnTo>
                    <a:pt x="550062" y="75006"/>
                  </a:lnTo>
                  <a:lnTo>
                    <a:pt x="519214" y="50495"/>
                  </a:lnTo>
                  <a:lnTo>
                    <a:pt x="514451" y="48552"/>
                  </a:lnTo>
                  <a:lnTo>
                    <a:pt x="508508" y="46875"/>
                  </a:lnTo>
                  <a:lnTo>
                    <a:pt x="492467" y="43268"/>
                  </a:lnTo>
                  <a:lnTo>
                    <a:pt x="502386" y="24523"/>
                  </a:lnTo>
                  <a:lnTo>
                    <a:pt x="548563" y="24523"/>
                  </a:lnTo>
                  <a:lnTo>
                    <a:pt x="550062" y="23088"/>
                  </a:lnTo>
                  <a:lnTo>
                    <a:pt x="558469" y="14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50" name="object 5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476348" y="1795864"/>
              <a:ext cx="89750" cy="160107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588536" y="1798757"/>
              <a:ext cx="98164" cy="155771"/>
            </a:xfrm>
            <a:prstGeom prst="rect">
              <a:avLst/>
            </a:prstGeom>
          </p:spPr>
        </p:pic>
        <p:sp>
          <p:nvSpPr>
            <p:cNvPr id="52" name="object 52"/>
            <p:cNvSpPr/>
            <p:nvPr/>
          </p:nvSpPr>
          <p:spPr>
            <a:xfrm>
              <a:off x="6706324" y="1798764"/>
              <a:ext cx="417195" cy="196215"/>
            </a:xfrm>
            <a:custGeom>
              <a:avLst/>
              <a:gdLst/>
              <a:ahLst/>
              <a:cxnLst/>
              <a:rect l="l" t="t" r="r" b="b"/>
              <a:pathLst>
                <a:path w="417195" h="196214">
                  <a:moveTo>
                    <a:pt x="57594" y="98082"/>
                  </a:moveTo>
                  <a:lnTo>
                    <a:pt x="45123" y="45948"/>
                  </a:lnTo>
                  <a:lnTo>
                    <a:pt x="19469" y="12433"/>
                  </a:lnTo>
                  <a:lnTo>
                    <a:pt x="2806" y="0"/>
                  </a:lnTo>
                  <a:lnTo>
                    <a:pt x="0" y="4330"/>
                  </a:lnTo>
                  <a:lnTo>
                    <a:pt x="10820" y="12941"/>
                  </a:lnTo>
                  <a:lnTo>
                    <a:pt x="19888" y="23444"/>
                  </a:lnTo>
                  <a:lnTo>
                    <a:pt x="34963" y="59791"/>
                  </a:lnTo>
                  <a:lnTo>
                    <a:pt x="37960" y="100965"/>
                  </a:lnTo>
                  <a:lnTo>
                    <a:pt x="37160" y="120434"/>
                  </a:lnTo>
                  <a:lnTo>
                    <a:pt x="25247" y="165874"/>
                  </a:lnTo>
                  <a:lnTo>
                    <a:pt x="0" y="191833"/>
                  </a:lnTo>
                  <a:lnTo>
                    <a:pt x="2806" y="196164"/>
                  </a:lnTo>
                  <a:lnTo>
                    <a:pt x="36258" y="165150"/>
                  </a:lnTo>
                  <a:lnTo>
                    <a:pt x="53289" y="129806"/>
                  </a:lnTo>
                  <a:lnTo>
                    <a:pt x="57315" y="106476"/>
                  </a:lnTo>
                  <a:lnTo>
                    <a:pt x="57594" y="98082"/>
                  </a:lnTo>
                  <a:close/>
                </a:path>
                <a:path w="417195" h="196214">
                  <a:moveTo>
                    <a:pt x="220268" y="108165"/>
                  </a:moveTo>
                  <a:lnTo>
                    <a:pt x="116497" y="108165"/>
                  </a:lnTo>
                  <a:lnTo>
                    <a:pt x="116497" y="124040"/>
                  </a:lnTo>
                  <a:lnTo>
                    <a:pt x="220268" y="124040"/>
                  </a:lnTo>
                  <a:lnTo>
                    <a:pt x="220268" y="108165"/>
                  </a:lnTo>
                  <a:close/>
                </a:path>
                <a:path w="417195" h="196214">
                  <a:moveTo>
                    <a:pt x="220268" y="77889"/>
                  </a:moveTo>
                  <a:lnTo>
                    <a:pt x="116497" y="77889"/>
                  </a:lnTo>
                  <a:lnTo>
                    <a:pt x="116497" y="93751"/>
                  </a:lnTo>
                  <a:lnTo>
                    <a:pt x="220268" y="93751"/>
                  </a:lnTo>
                  <a:lnTo>
                    <a:pt x="220268" y="77889"/>
                  </a:lnTo>
                  <a:close/>
                </a:path>
                <a:path w="417195" h="196214">
                  <a:moveTo>
                    <a:pt x="305904" y="141351"/>
                  </a:moveTo>
                  <a:lnTo>
                    <a:pt x="304596" y="138468"/>
                  </a:lnTo>
                  <a:lnTo>
                    <a:pt x="303098" y="135572"/>
                  </a:lnTo>
                  <a:lnTo>
                    <a:pt x="297484" y="132689"/>
                  </a:lnTo>
                  <a:lnTo>
                    <a:pt x="290563" y="132689"/>
                  </a:lnTo>
                  <a:lnTo>
                    <a:pt x="284962" y="135572"/>
                  </a:lnTo>
                  <a:lnTo>
                    <a:pt x="282155" y="138468"/>
                  </a:lnTo>
                  <a:lnTo>
                    <a:pt x="282155" y="151447"/>
                  </a:lnTo>
                  <a:lnTo>
                    <a:pt x="284962" y="154330"/>
                  </a:lnTo>
                  <a:lnTo>
                    <a:pt x="290563" y="157213"/>
                  </a:lnTo>
                  <a:lnTo>
                    <a:pt x="293370" y="157213"/>
                  </a:lnTo>
                  <a:lnTo>
                    <a:pt x="297484" y="157213"/>
                  </a:lnTo>
                  <a:lnTo>
                    <a:pt x="303098" y="154330"/>
                  </a:lnTo>
                  <a:lnTo>
                    <a:pt x="304596" y="151447"/>
                  </a:lnTo>
                  <a:lnTo>
                    <a:pt x="305904" y="148564"/>
                  </a:lnTo>
                  <a:lnTo>
                    <a:pt x="305904" y="141351"/>
                  </a:lnTo>
                  <a:close/>
                </a:path>
                <a:path w="417195" h="196214">
                  <a:moveTo>
                    <a:pt x="416775" y="77889"/>
                  </a:moveTo>
                  <a:lnTo>
                    <a:pt x="410235" y="38735"/>
                  </a:lnTo>
                  <a:lnTo>
                    <a:pt x="394322" y="13106"/>
                  </a:lnTo>
                  <a:lnTo>
                    <a:pt x="394322" y="82207"/>
                  </a:lnTo>
                  <a:lnTo>
                    <a:pt x="394042" y="96989"/>
                  </a:lnTo>
                  <a:lnTo>
                    <a:pt x="385013" y="140487"/>
                  </a:lnTo>
                  <a:lnTo>
                    <a:pt x="367601" y="151447"/>
                  </a:lnTo>
                  <a:lnTo>
                    <a:pt x="358114" y="149567"/>
                  </a:lnTo>
                  <a:lnTo>
                    <a:pt x="339204" y="114261"/>
                  </a:lnTo>
                  <a:lnTo>
                    <a:pt x="336842" y="77889"/>
                  </a:lnTo>
                  <a:lnTo>
                    <a:pt x="337032" y="68935"/>
                  </a:lnTo>
                  <a:lnTo>
                    <a:pt x="344944" y="24244"/>
                  </a:lnTo>
                  <a:lnTo>
                    <a:pt x="366293" y="7200"/>
                  </a:lnTo>
                  <a:lnTo>
                    <a:pt x="374916" y="9093"/>
                  </a:lnTo>
                  <a:lnTo>
                    <a:pt x="393153" y="45885"/>
                  </a:lnTo>
                  <a:lnTo>
                    <a:pt x="394322" y="82207"/>
                  </a:lnTo>
                  <a:lnTo>
                    <a:pt x="394322" y="13106"/>
                  </a:lnTo>
                  <a:lnTo>
                    <a:pt x="388518" y="7924"/>
                  </a:lnTo>
                  <a:lnTo>
                    <a:pt x="386981" y="7200"/>
                  </a:lnTo>
                  <a:lnTo>
                    <a:pt x="378142" y="3060"/>
                  </a:lnTo>
                  <a:lnTo>
                    <a:pt x="366293" y="1435"/>
                  </a:lnTo>
                  <a:lnTo>
                    <a:pt x="353377" y="3086"/>
                  </a:lnTo>
                  <a:lnTo>
                    <a:pt x="321094" y="39979"/>
                  </a:lnTo>
                  <a:lnTo>
                    <a:pt x="315861" y="77889"/>
                  </a:lnTo>
                  <a:lnTo>
                    <a:pt x="315874" y="80772"/>
                  </a:lnTo>
                  <a:lnTo>
                    <a:pt x="323469" y="125374"/>
                  </a:lnTo>
                  <a:lnTo>
                    <a:pt x="355422" y="155879"/>
                  </a:lnTo>
                  <a:lnTo>
                    <a:pt x="366293" y="157213"/>
                  </a:lnTo>
                  <a:lnTo>
                    <a:pt x="380720" y="154800"/>
                  </a:lnTo>
                  <a:lnTo>
                    <a:pt x="409676" y="119710"/>
                  </a:lnTo>
                  <a:lnTo>
                    <a:pt x="416280" y="88684"/>
                  </a:lnTo>
                  <a:lnTo>
                    <a:pt x="416775" y="7788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53" name="object 5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144052" y="1798757"/>
              <a:ext cx="87132" cy="157213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252126" y="1797320"/>
              <a:ext cx="96855" cy="158651"/>
            </a:xfrm>
            <a:prstGeom prst="rect">
              <a:avLst/>
            </a:prstGeom>
          </p:spPr>
        </p:pic>
      </p:grpSp>
      <p:sp>
        <p:nvSpPr>
          <p:cNvPr id="55" name="object 55"/>
          <p:cNvSpPr txBox="1"/>
          <p:nvPr/>
        </p:nvSpPr>
        <p:spPr>
          <a:xfrm>
            <a:off x="6099176" y="1322578"/>
            <a:ext cx="22205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i="1" spc="-5" dirty="0">
                <a:solidFill>
                  <a:prstClr val="black"/>
                </a:solidFill>
                <a:latin typeface="Arial"/>
                <a:cs typeface="Arial"/>
              </a:rPr>
              <a:t>Calculate error</a:t>
            </a:r>
            <a:r>
              <a:rPr i="1" spc="-2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i="1" spc="-5" dirty="0">
                <a:solidFill>
                  <a:prstClr val="black"/>
                </a:solidFill>
                <a:latin typeface="Arial"/>
                <a:cs typeface="Arial"/>
              </a:rPr>
              <a:t>terms:</a:t>
            </a:r>
            <a:endParaRPr>
              <a:solidFill>
                <a:prstClr val="black"/>
              </a:solidFill>
              <a:latin typeface="Arial"/>
              <a:cs typeface="Arial"/>
            </a:endParaRPr>
          </a:p>
        </p:txBody>
      </p:sp>
      <p:grpSp>
        <p:nvGrpSpPr>
          <p:cNvPr id="56" name="object 56"/>
          <p:cNvGrpSpPr/>
          <p:nvPr/>
        </p:nvGrpSpPr>
        <p:grpSpPr>
          <a:xfrm>
            <a:off x="1950719" y="184404"/>
            <a:ext cx="7434580" cy="6002020"/>
            <a:chOff x="426719" y="184404"/>
            <a:chExt cx="7434580" cy="6002020"/>
          </a:xfrm>
        </p:grpSpPr>
        <p:pic>
          <p:nvPicPr>
            <p:cNvPr id="57" name="object 5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462361" y="2264785"/>
              <a:ext cx="252594" cy="228481"/>
            </a:xfrm>
            <a:prstGeom prst="rect">
              <a:avLst/>
            </a:prstGeom>
          </p:spPr>
        </p:pic>
        <p:sp>
          <p:nvSpPr>
            <p:cNvPr id="58" name="object 58"/>
            <p:cNvSpPr/>
            <p:nvPr/>
          </p:nvSpPr>
          <p:spPr>
            <a:xfrm>
              <a:off x="4786553" y="2270734"/>
              <a:ext cx="345440" cy="147320"/>
            </a:xfrm>
            <a:custGeom>
              <a:avLst/>
              <a:gdLst/>
              <a:ahLst/>
              <a:cxnLst/>
              <a:rect l="l" t="t" r="r" b="b"/>
              <a:pathLst>
                <a:path w="345439" h="147319">
                  <a:moveTo>
                    <a:pt x="96354" y="101993"/>
                  </a:moveTo>
                  <a:lnTo>
                    <a:pt x="0" y="101993"/>
                  </a:lnTo>
                  <a:lnTo>
                    <a:pt x="0" y="116573"/>
                  </a:lnTo>
                  <a:lnTo>
                    <a:pt x="96354" y="116573"/>
                  </a:lnTo>
                  <a:lnTo>
                    <a:pt x="96354" y="101993"/>
                  </a:lnTo>
                  <a:close/>
                </a:path>
                <a:path w="345439" h="147319">
                  <a:moveTo>
                    <a:pt x="96354" y="74180"/>
                  </a:moveTo>
                  <a:lnTo>
                    <a:pt x="0" y="74180"/>
                  </a:lnTo>
                  <a:lnTo>
                    <a:pt x="0" y="88747"/>
                  </a:lnTo>
                  <a:lnTo>
                    <a:pt x="96354" y="88747"/>
                  </a:lnTo>
                  <a:lnTo>
                    <a:pt x="96354" y="74180"/>
                  </a:lnTo>
                  <a:close/>
                </a:path>
                <a:path w="345439" h="147319">
                  <a:moveTo>
                    <a:pt x="247383" y="132461"/>
                  </a:moveTo>
                  <a:lnTo>
                    <a:pt x="244779" y="127165"/>
                  </a:lnTo>
                  <a:lnTo>
                    <a:pt x="242176" y="124523"/>
                  </a:lnTo>
                  <a:lnTo>
                    <a:pt x="239572" y="123190"/>
                  </a:lnTo>
                  <a:lnTo>
                    <a:pt x="233070" y="123190"/>
                  </a:lnTo>
                  <a:lnTo>
                    <a:pt x="230441" y="124523"/>
                  </a:lnTo>
                  <a:lnTo>
                    <a:pt x="227838" y="127165"/>
                  </a:lnTo>
                  <a:lnTo>
                    <a:pt x="225247" y="132461"/>
                  </a:lnTo>
                  <a:lnTo>
                    <a:pt x="225247" y="139090"/>
                  </a:lnTo>
                  <a:lnTo>
                    <a:pt x="226542" y="141732"/>
                  </a:lnTo>
                  <a:lnTo>
                    <a:pt x="230441" y="145707"/>
                  </a:lnTo>
                  <a:lnTo>
                    <a:pt x="233070" y="147040"/>
                  </a:lnTo>
                  <a:lnTo>
                    <a:pt x="236969" y="147040"/>
                  </a:lnTo>
                  <a:lnTo>
                    <a:pt x="239572" y="147040"/>
                  </a:lnTo>
                  <a:lnTo>
                    <a:pt x="242176" y="145707"/>
                  </a:lnTo>
                  <a:lnTo>
                    <a:pt x="246075" y="141732"/>
                  </a:lnTo>
                  <a:lnTo>
                    <a:pt x="247383" y="139090"/>
                  </a:lnTo>
                  <a:lnTo>
                    <a:pt x="247383" y="132461"/>
                  </a:lnTo>
                  <a:close/>
                </a:path>
                <a:path w="345439" h="147319">
                  <a:moveTo>
                    <a:pt x="345033" y="1320"/>
                  </a:moveTo>
                  <a:lnTo>
                    <a:pt x="343738" y="0"/>
                  </a:lnTo>
                  <a:lnTo>
                    <a:pt x="341134" y="1320"/>
                  </a:lnTo>
                  <a:lnTo>
                    <a:pt x="339826" y="3975"/>
                  </a:lnTo>
                  <a:lnTo>
                    <a:pt x="338505" y="3975"/>
                  </a:lnTo>
                  <a:lnTo>
                    <a:pt x="337210" y="5308"/>
                  </a:lnTo>
                  <a:lnTo>
                    <a:pt x="290347" y="5308"/>
                  </a:lnTo>
                  <a:lnTo>
                    <a:pt x="268224" y="54305"/>
                  </a:lnTo>
                  <a:lnTo>
                    <a:pt x="268224" y="58293"/>
                  </a:lnTo>
                  <a:lnTo>
                    <a:pt x="272122" y="58293"/>
                  </a:lnTo>
                  <a:lnTo>
                    <a:pt x="278980" y="58762"/>
                  </a:lnTo>
                  <a:lnTo>
                    <a:pt x="321259" y="80149"/>
                  </a:lnTo>
                  <a:lnTo>
                    <a:pt x="328104" y="103327"/>
                  </a:lnTo>
                  <a:lnTo>
                    <a:pt x="327609" y="110236"/>
                  </a:lnTo>
                  <a:lnTo>
                    <a:pt x="307276" y="139090"/>
                  </a:lnTo>
                  <a:lnTo>
                    <a:pt x="296849" y="139090"/>
                  </a:lnTo>
                  <a:lnTo>
                    <a:pt x="291642" y="136436"/>
                  </a:lnTo>
                  <a:lnTo>
                    <a:pt x="278625" y="128485"/>
                  </a:lnTo>
                  <a:lnTo>
                    <a:pt x="273431" y="125844"/>
                  </a:lnTo>
                  <a:lnTo>
                    <a:pt x="266903" y="125844"/>
                  </a:lnTo>
                  <a:lnTo>
                    <a:pt x="264299" y="127165"/>
                  </a:lnTo>
                  <a:lnTo>
                    <a:pt x="261696" y="129819"/>
                  </a:lnTo>
                  <a:lnTo>
                    <a:pt x="261696" y="139090"/>
                  </a:lnTo>
                  <a:lnTo>
                    <a:pt x="264299" y="143065"/>
                  </a:lnTo>
                  <a:lnTo>
                    <a:pt x="270827" y="144386"/>
                  </a:lnTo>
                  <a:lnTo>
                    <a:pt x="274726" y="145707"/>
                  </a:lnTo>
                  <a:lnTo>
                    <a:pt x="281228" y="147040"/>
                  </a:lnTo>
                  <a:lnTo>
                    <a:pt x="287743" y="147040"/>
                  </a:lnTo>
                  <a:lnTo>
                    <a:pt x="298996" y="146037"/>
                  </a:lnTo>
                  <a:lnTo>
                    <a:pt x="309384" y="143065"/>
                  </a:lnTo>
                  <a:lnTo>
                    <a:pt x="317119" y="139090"/>
                  </a:lnTo>
                  <a:lnTo>
                    <a:pt x="319049" y="138099"/>
                  </a:lnTo>
                  <a:lnTo>
                    <a:pt x="342760" y="104686"/>
                  </a:lnTo>
                  <a:lnTo>
                    <a:pt x="343738" y="94056"/>
                  </a:lnTo>
                  <a:lnTo>
                    <a:pt x="343738" y="87426"/>
                  </a:lnTo>
                  <a:lnTo>
                    <a:pt x="328104" y="58293"/>
                  </a:lnTo>
                  <a:lnTo>
                    <a:pt x="322897" y="52984"/>
                  </a:lnTo>
                  <a:lnTo>
                    <a:pt x="316382" y="47675"/>
                  </a:lnTo>
                  <a:lnTo>
                    <a:pt x="307276" y="45034"/>
                  </a:lnTo>
                  <a:lnTo>
                    <a:pt x="302056" y="43713"/>
                  </a:lnTo>
                  <a:lnTo>
                    <a:pt x="294246" y="42392"/>
                  </a:lnTo>
                  <a:lnTo>
                    <a:pt x="283832" y="39738"/>
                  </a:lnTo>
                  <a:lnTo>
                    <a:pt x="291642" y="21196"/>
                  </a:lnTo>
                  <a:lnTo>
                    <a:pt x="337210" y="21196"/>
                  </a:lnTo>
                  <a:lnTo>
                    <a:pt x="337210" y="19875"/>
                  </a:lnTo>
                  <a:lnTo>
                    <a:pt x="345033" y="132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59" name="object 5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152416" y="2270733"/>
              <a:ext cx="83338" cy="147031"/>
            </a:xfrm>
            <a:prstGeom prst="rect">
              <a:avLst/>
            </a:prstGeom>
          </p:spPr>
        </p:pic>
        <p:sp>
          <p:nvSpPr>
            <p:cNvPr id="60" name="object 60"/>
            <p:cNvSpPr/>
            <p:nvPr/>
          </p:nvSpPr>
          <p:spPr>
            <a:xfrm>
              <a:off x="4938890" y="2241600"/>
              <a:ext cx="457200" cy="252095"/>
            </a:xfrm>
            <a:custGeom>
              <a:avLst/>
              <a:gdLst/>
              <a:ahLst/>
              <a:cxnLst/>
              <a:rect l="l" t="t" r="r" b="b"/>
              <a:pathLst>
                <a:path w="457200" h="252094">
                  <a:moveTo>
                    <a:pt x="49479" y="5295"/>
                  </a:moveTo>
                  <a:lnTo>
                    <a:pt x="18846" y="38176"/>
                  </a:lnTo>
                  <a:lnTo>
                    <a:pt x="2921" y="88582"/>
                  </a:lnTo>
                  <a:lnTo>
                    <a:pt x="0" y="125831"/>
                  </a:lnTo>
                  <a:lnTo>
                    <a:pt x="723" y="144653"/>
                  </a:lnTo>
                  <a:lnTo>
                    <a:pt x="11722" y="197358"/>
                  </a:lnTo>
                  <a:lnTo>
                    <a:pt x="35521" y="240766"/>
                  </a:lnTo>
                  <a:lnTo>
                    <a:pt x="45580" y="251675"/>
                  </a:lnTo>
                  <a:lnTo>
                    <a:pt x="49479" y="246380"/>
                  </a:lnTo>
                  <a:lnTo>
                    <a:pt x="41973" y="235940"/>
                  </a:lnTo>
                  <a:lnTo>
                    <a:pt x="35318" y="224523"/>
                  </a:lnTo>
                  <a:lnTo>
                    <a:pt x="22618" y="183769"/>
                  </a:lnTo>
                  <a:lnTo>
                    <a:pt x="18224" y="125831"/>
                  </a:lnTo>
                  <a:lnTo>
                    <a:pt x="18719" y="104203"/>
                  </a:lnTo>
                  <a:lnTo>
                    <a:pt x="26035" y="52971"/>
                  </a:lnTo>
                  <a:lnTo>
                    <a:pt x="41973" y="15722"/>
                  </a:lnTo>
                  <a:lnTo>
                    <a:pt x="49479" y="5295"/>
                  </a:lnTo>
                  <a:close/>
                </a:path>
                <a:path w="457200" h="252094">
                  <a:moveTo>
                    <a:pt x="368465" y="125831"/>
                  </a:moveTo>
                  <a:lnTo>
                    <a:pt x="361315" y="71437"/>
                  </a:lnTo>
                  <a:lnTo>
                    <a:pt x="340956" y="23672"/>
                  </a:lnTo>
                  <a:lnTo>
                    <a:pt x="321576" y="0"/>
                  </a:lnTo>
                  <a:lnTo>
                    <a:pt x="317677" y="5295"/>
                  </a:lnTo>
                  <a:lnTo>
                    <a:pt x="325755" y="15722"/>
                  </a:lnTo>
                  <a:lnTo>
                    <a:pt x="332486" y="27152"/>
                  </a:lnTo>
                  <a:lnTo>
                    <a:pt x="345833" y="67348"/>
                  </a:lnTo>
                  <a:lnTo>
                    <a:pt x="350227" y="125831"/>
                  </a:lnTo>
                  <a:lnTo>
                    <a:pt x="349745" y="147650"/>
                  </a:lnTo>
                  <a:lnTo>
                    <a:pt x="342417" y="198691"/>
                  </a:lnTo>
                  <a:lnTo>
                    <a:pt x="325755" y="235940"/>
                  </a:lnTo>
                  <a:lnTo>
                    <a:pt x="317677" y="246380"/>
                  </a:lnTo>
                  <a:lnTo>
                    <a:pt x="321576" y="251675"/>
                  </a:lnTo>
                  <a:lnTo>
                    <a:pt x="348869" y="213487"/>
                  </a:lnTo>
                  <a:lnTo>
                    <a:pt x="365366" y="162598"/>
                  </a:lnTo>
                  <a:lnTo>
                    <a:pt x="367715" y="144462"/>
                  </a:lnTo>
                  <a:lnTo>
                    <a:pt x="368465" y="125831"/>
                  </a:lnTo>
                  <a:close/>
                </a:path>
                <a:path w="457200" h="252094">
                  <a:moveTo>
                    <a:pt x="456996" y="34442"/>
                  </a:moveTo>
                  <a:lnTo>
                    <a:pt x="424446" y="58280"/>
                  </a:lnTo>
                  <a:lnTo>
                    <a:pt x="404863" y="103162"/>
                  </a:lnTo>
                  <a:lnTo>
                    <a:pt x="403618" y="120523"/>
                  </a:lnTo>
                  <a:lnTo>
                    <a:pt x="405079" y="138912"/>
                  </a:lnTo>
                  <a:lnTo>
                    <a:pt x="427050" y="188087"/>
                  </a:lnTo>
                  <a:lnTo>
                    <a:pt x="454393" y="211937"/>
                  </a:lnTo>
                  <a:lnTo>
                    <a:pt x="456996" y="207962"/>
                  </a:lnTo>
                  <a:lnTo>
                    <a:pt x="446252" y="199250"/>
                  </a:lnTo>
                  <a:lnTo>
                    <a:pt x="437464" y="188925"/>
                  </a:lnTo>
                  <a:lnTo>
                    <a:pt x="422160" y="142887"/>
                  </a:lnTo>
                  <a:lnTo>
                    <a:pt x="420535" y="117881"/>
                  </a:lnTo>
                  <a:lnTo>
                    <a:pt x="421474" y="100977"/>
                  </a:lnTo>
                  <a:lnTo>
                    <a:pt x="433552" y="60921"/>
                  </a:lnTo>
                  <a:lnTo>
                    <a:pt x="448932" y="41186"/>
                  </a:lnTo>
                  <a:lnTo>
                    <a:pt x="456996" y="3444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61" name="object 61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421932" y="2270733"/>
              <a:ext cx="367152" cy="182796"/>
            </a:xfrm>
            <a:prstGeom prst="rect">
              <a:avLst/>
            </a:prstGeom>
          </p:spPr>
        </p:pic>
        <p:sp>
          <p:nvSpPr>
            <p:cNvPr id="62" name="object 62"/>
            <p:cNvSpPr/>
            <p:nvPr/>
          </p:nvSpPr>
          <p:spPr>
            <a:xfrm>
              <a:off x="5816431" y="2393920"/>
              <a:ext cx="23495" cy="24130"/>
            </a:xfrm>
            <a:custGeom>
              <a:avLst/>
              <a:gdLst/>
              <a:ahLst/>
              <a:cxnLst/>
              <a:rect l="l" t="t" r="r" b="b"/>
              <a:pathLst>
                <a:path w="23495" h="24130">
                  <a:moveTo>
                    <a:pt x="14314" y="0"/>
                  </a:moveTo>
                  <a:lnTo>
                    <a:pt x="7808" y="0"/>
                  </a:lnTo>
                  <a:lnTo>
                    <a:pt x="5205" y="1324"/>
                  </a:lnTo>
                  <a:lnTo>
                    <a:pt x="3904" y="3974"/>
                  </a:lnTo>
                  <a:lnTo>
                    <a:pt x="1301" y="6624"/>
                  </a:lnTo>
                  <a:lnTo>
                    <a:pt x="0" y="9272"/>
                  </a:lnTo>
                  <a:lnTo>
                    <a:pt x="0" y="15895"/>
                  </a:lnTo>
                  <a:lnTo>
                    <a:pt x="1301" y="18545"/>
                  </a:lnTo>
                  <a:lnTo>
                    <a:pt x="3904" y="19870"/>
                  </a:lnTo>
                  <a:lnTo>
                    <a:pt x="5205" y="22518"/>
                  </a:lnTo>
                  <a:lnTo>
                    <a:pt x="7808" y="23843"/>
                  </a:lnTo>
                  <a:lnTo>
                    <a:pt x="11712" y="23843"/>
                  </a:lnTo>
                  <a:lnTo>
                    <a:pt x="14314" y="23843"/>
                  </a:lnTo>
                  <a:lnTo>
                    <a:pt x="16917" y="22518"/>
                  </a:lnTo>
                  <a:lnTo>
                    <a:pt x="19520" y="19870"/>
                  </a:lnTo>
                  <a:lnTo>
                    <a:pt x="22122" y="18545"/>
                  </a:lnTo>
                  <a:lnTo>
                    <a:pt x="23424" y="15895"/>
                  </a:lnTo>
                  <a:lnTo>
                    <a:pt x="23424" y="9272"/>
                  </a:lnTo>
                  <a:lnTo>
                    <a:pt x="22122" y="6624"/>
                  </a:lnTo>
                  <a:lnTo>
                    <a:pt x="16917" y="1324"/>
                  </a:lnTo>
                  <a:lnTo>
                    <a:pt x="1431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63" name="object 63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869803" y="2273375"/>
              <a:ext cx="128902" cy="180153"/>
            </a:xfrm>
            <a:prstGeom prst="rect">
              <a:avLst/>
            </a:prstGeom>
          </p:spPr>
        </p:pic>
        <p:sp>
          <p:nvSpPr>
            <p:cNvPr id="64" name="object 64"/>
            <p:cNvSpPr/>
            <p:nvPr/>
          </p:nvSpPr>
          <p:spPr>
            <a:xfrm>
              <a:off x="6124981" y="2273375"/>
              <a:ext cx="125095" cy="144780"/>
            </a:xfrm>
            <a:custGeom>
              <a:avLst/>
              <a:gdLst/>
              <a:ahLst/>
              <a:cxnLst/>
              <a:rect l="l" t="t" r="r" b="b"/>
              <a:pathLst>
                <a:path w="125095" h="144780">
                  <a:moveTo>
                    <a:pt x="23444" y="129819"/>
                  </a:moveTo>
                  <a:lnTo>
                    <a:pt x="22136" y="127177"/>
                  </a:lnTo>
                  <a:lnTo>
                    <a:pt x="16941" y="121881"/>
                  </a:lnTo>
                  <a:lnTo>
                    <a:pt x="14338" y="120548"/>
                  </a:lnTo>
                  <a:lnTo>
                    <a:pt x="7823" y="120548"/>
                  </a:lnTo>
                  <a:lnTo>
                    <a:pt x="5219" y="121881"/>
                  </a:lnTo>
                  <a:lnTo>
                    <a:pt x="3924" y="124523"/>
                  </a:lnTo>
                  <a:lnTo>
                    <a:pt x="1308" y="127177"/>
                  </a:lnTo>
                  <a:lnTo>
                    <a:pt x="0" y="129819"/>
                  </a:lnTo>
                  <a:lnTo>
                    <a:pt x="0" y="136448"/>
                  </a:lnTo>
                  <a:lnTo>
                    <a:pt x="1308" y="139090"/>
                  </a:lnTo>
                  <a:lnTo>
                    <a:pt x="3924" y="140423"/>
                  </a:lnTo>
                  <a:lnTo>
                    <a:pt x="5219" y="143065"/>
                  </a:lnTo>
                  <a:lnTo>
                    <a:pt x="7823" y="144399"/>
                  </a:lnTo>
                  <a:lnTo>
                    <a:pt x="11734" y="144399"/>
                  </a:lnTo>
                  <a:lnTo>
                    <a:pt x="14338" y="144399"/>
                  </a:lnTo>
                  <a:lnTo>
                    <a:pt x="16941" y="143065"/>
                  </a:lnTo>
                  <a:lnTo>
                    <a:pt x="19532" y="140423"/>
                  </a:lnTo>
                  <a:lnTo>
                    <a:pt x="22136" y="139090"/>
                  </a:lnTo>
                  <a:lnTo>
                    <a:pt x="23444" y="136448"/>
                  </a:lnTo>
                  <a:lnTo>
                    <a:pt x="23444" y="129819"/>
                  </a:lnTo>
                  <a:close/>
                </a:path>
                <a:path w="125095" h="144780">
                  <a:moveTo>
                    <a:pt x="124980" y="71539"/>
                  </a:moveTo>
                  <a:lnTo>
                    <a:pt x="115963" y="25184"/>
                  </a:lnTo>
                  <a:lnTo>
                    <a:pt x="105549" y="11709"/>
                  </a:lnTo>
                  <a:lnTo>
                    <a:pt x="105549" y="74180"/>
                  </a:lnTo>
                  <a:lnTo>
                    <a:pt x="105270" y="88341"/>
                  </a:lnTo>
                  <a:lnTo>
                    <a:pt x="96837" y="128828"/>
                  </a:lnTo>
                  <a:lnTo>
                    <a:pt x="79349" y="137769"/>
                  </a:lnTo>
                  <a:lnTo>
                    <a:pt x="71323" y="136258"/>
                  </a:lnTo>
                  <a:lnTo>
                    <a:pt x="52882" y="95885"/>
                  </a:lnTo>
                  <a:lnTo>
                    <a:pt x="52158" y="71539"/>
                  </a:lnTo>
                  <a:lnTo>
                    <a:pt x="52324" y="62763"/>
                  </a:lnTo>
                  <a:lnTo>
                    <a:pt x="59105" y="22275"/>
                  </a:lnTo>
                  <a:lnTo>
                    <a:pt x="78130" y="6629"/>
                  </a:lnTo>
                  <a:lnTo>
                    <a:pt x="86156" y="8343"/>
                  </a:lnTo>
                  <a:lnTo>
                    <a:pt x="104533" y="51168"/>
                  </a:lnTo>
                  <a:lnTo>
                    <a:pt x="105549" y="74180"/>
                  </a:lnTo>
                  <a:lnTo>
                    <a:pt x="105549" y="11709"/>
                  </a:lnTo>
                  <a:lnTo>
                    <a:pt x="100114" y="6629"/>
                  </a:lnTo>
                  <a:lnTo>
                    <a:pt x="90436" y="1701"/>
                  </a:lnTo>
                  <a:lnTo>
                    <a:pt x="79349" y="0"/>
                  </a:lnTo>
                  <a:lnTo>
                    <a:pt x="67437" y="1727"/>
                  </a:lnTo>
                  <a:lnTo>
                    <a:pt x="36715" y="36715"/>
                  </a:lnTo>
                  <a:lnTo>
                    <a:pt x="31254" y="71539"/>
                  </a:lnTo>
                  <a:lnTo>
                    <a:pt x="32207" y="87668"/>
                  </a:lnTo>
                  <a:lnTo>
                    <a:pt x="45516" y="125844"/>
                  </a:lnTo>
                  <a:lnTo>
                    <a:pt x="78130" y="144399"/>
                  </a:lnTo>
                  <a:lnTo>
                    <a:pt x="91643" y="142176"/>
                  </a:lnTo>
                  <a:lnTo>
                    <a:pt x="99225" y="137769"/>
                  </a:lnTo>
                  <a:lnTo>
                    <a:pt x="102920" y="135623"/>
                  </a:lnTo>
                  <a:lnTo>
                    <a:pt x="122275" y="100787"/>
                  </a:lnTo>
                  <a:lnTo>
                    <a:pt x="124726" y="81457"/>
                  </a:lnTo>
                  <a:lnTo>
                    <a:pt x="124980" y="7153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65" name="object 6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269576" y="2273375"/>
              <a:ext cx="80683" cy="144388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369693" y="2270733"/>
              <a:ext cx="89879" cy="147031"/>
            </a:xfrm>
            <a:prstGeom prst="rect">
              <a:avLst/>
            </a:prstGeom>
          </p:spPr>
        </p:pic>
        <p:sp>
          <p:nvSpPr>
            <p:cNvPr id="67" name="object 67"/>
            <p:cNvSpPr/>
            <p:nvPr/>
          </p:nvSpPr>
          <p:spPr>
            <a:xfrm>
              <a:off x="6052070" y="2241600"/>
              <a:ext cx="635635" cy="252095"/>
            </a:xfrm>
            <a:custGeom>
              <a:avLst/>
              <a:gdLst/>
              <a:ahLst/>
              <a:cxnLst/>
              <a:rect l="l" t="t" r="r" b="b"/>
              <a:pathLst>
                <a:path w="635634" h="252094">
                  <a:moveTo>
                    <a:pt x="50787" y="5295"/>
                  </a:moveTo>
                  <a:lnTo>
                    <a:pt x="19596" y="38176"/>
                  </a:lnTo>
                  <a:lnTo>
                    <a:pt x="3581" y="88582"/>
                  </a:lnTo>
                  <a:lnTo>
                    <a:pt x="0" y="125831"/>
                  </a:lnTo>
                  <a:lnTo>
                    <a:pt x="939" y="144653"/>
                  </a:lnTo>
                  <a:lnTo>
                    <a:pt x="13030" y="197358"/>
                  </a:lnTo>
                  <a:lnTo>
                    <a:pt x="36652" y="240766"/>
                  </a:lnTo>
                  <a:lnTo>
                    <a:pt x="46888" y="251675"/>
                  </a:lnTo>
                  <a:lnTo>
                    <a:pt x="50787" y="246380"/>
                  </a:lnTo>
                  <a:lnTo>
                    <a:pt x="42710" y="235940"/>
                  </a:lnTo>
                  <a:lnTo>
                    <a:pt x="35966" y="224523"/>
                  </a:lnTo>
                  <a:lnTo>
                    <a:pt x="22631" y="183769"/>
                  </a:lnTo>
                  <a:lnTo>
                    <a:pt x="18237" y="125831"/>
                  </a:lnTo>
                  <a:lnTo>
                    <a:pt x="18719" y="104203"/>
                  </a:lnTo>
                  <a:lnTo>
                    <a:pt x="26047" y="52971"/>
                  </a:lnTo>
                  <a:lnTo>
                    <a:pt x="42710" y="15722"/>
                  </a:lnTo>
                  <a:lnTo>
                    <a:pt x="50787" y="5295"/>
                  </a:lnTo>
                  <a:close/>
                </a:path>
                <a:path w="635634" h="252094">
                  <a:moveTo>
                    <a:pt x="481761" y="125831"/>
                  </a:moveTo>
                  <a:lnTo>
                    <a:pt x="474586" y="71437"/>
                  </a:lnTo>
                  <a:lnTo>
                    <a:pt x="454240" y="23672"/>
                  </a:lnTo>
                  <a:lnTo>
                    <a:pt x="434911" y="0"/>
                  </a:lnTo>
                  <a:lnTo>
                    <a:pt x="430923" y="5295"/>
                  </a:lnTo>
                  <a:lnTo>
                    <a:pt x="439216" y="15722"/>
                  </a:lnTo>
                  <a:lnTo>
                    <a:pt x="446252" y="27152"/>
                  </a:lnTo>
                  <a:lnTo>
                    <a:pt x="459143" y="67348"/>
                  </a:lnTo>
                  <a:lnTo>
                    <a:pt x="463537" y="125831"/>
                  </a:lnTo>
                  <a:lnTo>
                    <a:pt x="463054" y="147650"/>
                  </a:lnTo>
                  <a:lnTo>
                    <a:pt x="455726" y="198691"/>
                  </a:lnTo>
                  <a:lnTo>
                    <a:pt x="439216" y="235940"/>
                  </a:lnTo>
                  <a:lnTo>
                    <a:pt x="430923" y="246380"/>
                  </a:lnTo>
                  <a:lnTo>
                    <a:pt x="434911" y="251675"/>
                  </a:lnTo>
                  <a:lnTo>
                    <a:pt x="462165" y="213487"/>
                  </a:lnTo>
                  <a:lnTo>
                    <a:pt x="478637" y="162598"/>
                  </a:lnTo>
                  <a:lnTo>
                    <a:pt x="480999" y="144462"/>
                  </a:lnTo>
                  <a:lnTo>
                    <a:pt x="481761" y="125831"/>
                  </a:lnTo>
                  <a:close/>
                </a:path>
                <a:path w="635634" h="252094">
                  <a:moveTo>
                    <a:pt x="635317" y="131127"/>
                  </a:moveTo>
                  <a:lnTo>
                    <a:pt x="539013" y="131127"/>
                  </a:lnTo>
                  <a:lnTo>
                    <a:pt x="539013" y="145707"/>
                  </a:lnTo>
                  <a:lnTo>
                    <a:pt x="635317" y="145707"/>
                  </a:lnTo>
                  <a:lnTo>
                    <a:pt x="635317" y="131127"/>
                  </a:lnTo>
                  <a:close/>
                </a:path>
                <a:path w="635634" h="252094">
                  <a:moveTo>
                    <a:pt x="635317" y="103314"/>
                  </a:moveTo>
                  <a:lnTo>
                    <a:pt x="539013" y="103314"/>
                  </a:lnTo>
                  <a:lnTo>
                    <a:pt x="539013" y="117881"/>
                  </a:lnTo>
                  <a:lnTo>
                    <a:pt x="635317" y="117881"/>
                  </a:lnTo>
                  <a:lnTo>
                    <a:pt x="635317" y="10331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68" name="object 6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743439" y="2273375"/>
              <a:ext cx="335920" cy="144388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515617" y="2874389"/>
              <a:ext cx="272791" cy="228478"/>
            </a:xfrm>
            <a:prstGeom prst="rect">
              <a:avLst/>
            </a:prstGeom>
          </p:spPr>
        </p:pic>
        <p:sp>
          <p:nvSpPr>
            <p:cNvPr id="70" name="object 70"/>
            <p:cNvSpPr/>
            <p:nvPr/>
          </p:nvSpPr>
          <p:spPr>
            <a:xfrm>
              <a:off x="4861128" y="2880334"/>
              <a:ext cx="344805" cy="147320"/>
            </a:xfrm>
            <a:custGeom>
              <a:avLst/>
              <a:gdLst/>
              <a:ahLst/>
              <a:cxnLst/>
              <a:rect l="l" t="t" r="r" b="b"/>
              <a:pathLst>
                <a:path w="344804" h="147319">
                  <a:moveTo>
                    <a:pt x="96139" y="101993"/>
                  </a:moveTo>
                  <a:lnTo>
                    <a:pt x="0" y="101993"/>
                  </a:lnTo>
                  <a:lnTo>
                    <a:pt x="0" y="116573"/>
                  </a:lnTo>
                  <a:lnTo>
                    <a:pt x="96139" y="116573"/>
                  </a:lnTo>
                  <a:lnTo>
                    <a:pt x="96139" y="101993"/>
                  </a:lnTo>
                  <a:close/>
                </a:path>
                <a:path w="344804" h="147319">
                  <a:moveTo>
                    <a:pt x="96139" y="74180"/>
                  </a:moveTo>
                  <a:lnTo>
                    <a:pt x="0" y="74180"/>
                  </a:lnTo>
                  <a:lnTo>
                    <a:pt x="0" y="88747"/>
                  </a:lnTo>
                  <a:lnTo>
                    <a:pt x="96139" y="88747"/>
                  </a:lnTo>
                  <a:lnTo>
                    <a:pt x="96139" y="74180"/>
                  </a:lnTo>
                  <a:close/>
                </a:path>
                <a:path w="344804" h="147319">
                  <a:moveTo>
                    <a:pt x="246811" y="129819"/>
                  </a:moveTo>
                  <a:lnTo>
                    <a:pt x="241617" y="124523"/>
                  </a:lnTo>
                  <a:lnTo>
                    <a:pt x="239014" y="123190"/>
                  </a:lnTo>
                  <a:lnTo>
                    <a:pt x="232524" y="123190"/>
                  </a:lnTo>
                  <a:lnTo>
                    <a:pt x="229908" y="124523"/>
                  </a:lnTo>
                  <a:lnTo>
                    <a:pt x="227317" y="127165"/>
                  </a:lnTo>
                  <a:lnTo>
                    <a:pt x="224713" y="132461"/>
                  </a:lnTo>
                  <a:lnTo>
                    <a:pt x="224713" y="139090"/>
                  </a:lnTo>
                  <a:lnTo>
                    <a:pt x="226021" y="141732"/>
                  </a:lnTo>
                  <a:lnTo>
                    <a:pt x="229908" y="145707"/>
                  </a:lnTo>
                  <a:lnTo>
                    <a:pt x="232524" y="147040"/>
                  </a:lnTo>
                  <a:lnTo>
                    <a:pt x="236423" y="147040"/>
                  </a:lnTo>
                  <a:lnTo>
                    <a:pt x="239014" y="147040"/>
                  </a:lnTo>
                  <a:lnTo>
                    <a:pt x="241617" y="145707"/>
                  </a:lnTo>
                  <a:lnTo>
                    <a:pt x="244208" y="143065"/>
                  </a:lnTo>
                  <a:lnTo>
                    <a:pt x="246811" y="141732"/>
                  </a:lnTo>
                  <a:lnTo>
                    <a:pt x="246811" y="129819"/>
                  </a:lnTo>
                  <a:close/>
                </a:path>
                <a:path w="344804" h="147319">
                  <a:moveTo>
                    <a:pt x="344220" y="1320"/>
                  </a:moveTo>
                  <a:lnTo>
                    <a:pt x="342925" y="0"/>
                  </a:lnTo>
                  <a:lnTo>
                    <a:pt x="340334" y="1320"/>
                  </a:lnTo>
                  <a:lnTo>
                    <a:pt x="339026" y="3975"/>
                  </a:lnTo>
                  <a:lnTo>
                    <a:pt x="337731" y="3975"/>
                  </a:lnTo>
                  <a:lnTo>
                    <a:pt x="336435" y="5308"/>
                  </a:lnTo>
                  <a:lnTo>
                    <a:pt x="289674" y="5308"/>
                  </a:lnTo>
                  <a:lnTo>
                    <a:pt x="267589" y="54305"/>
                  </a:lnTo>
                  <a:lnTo>
                    <a:pt x="267589" y="56972"/>
                  </a:lnTo>
                  <a:lnTo>
                    <a:pt x="268884" y="58293"/>
                  </a:lnTo>
                  <a:lnTo>
                    <a:pt x="271475" y="58293"/>
                  </a:lnTo>
                  <a:lnTo>
                    <a:pt x="278320" y="58762"/>
                  </a:lnTo>
                  <a:lnTo>
                    <a:pt x="320522" y="80149"/>
                  </a:lnTo>
                  <a:lnTo>
                    <a:pt x="327342" y="103327"/>
                  </a:lnTo>
                  <a:lnTo>
                    <a:pt x="326859" y="110236"/>
                  </a:lnTo>
                  <a:lnTo>
                    <a:pt x="306552" y="139090"/>
                  </a:lnTo>
                  <a:lnTo>
                    <a:pt x="296164" y="139090"/>
                  </a:lnTo>
                  <a:lnTo>
                    <a:pt x="290969" y="136436"/>
                  </a:lnTo>
                  <a:lnTo>
                    <a:pt x="277990" y="128485"/>
                  </a:lnTo>
                  <a:lnTo>
                    <a:pt x="272770" y="125844"/>
                  </a:lnTo>
                  <a:lnTo>
                    <a:pt x="266280" y="125844"/>
                  </a:lnTo>
                  <a:lnTo>
                    <a:pt x="263690" y="127165"/>
                  </a:lnTo>
                  <a:lnTo>
                    <a:pt x="261086" y="129819"/>
                  </a:lnTo>
                  <a:lnTo>
                    <a:pt x="261086" y="139090"/>
                  </a:lnTo>
                  <a:lnTo>
                    <a:pt x="263690" y="143065"/>
                  </a:lnTo>
                  <a:lnTo>
                    <a:pt x="270179" y="144386"/>
                  </a:lnTo>
                  <a:lnTo>
                    <a:pt x="280581" y="147040"/>
                  </a:lnTo>
                  <a:lnTo>
                    <a:pt x="287070" y="147040"/>
                  </a:lnTo>
                  <a:lnTo>
                    <a:pt x="298475" y="146037"/>
                  </a:lnTo>
                  <a:lnTo>
                    <a:pt x="309156" y="143065"/>
                  </a:lnTo>
                  <a:lnTo>
                    <a:pt x="316915" y="139090"/>
                  </a:lnTo>
                  <a:lnTo>
                    <a:pt x="318858" y="138099"/>
                  </a:lnTo>
                  <a:lnTo>
                    <a:pt x="341947" y="104686"/>
                  </a:lnTo>
                  <a:lnTo>
                    <a:pt x="342925" y="94056"/>
                  </a:lnTo>
                  <a:lnTo>
                    <a:pt x="342925" y="87426"/>
                  </a:lnTo>
                  <a:lnTo>
                    <a:pt x="323672" y="54305"/>
                  </a:lnTo>
                  <a:lnTo>
                    <a:pt x="293573" y="42392"/>
                  </a:lnTo>
                  <a:lnTo>
                    <a:pt x="283184" y="39738"/>
                  </a:lnTo>
                  <a:lnTo>
                    <a:pt x="290969" y="21196"/>
                  </a:lnTo>
                  <a:lnTo>
                    <a:pt x="336435" y="21196"/>
                  </a:lnTo>
                  <a:lnTo>
                    <a:pt x="336435" y="19875"/>
                  </a:lnTo>
                  <a:lnTo>
                    <a:pt x="344220" y="132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71" name="object 71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226134" y="2880333"/>
              <a:ext cx="83133" cy="147031"/>
            </a:xfrm>
            <a:prstGeom prst="rect">
              <a:avLst/>
            </a:prstGeom>
          </p:spPr>
        </p:pic>
        <p:sp>
          <p:nvSpPr>
            <p:cNvPr id="72" name="object 72"/>
            <p:cNvSpPr/>
            <p:nvPr/>
          </p:nvSpPr>
          <p:spPr>
            <a:xfrm>
              <a:off x="5013122" y="2851200"/>
              <a:ext cx="455930" cy="252095"/>
            </a:xfrm>
            <a:custGeom>
              <a:avLst/>
              <a:gdLst/>
              <a:ahLst/>
              <a:cxnLst/>
              <a:rect l="l" t="t" r="r" b="b"/>
              <a:pathLst>
                <a:path w="455929" h="252094">
                  <a:moveTo>
                    <a:pt x="49352" y="5295"/>
                  </a:moveTo>
                  <a:lnTo>
                    <a:pt x="18783" y="38176"/>
                  </a:lnTo>
                  <a:lnTo>
                    <a:pt x="2921" y="88582"/>
                  </a:lnTo>
                  <a:lnTo>
                    <a:pt x="0" y="125831"/>
                  </a:lnTo>
                  <a:lnTo>
                    <a:pt x="723" y="144653"/>
                  </a:lnTo>
                  <a:lnTo>
                    <a:pt x="11684" y="197358"/>
                  </a:lnTo>
                  <a:lnTo>
                    <a:pt x="35420" y="240766"/>
                  </a:lnTo>
                  <a:lnTo>
                    <a:pt x="45453" y="251675"/>
                  </a:lnTo>
                  <a:lnTo>
                    <a:pt x="49352" y="246380"/>
                  </a:lnTo>
                  <a:lnTo>
                    <a:pt x="41859" y="235940"/>
                  </a:lnTo>
                  <a:lnTo>
                    <a:pt x="35217" y="224523"/>
                  </a:lnTo>
                  <a:lnTo>
                    <a:pt x="22555" y="183769"/>
                  </a:lnTo>
                  <a:lnTo>
                    <a:pt x="18173" y="125831"/>
                  </a:lnTo>
                  <a:lnTo>
                    <a:pt x="18656" y="104203"/>
                  </a:lnTo>
                  <a:lnTo>
                    <a:pt x="25958" y="52971"/>
                  </a:lnTo>
                  <a:lnTo>
                    <a:pt x="41859" y="15722"/>
                  </a:lnTo>
                  <a:lnTo>
                    <a:pt x="49352" y="5295"/>
                  </a:lnTo>
                  <a:close/>
                </a:path>
                <a:path w="455929" h="252094">
                  <a:moveTo>
                    <a:pt x="367588" y="125831"/>
                  </a:moveTo>
                  <a:lnTo>
                    <a:pt x="360464" y="71437"/>
                  </a:lnTo>
                  <a:lnTo>
                    <a:pt x="340144" y="23672"/>
                  </a:lnTo>
                  <a:lnTo>
                    <a:pt x="320827" y="0"/>
                  </a:lnTo>
                  <a:lnTo>
                    <a:pt x="316928" y="5295"/>
                  </a:lnTo>
                  <a:lnTo>
                    <a:pt x="325170" y="15722"/>
                  </a:lnTo>
                  <a:lnTo>
                    <a:pt x="332193" y="27152"/>
                  </a:lnTo>
                  <a:lnTo>
                    <a:pt x="345008" y="67348"/>
                  </a:lnTo>
                  <a:lnTo>
                    <a:pt x="349389" y="125831"/>
                  </a:lnTo>
                  <a:lnTo>
                    <a:pt x="348907" y="147650"/>
                  </a:lnTo>
                  <a:lnTo>
                    <a:pt x="341604" y="198691"/>
                  </a:lnTo>
                  <a:lnTo>
                    <a:pt x="325170" y="235940"/>
                  </a:lnTo>
                  <a:lnTo>
                    <a:pt x="316928" y="246380"/>
                  </a:lnTo>
                  <a:lnTo>
                    <a:pt x="320827" y="251675"/>
                  </a:lnTo>
                  <a:lnTo>
                    <a:pt x="348043" y="213487"/>
                  </a:lnTo>
                  <a:lnTo>
                    <a:pt x="364502" y="162598"/>
                  </a:lnTo>
                  <a:lnTo>
                    <a:pt x="366839" y="144462"/>
                  </a:lnTo>
                  <a:lnTo>
                    <a:pt x="367588" y="125831"/>
                  </a:lnTo>
                  <a:close/>
                </a:path>
                <a:path w="455929" h="252094">
                  <a:moveTo>
                    <a:pt x="455917" y="34442"/>
                  </a:moveTo>
                  <a:lnTo>
                    <a:pt x="423443" y="58280"/>
                  </a:lnTo>
                  <a:lnTo>
                    <a:pt x="403898" y="103162"/>
                  </a:lnTo>
                  <a:lnTo>
                    <a:pt x="402666" y="120523"/>
                  </a:lnTo>
                  <a:lnTo>
                    <a:pt x="404126" y="138912"/>
                  </a:lnTo>
                  <a:lnTo>
                    <a:pt x="426034" y="188087"/>
                  </a:lnTo>
                  <a:lnTo>
                    <a:pt x="453313" y="211937"/>
                  </a:lnTo>
                  <a:lnTo>
                    <a:pt x="455917" y="207962"/>
                  </a:lnTo>
                  <a:lnTo>
                    <a:pt x="445198" y="199250"/>
                  </a:lnTo>
                  <a:lnTo>
                    <a:pt x="436422" y="188925"/>
                  </a:lnTo>
                  <a:lnTo>
                    <a:pt x="421817" y="142887"/>
                  </a:lnTo>
                  <a:lnTo>
                    <a:pt x="420839" y="117881"/>
                  </a:lnTo>
                  <a:lnTo>
                    <a:pt x="421576" y="100977"/>
                  </a:lnTo>
                  <a:lnTo>
                    <a:pt x="432523" y="60921"/>
                  </a:lnTo>
                  <a:lnTo>
                    <a:pt x="447878" y="41186"/>
                  </a:lnTo>
                  <a:lnTo>
                    <a:pt x="455917" y="3444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73" name="object 73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496310" y="2880333"/>
              <a:ext cx="364996" cy="182796"/>
            </a:xfrm>
            <a:prstGeom prst="rect">
              <a:avLst/>
            </a:prstGeom>
          </p:spPr>
        </p:pic>
        <p:sp>
          <p:nvSpPr>
            <p:cNvPr id="74" name="object 74"/>
            <p:cNvSpPr/>
            <p:nvPr/>
          </p:nvSpPr>
          <p:spPr>
            <a:xfrm>
              <a:off x="5888592" y="3003520"/>
              <a:ext cx="23495" cy="24130"/>
            </a:xfrm>
            <a:custGeom>
              <a:avLst/>
              <a:gdLst/>
              <a:ahLst/>
              <a:cxnLst/>
              <a:rect l="l" t="t" r="r" b="b"/>
              <a:pathLst>
                <a:path w="23495" h="24130">
                  <a:moveTo>
                    <a:pt x="14282" y="0"/>
                  </a:moveTo>
                  <a:lnTo>
                    <a:pt x="7790" y="0"/>
                  </a:lnTo>
                  <a:lnTo>
                    <a:pt x="5193" y="1324"/>
                  </a:lnTo>
                  <a:lnTo>
                    <a:pt x="3895" y="3974"/>
                  </a:lnTo>
                  <a:lnTo>
                    <a:pt x="1298" y="6624"/>
                  </a:lnTo>
                  <a:lnTo>
                    <a:pt x="0" y="9272"/>
                  </a:lnTo>
                  <a:lnTo>
                    <a:pt x="0" y="15895"/>
                  </a:lnTo>
                  <a:lnTo>
                    <a:pt x="1298" y="18545"/>
                  </a:lnTo>
                  <a:lnTo>
                    <a:pt x="3895" y="19870"/>
                  </a:lnTo>
                  <a:lnTo>
                    <a:pt x="5193" y="22518"/>
                  </a:lnTo>
                  <a:lnTo>
                    <a:pt x="7790" y="23843"/>
                  </a:lnTo>
                  <a:lnTo>
                    <a:pt x="11685" y="23843"/>
                  </a:lnTo>
                  <a:lnTo>
                    <a:pt x="14282" y="23843"/>
                  </a:lnTo>
                  <a:lnTo>
                    <a:pt x="16879" y="22518"/>
                  </a:lnTo>
                  <a:lnTo>
                    <a:pt x="19493" y="19870"/>
                  </a:lnTo>
                  <a:lnTo>
                    <a:pt x="22090" y="18545"/>
                  </a:lnTo>
                  <a:lnTo>
                    <a:pt x="23389" y="15895"/>
                  </a:lnTo>
                  <a:lnTo>
                    <a:pt x="23389" y="9272"/>
                  </a:lnTo>
                  <a:lnTo>
                    <a:pt x="22090" y="6624"/>
                  </a:lnTo>
                  <a:lnTo>
                    <a:pt x="16879" y="1324"/>
                  </a:lnTo>
                  <a:lnTo>
                    <a:pt x="1428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75" name="object 75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941844" y="2882975"/>
              <a:ext cx="128596" cy="180153"/>
            </a:xfrm>
            <a:prstGeom prst="rect">
              <a:avLst/>
            </a:prstGeom>
          </p:spPr>
        </p:pic>
        <p:sp>
          <p:nvSpPr>
            <p:cNvPr id="76" name="object 76"/>
            <p:cNvSpPr/>
            <p:nvPr/>
          </p:nvSpPr>
          <p:spPr>
            <a:xfrm>
              <a:off x="6196431" y="2882976"/>
              <a:ext cx="125095" cy="144780"/>
            </a:xfrm>
            <a:custGeom>
              <a:avLst/>
              <a:gdLst/>
              <a:ahLst/>
              <a:cxnLst/>
              <a:rect l="l" t="t" r="r" b="b"/>
              <a:pathLst>
                <a:path w="125095" h="144780">
                  <a:moveTo>
                    <a:pt x="23317" y="129819"/>
                  </a:moveTo>
                  <a:lnTo>
                    <a:pt x="22110" y="127177"/>
                  </a:lnTo>
                  <a:lnTo>
                    <a:pt x="19507" y="124523"/>
                  </a:lnTo>
                  <a:lnTo>
                    <a:pt x="18122" y="121881"/>
                  </a:lnTo>
                  <a:lnTo>
                    <a:pt x="14287" y="120548"/>
                  </a:lnTo>
                  <a:lnTo>
                    <a:pt x="9093" y="120548"/>
                  </a:lnTo>
                  <a:lnTo>
                    <a:pt x="5194" y="121881"/>
                  </a:lnTo>
                  <a:lnTo>
                    <a:pt x="3898" y="124523"/>
                  </a:lnTo>
                  <a:lnTo>
                    <a:pt x="1295" y="127177"/>
                  </a:lnTo>
                  <a:lnTo>
                    <a:pt x="0" y="129819"/>
                  </a:lnTo>
                  <a:lnTo>
                    <a:pt x="0" y="136448"/>
                  </a:lnTo>
                  <a:lnTo>
                    <a:pt x="1295" y="139090"/>
                  </a:lnTo>
                  <a:lnTo>
                    <a:pt x="3898" y="140423"/>
                  </a:lnTo>
                  <a:lnTo>
                    <a:pt x="5194" y="143065"/>
                  </a:lnTo>
                  <a:lnTo>
                    <a:pt x="9093" y="144399"/>
                  </a:lnTo>
                  <a:lnTo>
                    <a:pt x="11684" y="144399"/>
                  </a:lnTo>
                  <a:lnTo>
                    <a:pt x="14287" y="144399"/>
                  </a:lnTo>
                  <a:lnTo>
                    <a:pt x="18122" y="143065"/>
                  </a:lnTo>
                  <a:lnTo>
                    <a:pt x="19507" y="140423"/>
                  </a:lnTo>
                  <a:lnTo>
                    <a:pt x="22110" y="139090"/>
                  </a:lnTo>
                  <a:lnTo>
                    <a:pt x="23317" y="136448"/>
                  </a:lnTo>
                  <a:lnTo>
                    <a:pt x="23317" y="129819"/>
                  </a:lnTo>
                  <a:close/>
                </a:path>
                <a:path w="125095" h="144780">
                  <a:moveTo>
                    <a:pt x="124777" y="71539"/>
                  </a:moveTo>
                  <a:lnTo>
                    <a:pt x="115595" y="25184"/>
                  </a:lnTo>
                  <a:lnTo>
                    <a:pt x="105206" y="11645"/>
                  </a:lnTo>
                  <a:lnTo>
                    <a:pt x="105206" y="74180"/>
                  </a:lnTo>
                  <a:lnTo>
                    <a:pt x="104952" y="88341"/>
                  </a:lnTo>
                  <a:lnTo>
                    <a:pt x="96545" y="128828"/>
                  </a:lnTo>
                  <a:lnTo>
                    <a:pt x="79235" y="137769"/>
                  </a:lnTo>
                  <a:lnTo>
                    <a:pt x="71132" y="136258"/>
                  </a:lnTo>
                  <a:lnTo>
                    <a:pt x="52730" y="95885"/>
                  </a:lnTo>
                  <a:lnTo>
                    <a:pt x="51943" y="71539"/>
                  </a:lnTo>
                  <a:lnTo>
                    <a:pt x="52120" y="62763"/>
                  </a:lnTo>
                  <a:lnTo>
                    <a:pt x="58889" y="22275"/>
                  </a:lnTo>
                  <a:lnTo>
                    <a:pt x="79235" y="6629"/>
                  </a:lnTo>
                  <a:lnTo>
                    <a:pt x="86550" y="8343"/>
                  </a:lnTo>
                  <a:lnTo>
                    <a:pt x="104432" y="51168"/>
                  </a:lnTo>
                  <a:lnTo>
                    <a:pt x="105206" y="74180"/>
                  </a:lnTo>
                  <a:lnTo>
                    <a:pt x="105206" y="11645"/>
                  </a:lnTo>
                  <a:lnTo>
                    <a:pt x="99872" y="6629"/>
                  </a:lnTo>
                  <a:lnTo>
                    <a:pt x="90233" y="1701"/>
                  </a:lnTo>
                  <a:lnTo>
                    <a:pt x="79235" y="0"/>
                  </a:lnTo>
                  <a:lnTo>
                    <a:pt x="67284" y="1727"/>
                  </a:lnTo>
                  <a:lnTo>
                    <a:pt x="37172" y="36715"/>
                  </a:lnTo>
                  <a:lnTo>
                    <a:pt x="31115" y="71539"/>
                  </a:lnTo>
                  <a:lnTo>
                    <a:pt x="32067" y="87668"/>
                  </a:lnTo>
                  <a:lnTo>
                    <a:pt x="45478" y="125844"/>
                  </a:lnTo>
                  <a:lnTo>
                    <a:pt x="77851" y="144399"/>
                  </a:lnTo>
                  <a:lnTo>
                    <a:pt x="91528" y="142176"/>
                  </a:lnTo>
                  <a:lnTo>
                    <a:pt x="99326" y="137769"/>
                  </a:lnTo>
                  <a:lnTo>
                    <a:pt x="103136" y="135623"/>
                  </a:lnTo>
                  <a:lnTo>
                    <a:pt x="121996" y="100787"/>
                  </a:lnTo>
                  <a:lnTo>
                    <a:pt x="124498" y="81457"/>
                  </a:lnTo>
                  <a:lnTo>
                    <a:pt x="124777" y="7153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77" name="object 77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341985" y="2882975"/>
              <a:ext cx="79117" cy="144388"/>
            </a:xfrm>
            <a:prstGeom prst="rect">
              <a:avLst/>
            </a:prstGeom>
          </p:spPr>
        </p:pic>
        <p:pic>
          <p:nvPicPr>
            <p:cNvPr id="78" name="object 78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441995" y="2880333"/>
              <a:ext cx="88348" cy="147031"/>
            </a:xfrm>
            <a:prstGeom prst="rect">
              <a:avLst/>
            </a:prstGeom>
          </p:spPr>
        </p:pic>
        <p:sp>
          <p:nvSpPr>
            <p:cNvPr id="79" name="object 79"/>
            <p:cNvSpPr/>
            <p:nvPr/>
          </p:nvSpPr>
          <p:spPr>
            <a:xfrm>
              <a:off x="6124981" y="2851200"/>
              <a:ext cx="633095" cy="252095"/>
            </a:xfrm>
            <a:custGeom>
              <a:avLst/>
              <a:gdLst/>
              <a:ahLst/>
              <a:cxnLst/>
              <a:rect l="l" t="t" r="r" b="b"/>
              <a:pathLst>
                <a:path w="633095" h="252094">
                  <a:moveTo>
                    <a:pt x="49364" y="5295"/>
                  </a:moveTo>
                  <a:lnTo>
                    <a:pt x="18262" y="38176"/>
                  </a:lnTo>
                  <a:lnTo>
                    <a:pt x="2933" y="88582"/>
                  </a:lnTo>
                  <a:lnTo>
                    <a:pt x="0" y="125831"/>
                  </a:lnTo>
                  <a:lnTo>
                    <a:pt x="736" y="144653"/>
                  </a:lnTo>
                  <a:lnTo>
                    <a:pt x="11709" y="197358"/>
                  </a:lnTo>
                  <a:lnTo>
                    <a:pt x="35267" y="240766"/>
                  </a:lnTo>
                  <a:lnTo>
                    <a:pt x="45466" y="251675"/>
                  </a:lnTo>
                  <a:lnTo>
                    <a:pt x="49364" y="246380"/>
                  </a:lnTo>
                  <a:lnTo>
                    <a:pt x="41313" y="235940"/>
                  </a:lnTo>
                  <a:lnTo>
                    <a:pt x="34594" y="224523"/>
                  </a:lnTo>
                  <a:lnTo>
                    <a:pt x="21285" y="183769"/>
                  </a:lnTo>
                  <a:lnTo>
                    <a:pt x="16903" y="125831"/>
                  </a:lnTo>
                  <a:lnTo>
                    <a:pt x="17386" y="104203"/>
                  </a:lnTo>
                  <a:lnTo>
                    <a:pt x="24688" y="52971"/>
                  </a:lnTo>
                  <a:lnTo>
                    <a:pt x="41313" y="15722"/>
                  </a:lnTo>
                  <a:lnTo>
                    <a:pt x="49364" y="5295"/>
                  </a:lnTo>
                  <a:close/>
                </a:path>
                <a:path w="633095" h="252094">
                  <a:moveTo>
                    <a:pt x="479285" y="125831"/>
                  </a:moveTo>
                  <a:lnTo>
                    <a:pt x="472198" y="71437"/>
                  </a:lnTo>
                  <a:lnTo>
                    <a:pt x="452513" y="23672"/>
                  </a:lnTo>
                  <a:lnTo>
                    <a:pt x="433920" y="0"/>
                  </a:lnTo>
                  <a:lnTo>
                    <a:pt x="429945" y="5295"/>
                  </a:lnTo>
                  <a:lnTo>
                    <a:pt x="437438" y="15722"/>
                  </a:lnTo>
                  <a:lnTo>
                    <a:pt x="444093" y="27152"/>
                  </a:lnTo>
                  <a:lnTo>
                    <a:pt x="456717" y="67348"/>
                  </a:lnTo>
                  <a:lnTo>
                    <a:pt x="461098" y="125831"/>
                  </a:lnTo>
                  <a:lnTo>
                    <a:pt x="460616" y="147650"/>
                  </a:lnTo>
                  <a:lnTo>
                    <a:pt x="453313" y="198691"/>
                  </a:lnTo>
                  <a:lnTo>
                    <a:pt x="437438" y="235940"/>
                  </a:lnTo>
                  <a:lnTo>
                    <a:pt x="429945" y="246380"/>
                  </a:lnTo>
                  <a:lnTo>
                    <a:pt x="433920" y="251675"/>
                  </a:lnTo>
                  <a:lnTo>
                    <a:pt x="459943" y="213487"/>
                  </a:lnTo>
                  <a:lnTo>
                    <a:pt x="476224" y="162598"/>
                  </a:lnTo>
                  <a:lnTo>
                    <a:pt x="478536" y="144462"/>
                  </a:lnTo>
                  <a:lnTo>
                    <a:pt x="479285" y="125831"/>
                  </a:lnTo>
                  <a:close/>
                </a:path>
                <a:path w="633095" h="252094">
                  <a:moveTo>
                    <a:pt x="632663" y="131127"/>
                  </a:moveTo>
                  <a:lnTo>
                    <a:pt x="536409" y="131127"/>
                  </a:lnTo>
                  <a:lnTo>
                    <a:pt x="536409" y="145707"/>
                  </a:lnTo>
                  <a:lnTo>
                    <a:pt x="632663" y="145707"/>
                  </a:lnTo>
                  <a:lnTo>
                    <a:pt x="632663" y="131127"/>
                  </a:lnTo>
                  <a:close/>
                </a:path>
                <a:path w="633095" h="252094">
                  <a:moveTo>
                    <a:pt x="632663" y="103314"/>
                  </a:moveTo>
                  <a:lnTo>
                    <a:pt x="536409" y="103314"/>
                  </a:lnTo>
                  <a:lnTo>
                    <a:pt x="536409" y="117881"/>
                  </a:lnTo>
                  <a:lnTo>
                    <a:pt x="632663" y="117881"/>
                  </a:lnTo>
                  <a:lnTo>
                    <a:pt x="632663" y="10331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80" name="object 80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6813401" y="2882975"/>
              <a:ext cx="335167" cy="144388"/>
            </a:xfrm>
            <a:prstGeom prst="rect">
              <a:avLst/>
            </a:prstGeom>
          </p:spPr>
        </p:pic>
        <p:pic>
          <p:nvPicPr>
            <p:cNvPr id="81" name="object 81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426719" y="184404"/>
              <a:ext cx="6542532" cy="1219200"/>
            </a:xfrm>
            <a:prstGeom prst="rect">
              <a:avLst/>
            </a:prstGeom>
          </p:spPr>
        </p:pic>
        <p:pic>
          <p:nvPicPr>
            <p:cNvPr id="82" name="object 82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159763" y="5622036"/>
              <a:ext cx="2340864" cy="364235"/>
            </a:xfrm>
            <a:prstGeom prst="rect">
              <a:avLst/>
            </a:prstGeom>
          </p:spPr>
        </p:pic>
        <p:pic>
          <p:nvPicPr>
            <p:cNvPr id="83" name="object 83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5038343" y="5430012"/>
              <a:ext cx="2822448" cy="755904"/>
            </a:xfrm>
            <a:prstGeom prst="rect">
              <a:avLst/>
            </a:prstGeom>
          </p:spPr>
        </p:pic>
      </p:grpSp>
      <p:sp>
        <p:nvSpPr>
          <p:cNvPr id="84" name="object 84"/>
          <p:cNvSpPr txBox="1"/>
          <p:nvPr/>
        </p:nvSpPr>
        <p:spPr>
          <a:xfrm>
            <a:off x="4411217" y="4693665"/>
            <a:ext cx="367792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4000" spc="-125" dirty="0">
                <a:solidFill>
                  <a:prstClr val="black"/>
                </a:solidFill>
                <a:latin typeface="Times New Roman"/>
                <a:cs typeface="Times New Roman"/>
              </a:rPr>
              <a:t>“Backward</a:t>
            </a:r>
            <a:r>
              <a:rPr sz="4000" spc="-4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4000" spc="-50" dirty="0">
                <a:solidFill>
                  <a:prstClr val="black"/>
                </a:solidFill>
                <a:latin typeface="Times New Roman"/>
                <a:cs typeface="Times New Roman"/>
              </a:rPr>
              <a:t>Phase”</a:t>
            </a:r>
            <a:endParaRPr sz="40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85" name="object 85"/>
          <p:cNvSpPr txBox="1"/>
          <p:nvPr/>
        </p:nvSpPr>
        <p:spPr>
          <a:xfrm>
            <a:off x="2929508" y="6145387"/>
            <a:ext cx="1791970" cy="2051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30"/>
              </a:lnSpc>
            </a:pPr>
            <a:r>
              <a:rPr sz="1400" b="1" dirty="0">
                <a:solidFill>
                  <a:srgbClr val="008000"/>
                </a:solidFill>
                <a:latin typeface="Times New Roman"/>
                <a:cs typeface="Times New Roman"/>
              </a:rPr>
              <a:t>Output</a:t>
            </a:r>
            <a:r>
              <a:rPr sz="1400" b="1" spc="-6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008000"/>
                </a:solidFill>
                <a:latin typeface="Times New Roman"/>
                <a:cs typeface="Times New Roman"/>
              </a:rPr>
              <a:t>weight</a:t>
            </a:r>
            <a:r>
              <a:rPr sz="1400" b="1" spc="-7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008000"/>
                </a:solidFill>
                <a:latin typeface="Times New Roman"/>
                <a:cs typeface="Times New Roman"/>
              </a:rPr>
              <a:t>Updates</a:t>
            </a:r>
            <a:endParaRPr sz="14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86" name="object 86"/>
          <p:cNvSpPr txBox="1"/>
          <p:nvPr/>
        </p:nvSpPr>
        <p:spPr>
          <a:xfrm>
            <a:off x="7201280" y="6248105"/>
            <a:ext cx="1802130" cy="2051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30"/>
              </a:lnSpc>
            </a:pPr>
            <a:r>
              <a:rPr sz="1400" b="1" dirty="0">
                <a:solidFill>
                  <a:srgbClr val="008000"/>
                </a:solidFill>
                <a:latin typeface="Times New Roman"/>
                <a:cs typeface="Times New Roman"/>
              </a:rPr>
              <a:t>Hidden</a:t>
            </a:r>
            <a:r>
              <a:rPr sz="1400" b="1" spc="-6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008000"/>
                </a:solidFill>
                <a:latin typeface="Times New Roman"/>
                <a:cs typeface="Times New Roman"/>
              </a:rPr>
              <a:t>weight</a:t>
            </a:r>
            <a:r>
              <a:rPr sz="1400" b="1" spc="-7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008000"/>
                </a:solidFill>
                <a:latin typeface="Times New Roman"/>
                <a:cs typeface="Times New Roman"/>
              </a:rPr>
              <a:t>Updates</a:t>
            </a:r>
            <a:endParaRPr sz="14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524000" y="0"/>
            <a:ext cx="9144000" cy="6858000"/>
            <a:chOff x="0" y="0"/>
            <a:chExt cx="9144000" cy="6858000"/>
          </a:xfrm>
        </p:grpSpPr>
        <p:sp>
          <p:nvSpPr>
            <p:cNvPr id="3" name="object 3"/>
            <p:cNvSpPr/>
            <p:nvPr/>
          </p:nvSpPr>
          <p:spPr>
            <a:xfrm>
              <a:off x="2285999" y="2913888"/>
              <a:ext cx="340360" cy="782955"/>
            </a:xfrm>
            <a:custGeom>
              <a:avLst/>
              <a:gdLst/>
              <a:ahLst/>
              <a:cxnLst/>
              <a:rect l="l" t="t" r="r" b="b"/>
              <a:pathLst>
                <a:path w="340360" h="782954">
                  <a:moveTo>
                    <a:pt x="339979" y="782574"/>
                  </a:moveTo>
                  <a:lnTo>
                    <a:pt x="0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" name="object 4"/>
            <p:cNvSpPr/>
            <p:nvPr/>
          </p:nvSpPr>
          <p:spPr>
            <a:xfrm>
              <a:off x="2385059" y="3697223"/>
              <a:ext cx="481965" cy="492759"/>
            </a:xfrm>
            <a:custGeom>
              <a:avLst/>
              <a:gdLst/>
              <a:ahLst/>
              <a:cxnLst/>
              <a:rect l="l" t="t" r="r" b="b"/>
              <a:pathLst>
                <a:path w="481964" h="492760">
                  <a:moveTo>
                    <a:pt x="240791" y="0"/>
                  </a:moveTo>
                  <a:lnTo>
                    <a:pt x="192268" y="5002"/>
                  </a:lnTo>
                  <a:lnTo>
                    <a:pt x="147071" y="19347"/>
                  </a:lnTo>
                  <a:lnTo>
                    <a:pt x="106170" y="42045"/>
                  </a:lnTo>
                  <a:lnTo>
                    <a:pt x="70532" y="72104"/>
                  </a:lnTo>
                  <a:lnTo>
                    <a:pt x="41127" y="108532"/>
                  </a:lnTo>
                  <a:lnTo>
                    <a:pt x="18924" y="150340"/>
                  </a:lnTo>
                  <a:lnTo>
                    <a:pt x="4892" y="196534"/>
                  </a:lnTo>
                  <a:lnTo>
                    <a:pt x="0" y="246125"/>
                  </a:lnTo>
                  <a:lnTo>
                    <a:pt x="4892" y="295717"/>
                  </a:lnTo>
                  <a:lnTo>
                    <a:pt x="18924" y="341911"/>
                  </a:lnTo>
                  <a:lnTo>
                    <a:pt x="41127" y="383719"/>
                  </a:lnTo>
                  <a:lnTo>
                    <a:pt x="70532" y="420147"/>
                  </a:lnTo>
                  <a:lnTo>
                    <a:pt x="106170" y="450206"/>
                  </a:lnTo>
                  <a:lnTo>
                    <a:pt x="147071" y="472904"/>
                  </a:lnTo>
                  <a:lnTo>
                    <a:pt x="192268" y="487249"/>
                  </a:lnTo>
                  <a:lnTo>
                    <a:pt x="240791" y="492251"/>
                  </a:lnTo>
                  <a:lnTo>
                    <a:pt x="289315" y="487249"/>
                  </a:lnTo>
                  <a:lnTo>
                    <a:pt x="334512" y="472904"/>
                  </a:lnTo>
                  <a:lnTo>
                    <a:pt x="375413" y="450206"/>
                  </a:lnTo>
                  <a:lnTo>
                    <a:pt x="411051" y="420147"/>
                  </a:lnTo>
                  <a:lnTo>
                    <a:pt x="440456" y="383719"/>
                  </a:lnTo>
                  <a:lnTo>
                    <a:pt x="462659" y="341911"/>
                  </a:lnTo>
                  <a:lnTo>
                    <a:pt x="476691" y="295717"/>
                  </a:lnTo>
                  <a:lnTo>
                    <a:pt x="481583" y="246125"/>
                  </a:lnTo>
                  <a:lnTo>
                    <a:pt x="476691" y="196534"/>
                  </a:lnTo>
                  <a:lnTo>
                    <a:pt x="462659" y="150340"/>
                  </a:lnTo>
                  <a:lnTo>
                    <a:pt x="440456" y="108532"/>
                  </a:lnTo>
                  <a:lnTo>
                    <a:pt x="411051" y="72104"/>
                  </a:lnTo>
                  <a:lnTo>
                    <a:pt x="375413" y="42045"/>
                  </a:lnTo>
                  <a:lnTo>
                    <a:pt x="334512" y="19347"/>
                  </a:lnTo>
                  <a:lnTo>
                    <a:pt x="289315" y="5002"/>
                  </a:lnTo>
                  <a:lnTo>
                    <a:pt x="24079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2385059" y="3697223"/>
              <a:ext cx="481965" cy="492759"/>
            </a:xfrm>
            <a:custGeom>
              <a:avLst/>
              <a:gdLst/>
              <a:ahLst/>
              <a:cxnLst/>
              <a:rect l="l" t="t" r="r" b="b"/>
              <a:pathLst>
                <a:path w="481964" h="492760">
                  <a:moveTo>
                    <a:pt x="0" y="246125"/>
                  </a:moveTo>
                  <a:lnTo>
                    <a:pt x="4892" y="196534"/>
                  </a:lnTo>
                  <a:lnTo>
                    <a:pt x="18924" y="150340"/>
                  </a:lnTo>
                  <a:lnTo>
                    <a:pt x="41127" y="108532"/>
                  </a:lnTo>
                  <a:lnTo>
                    <a:pt x="70532" y="72104"/>
                  </a:lnTo>
                  <a:lnTo>
                    <a:pt x="106170" y="42045"/>
                  </a:lnTo>
                  <a:lnTo>
                    <a:pt x="147071" y="19347"/>
                  </a:lnTo>
                  <a:lnTo>
                    <a:pt x="192268" y="5002"/>
                  </a:lnTo>
                  <a:lnTo>
                    <a:pt x="240791" y="0"/>
                  </a:lnTo>
                  <a:lnTo>
                    <a:pt x="289315" y="5002"/>
                  </a:lnTo>
                  <a:lnTo>
                    <a:pt x="334512" y="19347"/>
                  </a:lnTo>
                  <a:lnTo>
                    <a:pt x="375413" y="42045"/>
                  </a:lnTo>
                  <a:lnTo>
                    <a:pt x="411051" y="72104"/>
                  </a:lnTo>
                  <a:lnTo>
                    <a:pt x="440456" y="108532"/>
                  </a:lnTo>
                  <a:lnTo>
                    <a:pt x="462659" y="150340"/>
                  </a:lnTo>
                  <a:lnTo>
                    <a:pt x="476691" y="196534"/>
                  </a:lnTo>
                  <a:lnTo>
                    <a:pt x="481583" y="246125"/>
                  </a:lnTo>
                  <a:lnTo>
                    <a:pt x="476691" y="295717"/>
                  </a:lnTo>
                  <a:lnTo>
                    <a:pt x="462659" y="341911"/>
                  </a:lnTo>
                  <a:lnTo>
                    <a:pt x="440456" y="383719"/>
                  </a:lnTo>
                  <a:lnTo>
                    <a:pt x="411051" y="420147"/>
                  </a:lnTo>
                  <a:lnTo>
                    <a:pt x="375413" y="450206"/>
                  </a:lnTo>
                  <a:lnTo>
                    <a:pt x="334512" y="472904"/>
                  </a:lnTo>
                  <a:lnTo>
                    <a:pt x="289315" y="487249"/>
                  </a:lnTo>
                  <a:lnTo>
                    <a:pt x="240791" y="492251"/>
                  </a:lnTo>
                  <a:lnTo>
                    <a:pt x="192268" y="487249"/>
                  </a:lnTo>
                  <a:lnTo>
                    <a:pt x="147071" y="472904"/>
                  </a:lnTo>
                  <a:lnTo>
                    <a:pt x="106170" y="450206"/>
                  </a:lnTo>
                  <a:lnTo>
                    <a:pt x="70532" y="420147"/>
                  </a:lnTo>
                  <a:lnTo>
                    <a:pt x="41127" y="383719"/>
                  </a:lnTo>
                  <a:lnTo>
                    <a:pt x="18924" y="341911"/>
                  </a:lnTo>
                  <a:lnTo>
                    <a:pt x="4892" y="295717"/>
                  </a:lnTo>
                  <a:lnTo>
                    <a:pt x="0" y="246125"/>
                  </a:lnTo>
                  <a:close/>
                </a:path>
              </a:pathLst>
            </a:custGeom>
            <a:ln w="60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4001389" y="3818891"/>
            <a:ext cx="255270" cy="6394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8105">
              <a:spcBef>
                <a:spcPts val="100"/>
              </a:spcBef>
            </a:pPr>
            <a:r>
              <a:rPr sz="1400" i="1" spc="5" dirty="0">
                <a:solidFill>
                  <a:prstClr val="black"/>
                </a:solidFill>
                <a:latin typeface="Times New Roman"/>
                <a:cs typeface="Times New Roman"/>
              </a:rPr>
              <a:t>x</a:t>
            </a:r>
            <a:r>
              <a:rPr sz="1350" spc="7" baseline="-21604" dirty="0">
                <a:solidFill>
                  <a:prstClr val="black"/>
                </a:solidFill>
                <a:latin typeface="Times New Roman"/>
                <a:cs typeface="Times New Roman"/>
              </a:rPr>
              <a:t>1</a:t>
            </a:r>
            <a:endParaRPr sz="1350" baseline="-21604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38100">
              <a:spcBef>
                <a:spcPts val="1470"/>
              </a:spcBef>
            </a:pPr>
            <a:r>
              <a:rPr sz="1400" b="1" dirty="0">
                <a:solidFill>
                  <a:srgbClr val="0000FF"/>
                </a:solidFill>
                <a:latin typeface="Times New Roman"/>
                <a:cs typeface="Times New Roman"/>
              </a:rPr>
              <a:t>1</a:t>
            </a:r>
            <a:endParaRPr sz="14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4737990" y="3694049"/>
            <a:ext cx="486409" cy="499109"/>
            <a:chOff x="3213989" y="3694048"/>
            <a:chExt cx="486409" cy="499109"/>
          </a:xfrm>
        </p:grpSpPr>
        <p:sp>
          <p:nvSpPr>
            <p:cNvPr id="8" name="object 8"/>
            <p:cNvSpPr/>
            <p:nvPr/>
          </p:nvSpPr>
          <p:spPr>
            <a:xfrm>
              <a:off x="3217164" y="3697223"/>
              <a:ext cx="480059" cy="492759"/>
            </a:xfrm>
            <a:custGeom>
              <a:avLst/>
              <a:gdLst/>
              <a:ahLst/>
              <a:cxnLst/>
              <a:rect l="l" t="t" r="r" b="b"/>
              <a:pathLst>
                <a:path w="480060" h="492760">
                  <a:moveTo>
                    <a:pt x="240030" y="0"/>
                  </a:moveTo>
                  <a:lnTo>
                    <a:pt x="191648" y="5002"/>
                  </a:lnTo>
                  <a:lnTo>
                    <a:pt x="146589" y="19347"/>
                  </a:lnTo>
                  <a:lnTo>
                    <a:pt x="105816" y="42045"/>
                  </a:lnTo>
                  <a:lnTo>
                    <a:pt x="70294" y="72104"/>
                  </a:lnTo>
                  <a:lnTo>
                    <a:pt x="40987" y="108532"/>
                  </a:lnTo>
                  <a:lnTo>
                    <a:pt x="18859" y="150340"/>
                  </a:lnTo>
                  <a:lnTo>
                    <a:pt x="4875" y="196534"/>
                  </a:lnTo>
                  <a:lnTo>
                    <a:pt x="0" y="246125"/>
                  </a:lnTo>
                  <a:lnTo>
                    <a:pt x="4875" y="295717"/>
                  </a:lnTo>
                  <a:lnTo>
                    <a:pt x="18859" y="341911"/>
                  </a:lnTo>
                  <a:lnTo>
                    <a:pt x="40987" y="383719"/>
                  </a:lnTo>
                  <a:lnTo>
                    <a:pt x="70294" y="420147"/>
                  </a:lnTo>
                  <a:lnTo>
                    <a:pt x="105816" y="450206"/>
                  </a:lnTo>
                  <a:lnTo>
                    <a:pt x="146589" y="472904"/>
                  </a:lnTo>
                  <a:lnTo>
                    <a:pt x="191648" y="487249"/>
                  </a:lnTo>
                  <a:lnTo>
                    <a:pt x="240030" y="492251"/>
                  </a:lnTo>
                  <a:lnTo>
                    <a:pt x="288411" y="487249"/>
                  </a:lnTo>
                  <a:lnTo>
                    <a:pt x="333470" y="472904"/>
                  </a:lnTo>
                  <a:lnTo>
                    <a:pt x="374243" y="450206"/>
                  </a:lnTo>
                  <a:lnTo>
                    <a:pt x="409765" y="420147"/>
                  </a:lnTo>
                  <a:lnTo>
                    <a:pt x="439072" y="383719"/>
                  </a:lnTo>
                  <a:lnTo>
                    <a:pt x="461200" y="341911"/>
                  </a:lnTo>
                  <a:lnTo>
                    <a:pt x="475184" y="295717"/>
                  </a:lnTo>
                  <a:lnTo>
                    <a:pt x="480060" y="246125"/>
                  </a:lnTo>
                  <a:lnTo>
                    <a:pt x="475184" y="196534"/>
                  </a:lnTo>
                  <a:lnTo>
                    <a:pt x="461200" y="150340"/>
                  </a:lnTo>
                  <a:lnTo>
                    <a:pt x="439072" y="108532"/>
                  </a:lnTo>
                  <a:lnTo>
                    <a:pt x="409765" y="72104"/>
                  </a:lnTo>
                  <a:lnTo>
                    <a:pt x="374243" y="42045"/>
                  </a:lnTo>
                  <a:lnTo>
                    <a:pt x="333470" y="19347"/>
                  </a:lnTo>
                  <a:lnTo>
                    <a:pt x="288411" y="5002"/>
                  </a:lnTo>
                  <a:lnTo>
                    <a:pt x="24003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3217164" y="3697223"/>
              <a:ext cx="480059" cy="492759"/>
            </a:xfrm>
            <a:custGeom>
              <a:avLst/>
              <a:gdLst/>
              <a:ahLst/>
              <a:cxnLst/>
              <a:rect l="l" t="t" r="r" b="b"/>
              <a:pathLst>
                <a:path w="480060" h="492760">
                  <a:moveTo>
                    <a:pt x="0" y="246125"/>
                  </a:moveTo>
                  <a:lnTo>
                    <a:pt x="4875" y="196534"/>
                  </a:lnTo>
                  <a:lnTo>
                    <a:pt x="18859" y="150340"/>
                  </a:lnTo>
                  <a:lnTo>
                    <a:pt x="40987" y="108532"/>
                  </a:lnTo>
                  <a:lnTo>
                    <a:pt x="70294" y="72104"/>
                  </a:lnTo>
                  <a:lnTo>
                    <a:pt x="105816" y="42045"/>
                  </a:lnTo>
                  <a:lnTo>
                    <a:pt x="146589" y="19347"/>
                  </a:lnTo>
                  <a:lnTo>
                    <a:pt x="191648" y="5002"/>
                  </a:lnTo>
                  <a:lnTo>
                    <a:pt x="240030" y="0"/>
                  </a:lnTo>
                  <a:lnTo>
                    <a:pt x="288411" y="5002"/>
                  </a:lnTo>
                  <a:lnTo>
                    <a:pt x="333470" y="19347"/>
                  </a:lnTo>
                  <a:lnTo>
                    <a:pt x="374243" y="42045"/>
                  </a:lnTo>
                  <a:lnTo>
                    <a:pt x="409765" y="72104"/>
                  </a:lnTo>
                  <a:lnTo>
                    <a:pt x="439072" y="108532"/>
                  </a:lnTo>
                  <a:lnTo>
                    <a:pt x="461200" y="150340"/>
                  </a:lnTo>
                  <a:lnTo>
                    <a:pt x="475184" y="196534"/>
                  </a:lnTo>
                  <a:lnTo>
                    <a:pt x="480060" y="246125"/>
                  </a:lnTo>
                  <a:lnTo>
                    <a:pt x="475184" y="295717"/>
                  </a:lnTo>
                  <a:lnTo>
                    <a:pt x="461200" y="341911"/>
                  </a:lnTo>
                  <a:lnTo>
                    <a:pt x="439072" y="383719"/>
                  </a:lnTo>
                  <a:lnTo>
                    <a:pt x="409765" y="420147"/>
                  </a:lnTo>
                  <a:lnTo>
                    <a:pt x="374243" y="450206"/>
                  </a:lnTo>
                  <a:lnTo>
                    <a:pt x="333470" y="472904"/>
                  </a:lnTo>
                  <a:lnTo>
                    <a:pt x="288411" y="487249"/>
                  </a:lnTo>
                  <a:lnTo>
                    <a:pt x="240030" y="492251"/>
                  </a:lnTo>
                  <a:lnTo>
                    <a:pt x="191648" y="487249"/>
                  </a:lnTo>
                  <a:lnTo>
                    <a:pt x="146589" y="472904"/>
                  </a:lnTo>
                  <a:lnTo>
                    <a:pt x="105816" y="450206"/>
                  </a:lnTo>
                  <a:lnTo>
                    <a:pt x="70294" y="420147"/>
                  </a:lnTo>
                  <a:lnTo>
                    <a:pt x="40987" y="383719"/>
                  </a:lnTo>
                  <a:lnTo>
                    <a:pt x="18859" y="341911"/>
                  </a:lnTo>
                  <a:lnTo>
                    <a:pt x="4875" y="295717"/>
                  </a:lnTo>
                  <a:lnTo>
                    <a:pt x="0" y="246125"/>
                  </a:lnTo>
                  <a:close/>
                </a:path>
              </a:pathLst>
            </a:custGeom>
            <a:ln w="60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4853685" y="3818891"/>
            <a:ext cx="234950" cy="6394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7785">
              <a:spcBef>
                <a:spcPts val="100"/>
              </a:spcBef>
            </a:pPr>
            <a:r>
              <a:rPr sz="1400" i="1" spc="5" dirty="0">
                <a:solidFill>
                  <a:prstClr val="black"/>
                </a:solidFill>
                <a:latin typeface="Times New Roman"/>
                <a:cs typeface="Times New Roman"/>
              </a:rPr>
              <a:t>x</a:t>
            </a:r>
            <a:r>
              <a:rPr sz="1350" spc="7" baseline="-21604" dirty="0">
                <a:solidFill>
                  <a:prstClr val="black"/>
                </a:solidFill>
                <a:latin typeface="Times New Roman"/>
                <a:cs typeface="Times New Roman"/>
              </a:rPr>
              <a:t>2</a:t>
            </a:r>
            <a:endParaRPr sz="1350" baseline="-21604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38100">
              <a:spcBef>
                <a:spcPts val="1470"/>
              </a:spcBef>
            </a:pPr>
            <a:r>
              <a:rPr sz="1400" b="1" dirty="0">
                <a:solidFill>
                  <a:srgbClr val="0000FF"/>
                </a:solidFill>
                <a:latin typeface="Times New Roman"/>
                <a:cs typeface="Times New Roman"/>
              </a:rPr>
              <a:t>0</a:t>
            </a:r>
            <a:endParaRPr sz="14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3166745" y="2433701"/>
            <a:ext cx="1819910" cy="1758950"/>
            <a:chOff x="1642745" y="2433701"/>
            <a:chExt cx="1819910" cy="1758950"/>
          </a:xfrm>
        </p:grpSpPr>
        <p:sp>
          <p:nvSpPr>
            <p:cNvPr id="12" name="object 12"/>
            <p:cNvSpPr/>
            <p:nvPr/>
          </p:nvSpPr>
          <p:spPr>
            <a:xfrm>
              <a:off x="2052828" y="2436876"/>
              <a:ext cx="481965" cy="492759"/>
            </a:xfrm>
            <a:custGeom>
              <a:avLst/>
              <a:gdLst/>
              <a:ahLst/>
              <a:cxnLst/>
              <a:rect l="l" t="t" r="r" b="b"/>
              <a:pathLst>
                <a:path w="481964" h="492760">
                  <a:moveTo>
                    <a:pt x="240792" y="0"/>
                  </a:moveTo>
                  <a:lnTo>
                    <a:pt x="192268" y="5002"/>
                  </a:lnTo>
                  <a:lnTo>
                    <a:pt x="147071" y="19347"/>
                  </a:lnTo>
                  <a:lnTo>
                    <a:pt x="106170" y="42045"/>
                  </a:lnTo>
                  <a:lnTo>
                    <a:pt x="70532" y="72104"/>
                  </a:lnTo>
                  <a:lnTo>
                    <a:pt x="41127" y="108532"/>
                  </a:lnTo>
                  <a:lnTo>
                    <a:pt x="18924" y="150340"/>
                  </a:lnTo>
                  <a:lnTo>
                    <a:pt x="4892" y="196534"/>
                  </a:lnTo>
                  <a:lnTo>
                    <a:pt x="0" y="246125"/>
                  </a:lnTo>
                  <a:lnTo>
                    <a:pt x="4892" y="295717"/>
                  </a:lnTo>
                  <a:lnTo>
                    <a:pt x="18924" y="341911"/>
                  </a:lnTo>
                  <a:lnTo>
                    <a:pt x="41127" y="383719"/>
                  </a:lnTo>
                  <a:lnTo>
                    <a:pt x="70532" y="420147"/>
                  </a:lnTo>
                  <a:lnTo>
                    <a:pt x="106170" y="450206"/>
                  </a:lnTo>
                  <a:lnTo>
                    <a:pt x="147071" y="472904"/>
                  </a:lnTo>
                  <a:lnTo>
                    <a:pt x="192268" y="487249"/>
                  </a:lnTo>
                  <a:lnTo>
                    <a:pt x="240792" y="492251"/>
                  </a:lnTo>
                  <a:lnTo>
                    <a:pt x="289315" y="487249"/>
                  </a:lnTo>
                  <a:lnTo>
                    <a:pt x="334512" y="472904"/>
                  </a:lnTo>
                  <a:lnTo>
                    <a:pt x="375413" y="450206"/>
                  </a:lnTo>
                  <a:lnTo>
                    <a:pt x="411051" y="420147"/>
                  </a:lnTo>
                  <a:lnTo>
                    <a:pt x="440456" y="383719"/>
                  </a:lnTo>
                  <a:lnTo>
                    <a:pt x="462659" y="341911"/>
                  </a:lnTo>
                  <a:lnTo>
                    <a:pt x="476691" y="295717"/>
                  </a:lnTo>
                  <a:lnTo>
                    <a:pt x="481584" y="246125"/>
                  </a:lnTo>
                  <a:lnTo>
                    <a:pt x="476691" y="196534"/>
                  </a:lnTo>
                  <a:lnTo>
                    <a:pt x="462659" y="150340"/>
                  </a:lnTo>
                  <a:lnTo>
                    <a:pt x="440456" y="108532"/>
                  </a:lnTo>
                  <a:lnTo>
                    <a:pt x="411051" y="72104"/>
                  </a:lnTo>
                  <a:lnTo>
                    <a:pt x="375413" y="42045"/>
                  </a:lnTo>
                  <a:lnTo>
                    <a:pt x="334512" y="19347"/>
                  </a:lnTo>
                  <a:lnTo>
                    <a:pt x="289315" y="5002"/>
                  </a:lnTo>
                  <a:lnTo>
                    <a:pt x="24079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2052828" y="2436876"/>
              <a:ext cx="481965" cy="492759"/>
            </a:xfrm>
            <a:custGeom>
              <a:avLst/>
              <a:gdLst/>
              <a:ahLst/>
              <a:cxnLst/>
              <a:rect l="l" t="t" r="r" b="b"/>
              <a:pathLst>
                <a:path w="481964" h="492760">
                  <a:moveTo>
                    <a:pt x="0" y="246125"/>
                  </a:moveTo>
                  <a:lnTo>
                    <a:pt x="4892" y="196534"/>
                  </a:lnTo>
                  <a:lnTo>
                    <a:pt x="18924" y="150340"/>
                  </a:lnTo>
                  <a:lnTo>
                    <a:pt x="41127" y="108532"/>
                  </a:lnTo>
                  <a:lnTo>
                    <a:pt x="70532" y="72104"/>
                  </a:lnTo>
                  <a:lnTo>
                    <a:pt x="106170" y="42045"/>
                  </a:lnTo>
                  <a:lnTo>
                    <a:pt x="147071" y="19347"/>
                  </a:lnTo>
                  <a:lnTo>
                    <a:pt x="192268" y="5002"/>
                  </a:lnTo>
                  <a:lnTo>
                    <a:pt x="240792" y="0"/>
                  </a:lnTo>
                  <a:lnTo>
                    <a:pt x="289315" y="5002"/>
                  </a:lnTo>
                  <a:lnTo>
                    <a:pt x="334512" y="19347"/>
                  </a:lnTo>
                  <a:lnTo>
                    <a:pt x="375413" y="42045"/>
                  </a:lnTo>
                  <a:lnTo>
                    <a:pt x="411051" y="72104"/>
                  </a:lnTo>
                  <a:lnTo>
                    <a:pt x="440456" y="108532"/>
                  </a:lnTo>
                  <a:lnTo>
                    <a:pt x="462659" y="150340"/>
                  </a:lnTo>
                  <a:lnTo>
                    <a:pt x="476691" y="196534"/>
                  </a:lnTo>
                  <a:lnTo>
                    <a:pt x="481584" y="246125"/>
                  </a:lnTo>
                  <a:lnTo>
                    <a:pt x="476691" y="295717"/>
                  </a:lnTo>
                  <a:lnTo>
                    <a:pt x="462659" y="341911"/>
                  </a:lnTo>
                  <a:lnTo>
                    <a:pt x="440456" y="383719"/>
                  </a:lnTo>
                  <a:lnTo>
                    <a:pt x="411051" y="420147"/>
                  </a:lnTo>
                  <a:lnTo>
                    <a:pt x="375413" y="450206"/>
                  </a:lnTo>
                  <a:lnTo>
                    <a:pt x="334512" y="472904"/>
                  </a:lnTo>
                  <a:lnTo>
                    <a:pt x="289315" y="487249"/>
                  </a:lnTo>
                  <a:lnTo>
                    <a:pt x="240792" y="492251"/>
                  </a:lnTo>
                  <a:lnTo>
                    <a:pt x="192268" y="487249"/>
                  </a:lnTo>
                  <a:lnTo>
                    <a:pt x="147071" y="472904"/>
                  </a:lnTo>
                  <a:lnTo>
                    <a:pt x="106170" y="450206"/>
                  </a:lnTo>
                  <a:lnTo>
                    <a:pt x="70532" y="420147"/>
                  </a:lnTo>
                  <a:lnTo>
                    <a:pt x="41127" y="383719"/>
                  </a:lnTo>
                  <a:lnTo>
                    <a:pt x="18924" y="341911"/>
                  </a:lnTo>
                  <a:lnTo>
                    <a:pt x="4892" y="295717"/>
                  </a:lnTo>
                  <a:lnTo>
                    <a:pt x="0" y="246125"/>
                  </a:lnTo>
                  <a:close/>
                </a:path>
              </a:pathLst>
            </a:custGeom>
            <a:ln w="60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4" name="object 14"/>
            <p:cNvSpPr/>
            <p:nvPr/>
          </p:nvSpPr>
          <p:spPr>
            <a:xfrm>
              <a:off x="1879092" y="2913888"/>
              <a:ext cx="1578610" cy="854710"/>
            </a:xfrm>
            <a:custGeom>
              <a:avLst/>
              <a:gdLst/>
              <a:ahLst/>
              <a:cxnLst/>
              <a:rect l="l" t="t" r="r" b="b"/>
              <a:pathLst>
                <a:path w="1578610" h="854710">
                  <a:moveTo>
                    <a:pt x="0" y="822706"/>
                  </a:moveTo>
                  <a:lnTo>
                    <a:pt x="414908" y="15239"/>
                  </a:lnTo>
                </a:path>
                <a:path w="1578610" h="854710">
                  <a:moveTo>
                    <a:pt x="1408557" y="854582"/>
                  </a:moveTo>
                  <a:lnTo>
                    <a:pt x="414527" y="15239"/>
                  </a:lnTo>
                </a:path>
                <a:path w="1578610" h="854710">
                  <a:moveTo>
                    <a:pt x="746759" y="782574"/>
                  </a:moveTo>
                  <a:lnTo>
                    <a:pt x="1330325" y="0"/>
                  </a:lnTo>
                </a:path>
                <a:path w="1578610" h="854710">
                  <a:moveTo>
                    <a:pt x="176783" y="854710"/>
                  </a:moveTo>
                  <a:lnTo>
                    <a:pt x="1338199" y="9144"/>
                  </a:lnTo>
                </a:path>
                <a:path w="1578610" h="854710">
                  <a:moveTo>
                    <a:pt x="1578483" y="782447"/>
                  </a:moveTo>
                  <a:lnTo>
                    <a:pt x="1338071" y="9144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5" name="object 15"/>
            <p:cNvSpPr/>
            <p:nvPr/>
          </p:nvSpPr>
          <p:spPr>
            <a:xfrm>
              <a:off x="1645920" y="3697224"/>
              <a:ext cx="480059" cy="492759"/>
            </a:xfrm>
            <a:custGeom>
              <a:avLst/>
              <a:gdLst/>
              <a:ahLst/>
              <a:cxnLst/>
              <a:rect l="l" t="t" r="r" b="b"/>
              <a:pathLst>
                <a:path w="480060" h="492760">
                  <a:moveTo>
                    <a:pt x="240030" y="0"/>
                  </a:moveTo>
                  <a:lnTo>
                    <a:pt x="191648" y="5002"/>
                  </a:lnTo>
                  <a:lnTo>
                    <a:pt x="146589" y="19347"/>
                  </a:lnTo>
                  <a:lnTo>
                    <a:pt x="105816" y="42045"/>
                  </a:lnTo>
                  <a:lnTo>
                    <a:pt x="70294" y="72104"/>
                  </a:lnTo>
                  <a:lnTo>
                    <a:pt x="40987" y="108532"/>
                  </a:lnTo>
                  <a:lnTo>
                    <a:pt x="18859" y="150340"/>
                  </a:lnTo>
                  <a:lnTo>
                    <a:pt x="4875" y="196534"/>
                  </a:lnTo>
                  <a:lnTo>
                    <a:pt x="0" y="246125"/>
                  </a:lnTo>
                  <a:lnTo>
                    <a:pt x="4875" y="295717"/>
                  </a:lnTo>
                  <a:lnTo>
                    <a:pt x="18859" y="341911"/>
                  </a:lnTo>
                  <a:lnTo>
                    <a:pt x="40987" y="383719"/>
                  </a:lnTo>
                  <a:lnTo>
                    <a:pt x="70294" y="420147"/>
                  </a:lnTo>
                  <a:lnTo>
                    <a:pt x="105816" y="450206"/>
                  </a:lnTo>
                  <a:lnTo>
                    <a:pt x="146589" y="472904"/>
                  </a:lnTo>
                  <a:lnTo>
                    <a:pt x="191648" y="487249"/>
                  </a:lnTo>
                  <a:lnTo>
                    <a:pt x="240030" y="492251"/>
                  </a:lnTo>
                  <a:lnTo>
                    <a:pt x="288411" y="487249"/>
                  </a:lnTo>
                  <a:lnTo>
                    <a:pt x="333470" y="472904"/>
                  </a:lnTo>
                  <a:lnTo>
                    <a:pt x="374243" y="450206"/>
                  </a:lnTo>
                  <a:lnTo>
                    <a:pt x="409765" y="420147"/>
                  </a:lnTo>
                  <a:lnTo>
                    <a:pt x="439072" y="383719"/>
                  </a:lnTo>
                  <a:lnTo>
                    <a:pt x="461200" y="341911"/>
                  </a:lnTo>
                  <a:lnTo>
                    <a:pt x="475184" y="295717"/>
                  </a:lnTo>
                  <a:lnTo>
                    <a:pt x="480060" y="246125"/>
                  </a:lnTo>
                  <a:lnTo>
                    <a:pt x="475184" y="196534"/>
                  </a:lnTo>
                  <a:lnTo>
                    <a:pt x="461200" y="150340"/>
                  </a:lnTo>
                  <a:lnTo>
                    <a:pt x="439072" y="108532"/>
                  </a:lnTo>
                  <a:lnTo>
                    <a:pt x="409765" y="72104"/>
                  </a:lnTo>
                  <a:lnTo>
                    <a:pt x="374243" y="42045"/>
                  </a:lnTo>
                  <a:lnTo>
                    <a:pt x="333470" y="19347"/>
                  </a:lnTo>
                  <a:lnTo>
                    <a:pt x="288411" y="5002"/>
                  </a:lnTo>
                  <a:lnTo>
                    <a:pt x="24003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6" name="object 16"/>
            <p:cNvSpPr/>
            <p:nvPr/>
          </p:nvSpPr>
          <p:spPr>
            <a:xfrm>
              <a:off x="1645920" y="3697224"/>
              <a:ext cx="480059" cy="492759"/>
            </a:xfrm>
            <a:custGeom>
              <a:avLst/>
              <a:gdLst/>
              <a:ahLst/>
              <a:cxnLst/>
              <a:rect l="l" t="t" r="r" b="b"/>
              <a:pathLst>
                <a:path w="480060" h="492760">
                  <a:moveTo>
                    <a:pt x="0" y="246125"/>
                  </a:moveTo>
                  <a:lnTo>
                    <a:pt x="4875" y="196534"/>
                  </a:lnTo>
                  <a:lnTo>
                    <a:pt x="18859" y="150340"/>
                  </a:lnTo>
                  <a:lnTo>
                    <a:pt x="40987" y="108532"/>
                  </a:lnTo>
                  <a:lnTo>
                    <a:pt x="70294" y="72104"/>
                  </a:lnTo>
                  <a:lnTo>
                    <a:pt x="105816" y="42045"/>
                  </a:lnTo>
                  <a:lnTo>
                    <a:pt x="146589" y="19347"/>
                  </a:lnTo>
                  <a:lnTo>
                    <a:pt x="191648" y="5002"/>
                  </a:lnTo>
                  <a:lnTo>
                    <a:pt x="240030" y="0"/>
                  </a:lnTo>
                  <a:lnTo>
                    <a:pt x="288411" y="5002"/>
                  </a:lnTo>
                  <a:lnTo>
                    <a:pt x="333470" y="19347"/>
                  </a:lnTo>
                  <a:lnTo>
                    <a:pt x="374243" y="42045"/>
                  </a:lnTo>
                  <a:lnTo>
                    <a:pt x="409765" y="72104"/>
                  </a:lnTo>
                  <a:lnTo>
                    <a:pt x="439072" y="108532"/>
                  </a:lnTo>
                  <a:lnTo>
                    <a:pt x="461200" y="150340"/>
                  </a:lnTo>
                  <a:lnTo>
                    <a:pt x="475184" y="196534"/>
                  </a:lnTo>
                  <a:lnTo>
                    <a:pt x="480060" y="246125"/>
                  </a:lnTo>
                  <a:lnTo>
                    <a:pt x="475184" y="295717"/>
                  </a:lnTo>
                  <a:lnTo>
                    <a:pt x="461200" y="341911"/>
                  </a:lnTo>
                  <a:lnTo>
                    <a:pt x="439072" y="383719"/>
                  </a:lnTo>
                  <a:lnTo>
                    <a:pt x="409765" y="420147"/>
                  </a:lnTo>
                  <a:lnTo>
                    <a:pt x="374243" y="450206"/>
                  </a:lnTo>
                  <a:lnTo>
                    <a:pt x="333470" y="472904"/>
                  </a:lnTo>
                  <a:lnTo>
                    <a:pt x="288411" y="487249"/>
                  </a:lnTo>
                  <a:lnTo>
                    <a:pt x="240030" y="492251"/>
                  </a:lnTo>
                  <a:lnTo>
                    <a:pt x="191648" y="487249"/>
                  </a:lnTo>
                  <a:lnTo>
                    <a:pt x="146589" y="472904"/>
                  </a:lnTo>
                  <a:lnTo>
                    <a:pt x="105816" y="450206"/>
                  </a:lnTo>
                  <a:lnTo>
                    <a:pt x="70294" y="420147"/>
                  </a:lnTo>
                  <a:lnTo>
                    <a:pt x="40987" y="383719"/>
                  </a:lnTo>
                  <a:lnTo>
                    <a:pt x="18859" y="341911"/>
                  </a:lnTo>
                  <a:lnTo>
                    <a:pt x="4875" y="295717"/>
                  </a:lnTo>
                  <a:lnTo>
                    <a:pt x="0" y="246125"/>
                  </a:lnTo>
                  <a:close/>
                </a:path>
              </a:pathLst>
            </a:custGeom>
            <a:ln w="60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3351403" y="3818890"/>
            <a:ext cx="11493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dirty="0">
                <a:solidFill>
                  <a:prstClr val="black"/>
                </a:solidFill>
                <a:latin typeface="Times New Roman"/>
                <a:cs typeface="Times New Roman"/>
              </a:rPr>
              <a:t>1</a:t>
            </a:r>
            <a:endParaRPr sz="14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3982021" y="1580261"/>
            <a:ext cx="1003300" cy="1332230"/>
            <a:chOff x="2458021" y="1580261"/>
            <a:chExt cx="1003300" cy="1332230"/>
          </a:xfrm>
        </p:grpSpPr>
        <p:sp>
          <p:nvSpPr>
            <p:cNvPr id="19" name="object 19"/>
            <p:cNvSpPr/>
            <p:nvPr/>
          </p:nvSpPr>
          <p:spPr>
            <a:xfrm>
              <a:off x="2462783" y="2077212"/>
              <a:ext cx="753745" cy="432434"/>
            </a:xfrm>
            <a:custGeom>
              <a:avLst/>
              <a:gdLst/>
              <a:ahLst/>
              <a:cxnLst/>
              <a:rect l="l" t="t" r="r" b="b"/>
              <a:pathLst>
                <a:path w="753744" h="432435">
                  <a:moveTo>
                    <a:pt x="0" y="431926"/>
                  </a:moveTo>
                  <a:lnTo>
                    <a:pt x="323215" y="0"/>
                  </a:lnTo>
                </a:path>
                <a:path w="753744" h="432435">
                  <a:moveTo>
                    <a:pt x="753491" y="365760"/>
                  </a:moveTo>
                  <a:lnTo>
                    <a:pt x="323088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0" name="object 20"/>
            <p:cNvSpPr/>
            <p:nvPr/>
          </p:nvSpPr>
          <p:spPr>
            <a:xfrm>
              <a:off x="2976371" y="2415539"/>
              <a:ext cx="481965" cy="494030"/>
            </a:xfrm>
            <a:custGeom>
              <a:avLst/>
              <a:gdLst/>
              <a:ahLst/>
              <a:cxnLst/>
              <a:rect l="l" t="t" r="r" b="b"/>
              <a:pathLst>
                <a:path w="481964" h="494030">
                  <a:moveTo>
                    <a:pt x="240791" y="0"/>
                  </a:moveTo>
                  <a:lnTo>
                    <a:pt x="192268" y="5014"/>
                  </a:lnTo>
                  <a:lnTo>
                    <a:pt x="147071" y="19395"/>
                  </a:lnTo>
                  <a:lnTo>
                    <a:pt x="106170" y="42152"/>
                  </a:lnTo>
                  <a:lnTo>
                    <a:pt x="70532" y="72294"/>
                  </a:lnTo>
                  <a:lnTo>
                    <a:pt x="41127" y="108830"/>
                  </a:lnTo>
                  <a:lnTo>
                    <a:pt x="18924" y="150768"/>
                  </a:lnTo>
                  <a:lnTo>
                    <a:pt x="4892" y="197118"/>
                  </a:lnTo>
                  <a:lnTo>
                    <a:pt x="0" y="246887"/>
                  </a:lnTo>
                  <a:lnTo>
                    <a:pt x="4892" y="296657"/>
                  </a:lnTo>
                  <a:lnTo>
                    <a:pt x="18924" y="343007"/>
                  </a:lnTo>
                  <a:lnTo>
                    <a:pt x="41127" y="384945"/>
                  </a:lnTo>
                  <a:lnTo>
                    <a:pt x="70532" y="421481"/>
                  </a:lnTo>
                  <a:lnTo>
                    <a:pt x="106170" y="451623"/>
                  </a:lnTo>
                  <a:lnTo>
                    <a:pt x="147071" y="474380"/>
                  </a:lnTo>
                  <a:lnTo>
                    <a:pt x="192268" y="488761"/>
                  </a:lnTo>
                  <a:lnTo>
                    <a:pt x="240791" y="493775"/>
                  </a:lnTo>
                  <a:lnTo>
                    <a:pt x="289315" y="488761"/>
                  </a:lnTo>
                  <a:lnTo>
                    <a:pt x="334512" y="474380"/>
                  </a:lnTo>
                  <a:lnTo>
                    <a:pt x="375413" y="451623"/>
                  </a:lnTo>
                  <a:lnTo>
                    <a:pt x="411051" y="421481"/>
                  </a:lnTo>
                  <a:lnTo>
                    <a:pt x="440456" y="384945"/>
                  </a:lnTo>
                  <a:lnTo>
                    <a:pt x="462659" y="343007"/>
                  </a:lnTo>
                  <a:lnTo>
                    <a:pt x="476691" y="296657"/>
                  </a:lnTo>
                  <a:lnTo>
                    <a:pt x="481583" y="246887"/>
                  </a:lnTo>
                  <a:lnTo>
                    <a:pt x="476691" y="197118"/>
                  </a:lnTo>
                  <a:lnTo>
                    <a:pt x="462659" y="150768"/>
                  </a:lnTo>
                  <a:lnTo>
                    <a:pt x="440456" y="108830"/>
                  </a:lnTo>
                  <a:lnTo>
                    <a:pt x="411051" y="72294"/>
                  </a:lnTo>
                  <a:lnTo>
                    <a:pt x="375413" y="42152"/>
                  </a:lnTo>
                  <a:lnTo>
                    <a:pt x="334512" y="19395"/>
                  </a:lnTo>
                  <a:lnTo>
                    <a:pt x="289315" y="5014"/>
                  </a:lnTo>
                  <a:lnTo>
                    <a:pt x="24079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2976371" y="2415539"/>
              <a:ext cx="481965" cy="494030"/>
            </a:xfrm>
            <a:custGeom>
              <a:avLst/>
              <a:gdLst/>
              <a:ahLst/>
              <a:cxnLst/>
              <a:rect l="l" t="t" r="r" b="b"/>
              <a:pathLst>
                <a:path w="481964" h="494030">
                  <a:moveTo>
                    <a:pt x="0" y="246887"/>
                  </a:moveTo>
                  <a:lnTo>
                    <a:pt x="4892" y="197118"/>
                  </a:lnTo>
                  <a:lnTo>
                    <a:pt x="18924" y="150768"/>
                  </a:lnTo>
                  <a:lnTo>
                    <a:pt x="41127" y="108830"/>
                  </a:lnTo>
                  <a:lnTo>
                    <a:pt x="70532" y="72294"/>
                  </a:lnTo>
                  <a:lnTo>
                    <a:pt x="106170" y="42152"/>
                  </a:lnTo>
                  <a:lnTo>
                    <a:pt x="147071" y="19395"/>
                  </a:lnTo>
                  <a:lnTo>
                    <a:pt x="192268" y="5014"/>
                  </a:lnTo>
                  <a:lnTo>
                    <a:pt x="240791" y="0"/>
                  </a:lnTo>
                  <a:lnTo>
                    <a:pt x="289315" y="5014"/>
                  </a:lnTo>
                  <a:lnTo>
                    <a:pt x="334512" y="19395"/>
                  </a:lnTo>
                  <a:lnTo>
                    <a:pt x="375413" y="42152"/>
                  </a:lnTo>
                  <a:lnTo>
                    <a:pt x="411051" y="72294"/>
                  </a:lnTo>
                  <a:lnTo>
                    <a:pt x="440456" y="108830"/>
                  </a:lnTo>
                  <a:lnTo>
                    <a:pt x="462659" y="150768"/>
                  </a:lnTo>
                  <a:lnTo>
                    <a:pt x="476691" y="197118"/>
                  </a:lnTo>
                  <a:lnTo>
                    <a:pt x="481583" y="246887"/>
                  </a:lnTo>
                  <a:lnTo>
                    <a:pt x="476691" y="296657"/>
                  </a:lnTo>
                  <a:lnTo>
                    <a:pt x="462659" y="343007"/>
                  </a:lnTo>
                  <a:lnTo>
                    <a:pt x="440456" y="384945"/>
                  </a:lnTo>
                  <a:lnTo>
                    <a:pt x="411051" y="421481"/>
                  </a:lnTo>
                  <a:lnTo>
                    <a:pt x="375413" y="451623"/>
                  </a:lnTo>
                  <a:lnTo>
                    <a:pt x="334512" y="474380"/>
                  </a:lnTo>
                  <a:lnTo>
                    <a:pt x="289315" y="488761"/>
                  </a:lnTo>
                  <a:lnTo>
                    <a:pt x="240791" y="493775"/>
                  </a:lnTo>
                  <a:lnTo>
                    <a:pt x="192268" y="488761"/>
                  </a:lnTo>
                  <a:lnTo>
                    <a:pt x="147071" y="474380"/>
                  </a:lnTo>
                  <a:lnTo>
                    <a:pt x="106170" y="451623"/>
                  </a:lnTo>
                  <a:lnTo>
                    <a:pt x="70532" y="421481"/>
                  </a:lnTo>
                  <a:lnTo>
                    <a:pt x="41127" y="384945"/>
                  </a:lnTo>
                  <a:lnTo>
                    <a:pt x="18924" y="343007"/>
                  </a:lnTo>
                  <a:lnTo>
                    <a:pt x="4892" y="296657"/>
                  </a:lnTo>
                  <a:lnTo>
                    <a:pt x="0" y="246887"/>
                  </a:lnTo>
                  <a:close/>
                </a:path>
              </a:pathLst>
            </a:custGeom>
            <a:ln w="60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2" name="object 22"/>
            <p:cNvSpPr/>
            <p:nvPr/>
          </p:nvSpPr>
          <p:spPr>
            <a:xfrm>
              <a:off x="2546603" y="1583436"/>
              <a:ext cx="480059" cy="494030"/>
            </a:xfrm>
            <a:custGeom>
              <a:avLst/>
              <a:gdLst/>
              <a:ahLst/>
              <a:cxnLst/>
              <a:rect l="l" t="t" r="r" b="b"/>
              <a:pathLst>
                <a:path w="480060" h="494030">
                  <a:moveTo>
                    <a:pt x="240029" y="0"/>
                  </a:moveTo>
                  <a:lnTo>
                    <a:pt x="191648" y="5014"/>
                  </a:lnTo>
                  <a:lnTo>
                    <a:pt x="146589" y="19395"/>
                  </a:lnTo>
                  <a:lnTo>
                    <a:pt x="105816" y="42152"/>
                  </a:lnTo>
                  <a:lnTo>
                    <a:pt x="70294" y="72294"/>
                  </a:lnTo>
                  <a:lnTo>
                    <a:pt x="40987" y="108830"/>
                  </a:lnTo>
                  <a:lnTo>
                    <a:pt x="18859" y="150768"/>
                  </a:lnTo>
                  <a:lnTo>
                    <a:pt x="4875" y="197118"/>
                  </a:lnTo>
                  <a:lnTo>
                    <a:pt x="0" y="246887"/>
                  </a:lnTo>
                  <a:lnTo>
                    <a:pt x="4875" y="296657"/>
                  </a:lnTo>
                  <a:lnTo>
                    <a:pt x="18859" y="343007"/>
                  </a:lnTo>
                  <a:lnTo>
                    <a:pt x="40987" y="384945"/>
                  </a:lnTo>
                  <a:lnTo>
                    <a:pt x="70294" y="421481"/>
                  </a:lnTo>
                  <a:lnTo>
                    <a:pt x="105816" y="451623"/>
                  </a:lnTo>
                  <a:lnTo>
                    <a:pt x="146589" y="474380"/>
                  </a:lnTo>
                  <a:lnTo>
                    <a:pt x="191648" y="488761"/>
                  </a:lnTo>
                  <a:lnTo>
                    <a:pt x="240029" y="493775"/>
                  </a:lnTo>
                  <a:lnTo>
                    <a:pt x="288411" y="488761"/>
                  </a:lnTo>
                  <a:lnTo>
                    <a:pt x="333470" y="474380"/>
                  </a:lnTo>
                  <a:lnTo>
                    <a:pt x="374243" y="451623"/>
                  </a:lnTo>
                  <a:lnTo>
                    <a:pt x="409765" y="421481"/>
                  </a:lnTo>
                  <a:lnTo>
                    <a:pt x="439072" y="384945"/>
                  </a:lnTo>
                  <a:lnTo>
                    <a:pt x="461200" y="343007"/>
                  </a:lnTo>
                  <a:lnTo>
                    <a:pt x="475184" y="296657"/>
                  </a:lnTo>
                  <a:lnTo>
                    <a:pt x="480059" y="246887"/>
                  </a:lnTo>
                  <a:lnTo>
                    <a:pt x="475184" y="197118"/>
                  </a:lnTo>
                  <a:lnTo>
                    <a:pt x="461200" y="150768"/>
                  </a:lnTo>
                  <a:lnTo>
                    <a:pt x="439072" y="108830"/>
                  </a:lnTo>
                  <a:lnTo>
                    <a:pt x="409765" y="72294"/>
                  </a:lnTo>
                  <a:lnTo>
                    <a:pt x="374243" y="42152"/>
                  </a:lnTo>
                  <a:lnTo>
                    <a:pt x="333470" y="19395"/>
                  </a:lnTo>
                  <a:lnTo>
                    <a:pt x="288411" y="5014"/>
                  </a:lnTo>
                  <a:lnTo>
                    <a:pt x="24002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3" name="object 23"/>
            <p:cNvSpPr/>
            <p:nvPr/>
          </p:nvSpPr>
          <p:spPr>
            <a:xfrm>
              <a:off x="2546603" y="1583436"/>
              <a:ext cx="480059" cy="494030"/>
            </a:xfrm>
            <a:custGeom>
              <a:avLst/>
              <a:gdLst/>
              <a:ahLst/>
              <a:cxnLst/>
              <a:rect l="l" t="t" r="r" b="b"/>
              <a:pathLst>
                <a:path w="480060" h="494030">
                  <a:moveTo>
                    <a:pt x="0" y="246887"/>
                  </a:moveTo>
                  <a:lnTo>
                    <a:pt x="4875" y="197118"/>
                  </a:lnTo>
                  <a:lnTo>
                    <a:pt x="18859" y="150768"/>
                  </a:lnTo>
                  <a:lnTo>
                    <a:pt x="40987" y="108830"/>
                  </a:lnTo>
                  <a:lnTo>
                    <a:pt x="70294" y="72294"/>
                  </a:lnTo>
                  <a:lnTo>
                    <a:pt x="105816" y="42152"/>
                  </a:lnTo>
                  <a:lnTo>
                    <a:pt x="146589" y="19395"/>
                  </a:lnTo>
                  <a:lnTo>
                    <a:pt x="191648" y="5014"/>
                  </a:lnTo>
                  <a:lnTo>
                    <a:pt x="240029" y="0"/>
                  </a:lnTo>
                  <a:lnTo>
                    <a:pt x="288411" y="5014"/>
                  </a:lnTo>
                  <a:lnTo>
                    <a:pt x="333470" y="19395"/>
                  </a:lnTo>
                  <a:lnTo>
                    <a:pt x="374243" y="42152"/>
                  </a:lnTo>
                  <a:lnTo>
                    <a:pt x="409765" y="72294"/>
                  </a:lnTo>
                  <a:lnTo>
                    <a:pt x="439072" y="108830"/>
                  </a:lnTo>
                  <a:lnTo>
                    <a:pt x="461200" y="150768"/>
                  </a:lnTo>
                  <a:lnTo>
                    <a:pt x="475184" y="197118"/>
                  </a:lnTo>
                  <a:lnTo>
                    <a:pt x="480059" y="246887"/>
                  </a:lnTo>
                  <a:lnTo>
                    <a:pt x="475184" y="296657"/>
                  </a:lnTo>
                  <a:lnTo>
                    <a:pt x="461200" y="343007"/>
                  </a:lnTo>
                  <a:lnTo>
                    <a:pt x="439072" y="384945"/>
                  </a:lnTo>
                  <a:lnTo>
                    <a:pt x="409765" y="421481"/>
                  </a:lnTo>
                  <a:lnTo>
                    <a:pt x="374243" y="451623"/>
                  </a:lnTo>
                  <a:lnTo>
                    <a:pt x="333470" y="474380"/>
                  </a:lnTo>
                  <a:lnTo>
                    <a:pt x="288411" y="488761"/>
                  </a:lnTo>
                  <a:lnTo>
                    <a:pt x="240029" y="493775"/>
                  </a:lnTo>
                  <a:lnTo>
                    <a:pt x="191648" y="488761"/>
                  </a:lnTo>
                  <a:lnTo>
                    <a:pt x="146589" y="474380"/>
                  </a:lnTo>
                  <a:lnTo>
                    <a:pt x="105816" y="451623"/>
                  </a:lnTo>
                  <a:lnTo>
                    <a:pt x="70294" y="421481"/>
                  </a:lnTo>
                  <a:lnTo>
                    <a:pt x="40987" y="384945"/>
                  </a:lnTo>
                  <a:lnTo>
                    <a:pt x="18859" y="343007"/>
                  </a:lnTo>
                  <a:lnTo>
                    <a:pt x="4875" y="296657"/>
                  </a:lnTo>
                  <a:lnTo>
                    <a:pt x="0" y="246887"/>
                  </a:lnTo>
                  <a:close/>
                </a:path>
              </a:pathLst>
            </a:custGeom>
            <a:ln w="60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3508629" y="3035934"/>
            <a:ext cx="13970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dirty="0">
                <a:solidFill>
                  <a:prstClr val="black"/>
                </a:solidFill>
                <a:latin typeface="Times New Roman"/>
                <a:cs typeface="Times New Roman"/>
              </a:rPr>
              <a:t>.1</a:t>
            </a:r>
            <a:endParaRPr sz="12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783329" y="3091434"/>
            <a:ext cx="13970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dirty="0">
                <a:solidFill>
                  <a:prstClr val="black"/>
                </a:solidFill>
                <a:latin typeface="Times New Roman"/>
                <a:cs typeface="Times New Roman"/>
              </a:rPr>
              <a:t>.1</a:t>
            </a:r>
            <a:endParaRPr sz="12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4427347" y="2848483"/>
            <a:ext cx="13970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dirty="0">
                <a:solidFill>
                  <a:prstClr val="black"/>
                </a:solidFill>
                <a:latin typeface="Times New Roman"/>
                <a:cs typeface="Times New Roman"/>
              </a:rPr>
              <a:t>.1</a:t>
            </a:r>
            <a:endParaRPr sz="12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4560823" y="3035934"/>
            <a:ext cx="13970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dirty="0">
                <a:solidFill>
                  <a:prstClr val="black"/>
                </a:solidFill>
                <a:latin typeface="Times New Roman"/>
                <a:cs typeface="Times New Roman"/>
              </a:rPr>
              <a:t>.1</a:t>
            </a:r>
            <a:endParaRPr sz="12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4193794" y="2162683"/>
            <a:ext cx="13970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dirty="0">
                <a:solidFill>
                  <a:prstClr val="black"/>
                </a:solidFill>
                <a:latin typeface="Times New Roman"/>
                <a:cs typeface="Times New Roman"/>
              </a:rPr>
              <a:t>.1</a:t>
            </a:r>
            <a:endParaRPr sz="12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4829302" y="2938398"/>
            <a:ext cx="13970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dirty="0">
                <a:solidFill>
                  <a:prstClr val="black"/>
                </a:solidFill>
                <a:latin typeface="Times New Roman"/>
                <a:cs typeface="Times New Roman"/>
              </a:rPr>
              <a:t>.1</a:t>
            </a:r>
            <a:endParaRPr sz="12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2816226" y="2435225"/>
            <a:ext cx="488315" cy="500380"/>
            <a:chOff x="1292225" y="2435225"/>
            <a:chExt cx="488315" cy="500380"/>
          </a:xfrm>
        </p:grpSpPr>
        <p:sp>
          <p:nvSpPr>
            <p:cNvPr id="31" name="object 31"/>
            <p:cNvSpPr/>
            <p:nvPr/>
          </p:nvSpPr>
          <p:spPr>
            <a:xfrm>
              <a:off x="1295400" y="2438400"/>
              <a:ext cx="481965" cy="494030"/>
            </a:xfrm>
            <a:custGeom>
              <a:avLst/>
              <a:gdLst/>
              <a:ahLst/>
              <a:cxnLst/>
              <a:rect l="l" t="t" r="r" b="b"/>
              <a:pathLst>
                <a:path w="481964" h="494030">
                  <a:moveTo>
                    <a:pt x="240791" y="0"/>
                  </a:moveTo>
                  <a:lnTo>
                    <a:pt x="192268" y="5014"/>
                  </a:lnTo>
                  <a:lnTo>
                    <a:pt x="147071" y="19395"/>
                  </a:lnTo>
                  <a:lnTo>
                    <a:pt x="106170" y="42152"/>
                  </a:lnTo>
                  <a:lnTo>
                    <a:pt x="70532" y="72294"/>
                  </a:lnTo>
                  <a:lnTo>
                    <a:pt x="41127" y="108830"/>
                  </a:lnTo>
                  <a:lnTo>
                    <a:pt x="18924" y="150768"/>
                  </a:lnTo>
                  <a:lnTo>
                    <a:pt x="4892" y="197118"/>
                  </a:lnTo>
                  <a:lnTo>
                    <a:pt x="0" y="246887"/>
                  </a:lnTo>
                  <a:lnTo>
                    <a:pt x="4892" y="296657"/>
                  </a:lnTo>
                  <a:lnTo>
                    <a:pt x="18924" y="343007"/>
                  </a:lnTo>
                  <a:lnTo>
                    <a:pt x="41127" y="384945"/>
                  </a:lnTo>
                  <a:lnTo>
                    <a:pt x="70532" y="421481"/>
                  </a:lnTo>
                  <a:lnTo>
                    <a:pt x="106170" y="451623"/>
                  </a:lnTo>
                  <a:lnTo>
                    <a:pt x="147071" y="474380"/>
                  </a:lnTo>
                  <a:lnTo>
                    <a:pt x="192268" y="488761"/>
                  </a:lnTo>
                  <a:lnTo>
                    <a:pt x="240791" y="493775"/>
                  </a:lnTo>
                  <a:lnTo>
                    <a:pt x="289315" y="488761"/>
                  </a:lnTo>
                  <a:lnTo>
                    <a:pt x="334512" y="474380"/>
                  </a:lnTo>
                  <a:lnTo>
                    <a:pt x="375413" y="451623"/>
                  </a:lnTo>
                  <a:lnTo>
                    <a:pt x="411051" y="421481"/>
                  </a:lnTo>
                  <a:lnTo>
                    <a:pt x="440456" y="384945"/>
                  </a:lnTo>
                  <a:lnTo>
                    <a:pt x="462659" y="343007"/>
                  </a:lnTo>
                  <a:lnTo>
                    <a:pt x="476691" y="296657"/>
                  </a:lnTo>
                  <a:lnTo>
                    <a:pt x="481583" y="246887"/>
                  </a:lnTo>
                  <a:lnTo>
                    <a:pt x="476691" y="197118"/>
                  </a:lnTo>
                  <a:lnTo>
                    <a:pt x="462659" y="150768"/>
                  </a:lnTo>
                  <a:lnTo>
                    <a:pt x="440456" y="108830"/>
                  </a:lnTo>
                  <a:lnTo>
                    <a:pt x="411051" y="72294"/>
                  </a:lnTo>
                  <a:lnTo>
                    <a:pt x="375413" y="42152"/>
                  </a:lnTo>
                  <a:lnTo>
                    <a:pt x="334512" y="19395"/>
                  </a:lnTo>
                  <a:lnTo>
                    <a:pt x="289315" y="5014"/>
                  </a:lnTo>
                  <a:lnTo>
                    <a:pt x="24079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2" name="object 32"/>
            <p:cNvSpPr/>
            <p:nvPr/>
          </p:nvSpPr>
          <p:spPr>
            <a:xfrm>
              <a:off x="1295400" y="2438400"/>
              <a:ext cx="481965" cy="494030"/>
            </a:xfrm>
            <a:custGeom>
              <a:avLst/>
              <a:gdLst/>
              <a:ahLst/>
              <a:cxnLst/>
              <a:rect l="l" t="t" r="r" b="b"/>
              <a:pathLst>
                <a:path w="481964" h="494030">
                  <a:moveTo>
                    <a:pt x="0" y="246887"/>
                  </a:moveTo>
                  <a:lnTo>
                    <a:pt x="4892" y="197118"/>
                  </a:lnTo>
                  <a:lnTo>
                    <a:pt x="18924" y="150768"/>
                  </a:lnTo>
                  <a:lnTo>
                    <a:pt x="41127" y="108830"/>
                  </a:lnTo>
                  <a:lnTo>
                    <a:pt x="70532" y="72294"/>
                  </a:lnTo>
                  <a:lnTo>
                    <a:pt x="106170" y="42152"/>
                  </a:lnTo>
                  <a:lnTo>
                    <a:pt x="147071" y="19395"/>
                  </a:lnTo>
                  <a:lnTo>
                    <a:pt x="192268" y="5014"/>
                  </a:lnTo>
                  <a:lnTo>
                    <a:pt x="240791" y="0"/>
                  </a:lnTo>
                  <a:lnTo>
                    <a:pt x="289315" y="5014"/>
                  </a:lnTo>
                  <a:lnTo>
                    <a:pt x="334512" y="19395"/>
                  </a:lnTo>
                  <a:lnTo>
                    <a:pt x="375413" y="42152"/>
                  </a:lnTo>
                  <a:lnTo>
                    <a:pt x="411051" y="72294"/>
                  </a:lnTo>
                  <a:lnTo>
                    <a:pt x="440456" y="108830"/>
                  </a:lnTo>
                  <a:lnTo>
                    <a:pt x="462659" y="150768"/>
                  </a:lnTo>
                  <a:lnTo>
                    <a:pt x="476691" y="197118"/>
                  </a:lnTo>
                  <a:lnTo>
                    <a:pt x="481583" y="246887"/>
                  </a:lnTo>
                  <a:lnTo>
                    <a:pt x="476691" y="296657"/>
                  </a:lnTo>
                  <a:lnTo>
                    <a:pt x="462659" y="343007"/>
                  </a:lnTo>
                  <a:lnTo>
                    <a:pt x="440456" y="384945"/>
                  </a:lnTo>
                  <a:lnTo>
                    <a:pt x="411051" y="421481"/>
                  </a:lnTo>
                  <a:lnTo>
                    <a:pt x="375413" y="451623"/>
                  </a:lnTo>
                  <a:lnTo>
                    <a:pt x="334512" y="474380"/>
                  </a:lnTo>
                  <a:lnTo>
                    <a:pt x="289315" y="488761"/>
                  </a:lnTo>
                  <a:lnTo>
                    <a:pt x="240791" y="493775"/>
                  </a:lnTo>
                  <a:lnTo>
                    <a:pt x="192268" y="488761"/>
                  </a:lnTo>
                  <a:lnTo>
                    <a:pt x="147071" y="474380"/>
                  </a:lnTo>
                  <a:lnTo>
                    <a:pt x="106170" y="451623"/>
                  </a:lnTo>
                  <a:lnTo>
                    <a:pt x="70532" y="421481"/>
                  </a:lnTo>
                  <a:lnTo>
                    <a:pt x="41127" y="384945"/>
                  </a:lnTo>
                  <a:lnTo>
                    <a:pt x="18924" y="343007"/>
                  </a:lnTo>
                  <a:lnTo>
                    <a:pt x="4892" y="296657"/>
                  </a:lnTo>
                  <a:lnTo>
                    <a:pt x="0" y="246887"/>
                  </a:lnTo>
                  <a:close/>
                </a:path>
              </a:pathLst>
            </a:custGeom>
            <a:ln w="60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3001518" y="2560067"/>
            <a:ext cx="114935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400" dirty="0">
                <a:solidFill>
                  <a:prstClr val="black"/>
                </a:solidFill>
                <a:latin typeface="Times New Roman"/>
                <a:cs typeface="Times New Roman"/>
              </a:rPr>
              <a:t>1</a:t>
            </a:r>
            <a:endParaRPr sz="14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3229355" y="2077212"/>
            <a:ext cx="1080770" cy="433705"/>
          </a:xfrm>
          <a:custGeom>
            <a:avLst/>
            <a:gdLst/>
            <a:ahLst/>
            <a:cxnLst/>
            <a:rect l="l" t="t" r="r" b="b"/>
            <a:pathLst>
              <a:path w="1080770" h="433705">
                <a:moveTo>
                  <a:pt x="0" y="433704"/>
                </a:moveTo>
                <a:lnTo>
                  <a:pt x="108077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3736594" y="2009902"/>
            <a:ext cx="13970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dirty="0">
                <a:solidFill>
                  <a:prstClr val="black"/>
                </a:solidFill>
                <a:latin typeface="Times New Roman"/>
                <a:cs typeface="Times New Roman"/>
              </a:rPr>
              <a:t>.1</a:t>
            </a:r>
            <a:endParaRPr sz="12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4046347" y="2876169"/>
            <a:ext cx="13970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dirty="0">
                <a:solidFill>
                  <a:prstClr val="black"/>
                </a:solidFill>
                <a:latin typeface="Times New Roman"/>
                <a:cs typeface="Times New Roman"/>
              </a:rPr>
              <a:t>.1</a:t>
            </a:r>
            <a:endParaRPr sz="12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4498594" y="2009902"/>
            <a:ext cx="13970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dirty="0">
                <a:solidFill>
                  <a:prstClr val="black"/>
                </a:solidFill>
                <a:latin typeface="Times New Roman"/>
                <a:cs typeface="Times New Roman"/>
              </a:rPr>
              <a:t>.1</a:t>
            </a:r>
            <a:endParaRPr sz="12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3708655" y="2542159"/>
            <a:ext cx="248285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400" b="1" dirty="0">
                <a:solidFill>
                  <a:srgbClr val="0000FF"/>
                </a:solidFill>
                <a:latin typeface="Times New Roman"/>
                <a:cs typeface="Times New Roman"/>
              </a:rPr>
              <a:t>.55</a:t>
            </a:r>
            <a:endParaRPr sz="14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4623055" y="2542159"/>
            <a:ext cx="248285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400" b="1" dirty="0">
                <a:solidFill>
                  <a:srgbClr val="0000FF"/>
                </a:solidFill>
                <a:latin typeface="Times New Roman"/>
                <a:cs typeface="Times New Roman"/>
              </a:rPr>
              <a:t>.55</a:t>
            </a:r>
            <a:endParaRPr sz="14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4117595" y="1703578"/>
            <a:ext cx="338455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400" b="1" dirty="0">
                <a:solidFill>
                  <a:srgbClr val="0000FF"/>
                </a:solidFill>
                <a:latin typeface="Times New Roman"/>
                <a:cs typeface="Times New Roman"/>
              </a:rPr>
              <a:t>.5</a:t>
            </a:r>
            <a:r>
              <a:rPr sz="1400" b="1" spc="5" dirty="0">
                <a:solidFill>
                  <a:srgbClr val="0000FF"/>
                </a:solidFill>
                <a:latin typeface="Times New Roman"/>
                <a:cs typeface="Times New Roman"/>
              </a:rPr>
              <a:t>5</a:t>
            </a:r>
            <a:r>
              <a:rPr sz="1400" b="1" dirty="0">
                <a:solidFill>
                  <a:srgbClr val="0000FF"/>
                </a:solidFill>
                <a:latin typeface="Times New Roman"/>
                <a:cs typeface="Times New Roman"/>
              </a:rPr>
              <a:t>2</a:t>
            </a:r>
            <a:endParaRPr sz="14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4803776" y="1398778"/>
            <a:ext cx="758825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400" b="1" spc="-135" dirty="0">
                <a:solidFill>
                  <a:srgbClr val="0000FF"/>
                </a:solidFill>
                <a:latin typeface="Times New Roman"/>
                <a:cs typeface="Times New Roman"/>
              </a:rPr>
              <a:t>T</a:t>
            </a:r>
            <a:r>
              <a:rPr sz="1400" b="1" dirty="0">
                <a:solidFill>
                  <a:srgbClr val="0000FF"/>
                </a:solidFill>
                <a:latin typeface="Times New Roman"/>
                <a:cs typeface="Times New Roman"/>
              </a:rPr>
              <a:t>ar</a:t>
            </a:r>
            <a:r>
              <a:rPr sz="1400" b="1" spc="5" dirty="0">
                <a:solidFill>
                  <a:srgbClr val="0000FF"/>
                </a:solidFill>
                <a:latin typeface="Times New Roman"/>
                <a:cs typeface="Times New Roman"/>
              </a:rPr>
              <a:t>g</a:t>
            </a:r>
            <a:r>
              <a:rPr sz="1400" b="1" dirty="0">
                <a:solidFill>
                  <a:srgbClr val="0000FF"/>
                </a:solidFill>
                <a:latin typeface="Times New Roman"/>
                <a:cs typeface="Times New Roman"/>
              </a:rPr>
              <a:t>et:</a:t>
            </a:r>
            <a:r>
              <a:rPr sz="1400" b="1" spc="-2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1400" b="1" spc="-5" dirty="0">
                <a:solidFill>
                  <a:srgbClr val="008000"/>
                </a:solidFill>
                <a:latin typeface="Times New Roman"/>
                <a:cs typeface="Times New Roman"/>
              </a:rPr>
              <a:t>.9</a:t>
            </a:r>
            <a:endParaRPr sz="14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grpSp>
        <p:nvGrpSpPr>
          <p:cNvPr id="42" name="object 42"/>
          <p:cNvGrpSpPr/>
          <p:nvPr/>
        </p:nvGrpSpPr>
        <p:grpSpPr>
          <a:xfrm>
            <a:off x="5979936" y="1789407"/>
            <a:ext cx="2893060" cy="224790"/>
            <a:chOff x="4455936" y="1789407"/>
            <a:chExt cx="2893060" cy="224790"/>
          </a:xfrm>
        </p:grpSpPr>
        <p:pic>
          <p:nvPicPr>
            <p:cNvPr id="43" name="object 4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55936" y="1789407"/>
              <a:ext cx="276414" cy="224258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4810912" y="1795868"/>
              <a:ext cx="293370" cy="160655"/>
            </a:xfrm>
            <a:custGeom>
              <a:avLst/>
              <a:gdLst/>
              <a:ahLst/>
              <a:cxnLst/>
              <a:rect l="l" t="t" r="r" b="b"/>
              <a:pathLst>
                <a:path w="293370" h="160655">
                  <a:moveTo>
                    <a:pt x="102425" y="111061"/>
                  </a:moveTo>
                  <a:lnTo>
                    <a:pt x="0" y="111061"/>
                  </a:lnTo>
                  <a:lnTo>
                    <a:pt x="0" y="126936"/>
                  </a:lnTo>
                  <a:lnTo>
                    <a:pt x="102425" y="126936"/>
                  </a:lnTo>
                  <a:lnTo>
                    <a:pt x="102425" y="111061"/>
                  </a:lnTo>
                  <a:close/>
                </a:path>
                <a:path w="293370" h="160655">
                  <a:moveTo>
                    <a:pt x="102425" y="80784"/>
                  </a:moveTo>
                  <a:lnTo>
                    <a:pt x="0" y="80784"/>
                  </a:lnTo>
                  <a:lnTo>
                    <a:pt x="0" y="96647"/>
                  </a:lnTo>
                  <a:lnTo>
                    <a:pt x="102425" y="96647"/>
                  </a:lnTo>
                  <a:lnTo>
                    <a:pt x="102425" y="80784"/>
                  </a:lnTo>
                  <a:close/>
                </a:path>
                <a:path w="293370" h="160655">
                  <a:moveTo>
                    <a:pt x="189407" y="144246"/>
                  </a:moveTo>
                  <a:lnTo>
                    <a:pt x="188010" y="141363"/>
                  </a:lnTo>
                  <a:lnTo>
                    <a:pt x="185204" y="138468"/>
                  </a:lnTo>
                  <a:lnTo>
                    <a:pt x="179578" y="135585"/>
                  </a:lnTo>
                  <a:lnTo>
                    <a:pt x="172567" y="135585"/>
                  </a:lnTo>
                  <a:lnTo>
                    <a:pt x="169760" y="137033"/>
                  </a:lnTo>
                  <a:lnTo>
                    <a:pt x="165557" y="141363"/>
                  </a:lnTo>
                  <a:lnTo>
                    <a:pt x="164147" y="144246"/>
                  </a:lnTo>
                  <a:lnTo>
                    <a:pt x="164147" y="151460"/>
                  </a:lnTo>
                  <a:lnTo>
                    <a:pt x="165557" y="154343"/>
                  </a:lnTo>
                  <a:lnTo>
                    <a:pt x="169760" y="158661"/>
                  </a:lnTo>
                  <a:lnTo>
                    <a:pt x="172567" y="160108"/>
                  </a:lnTo>
                  <a:lnTo>
                    <a:pt x="176771" y="160108"/>
                  </a:lnTo>
                  <a:lnTo>
                    <a:pt x="179578" y="160108"/>
                  </a:lnTo>
                  <a:lnTo>
                    <a:pt x="185204" y="157226"/>
                  </a:lnTo>
                  <a:lnTo>
                    <a:pt x="188010" y="154343"/>
                  </a:lnTo>
                  <a:lnTo>
                    <a:pt x="189407" y="151460"/>
                  </a:lnTo>
                  <a:lnTo>
                    <a:pt x="189407" y="144246"/>
                  </a:lnTo>
                  <a:close/>
                </a:path>
                <a:path w="293370" h="160655">
                  <a:moveTo>
                    <a:pt x="293217" y="1460"/>
                  </a:moveTo>
                  <a:lnTo>
                    <a:pt x="291820" y="0"/>
                  </a:lnTo>
                  <a:lnTo>
                    <a:pt x="290423" y="2895"/>
                  </a:lnTo>
                  <a:lnTo>
                    <a:pt x="289013" y="4330"/>
                  </a:lnTo>
                  <a:lnTo>
                    <a:pt x="287616" y="4330"/>
                  </a:lnTo>
                  <a:lnTo>
                    <a:pt x="286207" y="5765"/>
                  </a:lnTo>
                  <a:lnTo>
                    <a:pt x="234302" y="5765"/>
                  </a:lnTo>
                  <a:lnTo>
                    <a:pt x="211848" y="59131"/>
                  </a:lnTo>
                  <a:lnTo>
                    <a:pt x="210451" y="60591"/>
                  </a:lnTo>
                  <a:lnTo>
                    <a:pt x="210451" y="63461"/>
                  </a:lnTo>
                  <a:lnTo>
                    <a:pt x="214655" y="63461"/>
                  </a:lnTo>
                  <a:lnTo>
                    <a:pt x="222046" y="63982"/>
                  </a:lnTo>
                  <a:lnTo>
                    <a:pt x="259232" y="78232"/>
                  </a:lnTo>
                  <a:lnTo>
                    <a:pt x="276390" y="112509"/>
                  </a:lnTo>
                  <a:lnTo>
                    <a:pt x="275844" y="120650"/>
                  </a:lnTo>
                  <a:lnTo>
                    <a:pt x="274116" y="127838"/>
                  </a:lnTo>
                  <a:lnTo>
                    <a:pt x="271068" y="134213"/>
                  </a:lnTo>
                  <a:lnTo>
                    <a:pt x="266573" y="139915"/>
                  </a:lnTo>
                  <a:lnTo>
                    <a:pt x="260972" y="148564"/>
                  </a:lnTo>
                  <a:lnTo>
                    <a:pt x="252539" y="151460"/>
                  </a:lnTo>
                  <a:lnTo>
                    <a:pt x="241312" y="151460"/>
                  </a:lnTo>
                  <a:lnTo>
                    <a:pt x="235712" y="150012"/>
                  </a:lnTo>
                  <a:lnTo>
                    <a:pt x="228701" y="144246"/>
                  </a:lnTo>
                  <a:lnTo>
                    <a:pt x="223088" y="139915"/>
                  </a:lnTo>
                  <a:lnTo>
                    <a:pt x="217462" y="137033"/>
                  </a:lnTo>
                  <a:lnTo>
                    <a:pt x="209042" y="137033"/>
                  </a:lnTo>
                  <a:lnTo>
                    <a:pt x="204838" y="141363"/>
                  </a:lnTo>
                  <a:lnTo>
                    <a:pt x="203441" y="144246"/>
                  </a:lnTo>
                  <a:lnTo>
                    <a:pt x="203441" y="151460"/>
                  </a:lnTo>
                  <a:lnTo>
                    <a:pt x="207645" y="155778"/>
                  </a:lnTo>
                  <a:lnTo>
                    <a:pt x="214655" y="158661"/>
                  </a:lnTo>
                  <a:lnTo>
                    <a:pt x="218859" y="160108"/>
                  </a:lnTo>
                  <a:lnTo>
                    <a:pt x="231495" y="160108"/>
                  </a:lnTo>
                  <a:lnTo>
                    <a:pt x="274993" y="144246"/>
                  </a:lnTo>
                  <a:lnTo>
                    <a:pt x="291820" y="102412"/>
                  </a:lnTo>
                  <a:lnTo>
                    <a:pt x="291820" y="95199"/>
                  </a:lnTo>
                  <a:lnTo>
                    <a:pt x="290423" y="87985"/>
                  </a:lnTo>
                  <a:lnTo>
                    <a:pt x="287616" y="82219"/>
                  </a:lnTo>
                  <a:lnTo>
                    <a:pt x="284810" y="75006"/>
                  </a:lnTo>
                  <a:lnTo>
                    <a:pt x="248983" y="48552"/>
                  </a:lnTo>
                  <a:lnTo>
                    <a:pt x="235407" y="45212"/>
                  </a:lnTo>
                  <a:lnTo>
                    <a:pt x="227291" y="43268"/>
                  </a:lnTo>
                  <a:lnTo>
                    <a:pt x="237109" y="24523"/>
                  </a:lnTo>
                  <a:lnTo>
                    <a:pt x="283400" y="24523"/>
                  </a:lnTo>
                  <a:lnTo>
                    <a:pt x="284810" y="23088"/>
                  </a:lnTo>
                  <a:lnTo>
                    <a:pt x="293217" y="14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45" name="object 4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26598" y="1795864"/>
              <a:ext cx="89787" cy="160107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238842" y="1798757"/>
              <a:ext cx="98201" cy="155771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5358097" y="1798757"/>
              <a:ext cx="57785" cy="196215"/>
            </a:xfrm>
            <a:custGeom>
              <a:avLst/>
              <a:gdLst/>
              <a:ahLst/>
              <a:cxnLst/>
              <a:rect l="l" t="t" r="r" b="b"/>
              <a:pathLst>
                <a:path w="57785" h="196214">
                  <a:moveTo>
                    <a:pt x="54710" y="0"/>
                  </a:moveTo>
                  <a:lnTo>
                    <a:pt x="22437" y="28838"/>
                  </a:lnTo>
                  <a:lnTo>
                    <a:pt x="1336" y="79142"/>
                  </a:lnTo>
                  <a:lnTo>
                    <a:pt x="0" y="98076"/>
                  </a:lnTo>
                  <a:lnTo>
                    <a:pt x="1577" y="117255"/>
                  </a:lnTo>
                  <a:lnTo>
                    <a:pt x="14198" y="153450"/>
                  </a:lnTo>
                  <a:lnTo>
                    <a:pt x="40509" y="186422"/>
                  </a:lnTo>
                  <a:lnTo>
                    <a:pt x="54710" y="196158"/>
                  </a:lnTo>
                  <a:lnTo>
                    <a:pt x="57514" y="191831"/>
                  </a:lnTo>
                  <a:lnTo>
                    <a:pt x="45945" y="182952"/>
                  </a:lnTo>
                  <a:lnTo>
                    <a:pt x="36477" y="171638"/>
                  </a:lnTo>
                  <a:lnTo>
                    <a:pt x="21999" y="132513"/>
                  </a:lnTo>
                  <a:lnTo>
                    <a:pt x="19632" y="95192"/>
                  </a:lnTo>
                  <a:lnTo>
                    <a:pt x="20421" y="75949"/>
                  </a:lnTo>
                  <a:lnTo>
                    <a:pt x="32272" y="31732"/>
                  </a:lnTo>
                  <a:lnTo>
                    <a:pt x="57514" y="4330"/>
                  </a:lnTo>
                  <a:lnTo>
                    <a:pt x="5471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48" name="object 4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45080" y="1798757"/>
              <a:ext cx="430726" cy="196158"/>
            </a:xfrm>
            <a:prstGeom prst="rect">
              <a:avLst/>
            </a:prstGeom>
          </p:spPr>
        </p:pic>
        <p:sp>
          <p:nvSpPr>
            <p:cNvPr id="49" name="object 49"/>
            <p:cNvSpPr/>
            <p:nvPr/>
          </p:nvSpPr>
          <p:spPr>
            <a:xfrm>
              <a:off x="5895429" y="1795868"/>
              <a:ext cx="558800" cy="199390"/>
            </a:xfrm>
            <a:custGeom>
              <a:avLst/>
              <a:gdLst/>
              <a:ahLst/>
              <a:cxnLst/>
              <a:rect l="l" t="t" r="r" b="b"/>
              <a:pathLst>
                <a:path w="558800" h="199389">
                  <a:moveTo>
                    <a:pt x="57543" y="7226"/>
                  </a:moveTo>
                  <a:lnTo>
                    <a:pt x="22466" y="31737"/>
                  </a:lnTo>
                  <a:lnTo>
                    <a:pt x="1346" y="82042"/>
                  </a:lnTo>
                  <a:lnTo>
                    <a:pt x="0" y="100977"/>
                  </a:lnTo>
                  <a:lnTo>
                    <a:pt x="1587" y="120154"/>
                  </a:lnTo>
                  <a:lnTo>
                    <a:pt x="14224" y="156349"/>
                  </a:lnTo>
                  <a:lnTo>
                    <a:pt x="41046" y="189318"/>
                  </a:lnTo>
                  <a:lnTo>
                    <a:pt x="54737" y="199059"/>
                  </a:lnTo>
                  <a:lnTo>
                    <a:pt x="57543" y="194729"/>
                  </a:lnTo>
                  <a:lnTo>
                    <a:pt x="46748" y="185851"/>
                  </a:lnTo>
                  <a:lnTo>
                    <a:pt x="37541" y="174536"/>
                  </a:lnTo>
                  <a:lnTo>
                    <a:pt x="22021" y="135407"/>
                  </a:lnTo>
                  <a:lnTo>
                    <a:pt x="19659" y="98082"/>
                  </a:lnTo>
                  <a:lnTo>
                    <a:pt x="20447" y="78841"/>
                  </a:lnTo>
                  <a:lnTo>
                    <a:pt x="32283" y="34632"/>
                  </a:lnTo>
                  <a:lnTo>
                    <a:pt x="49644" y="13931"/>
                  </a:lnTo>
                  <a:lnTo>
                    <a:pt x="57543" y="7226"/>
                  </a:lnTo>
                  <a:close/>
                </a:path>
                <a:path w="558800" h="199389">
                  <a:moveTo>
                    <a:pt x="112242" y="144246"/>
                  </a:moveTo>
                  <a:lnTo>
                    <a:pt x="110845" y="141363"/>
                  </a:lnTo>
                  <a:lnTo>
                    <a:pt x="108038" y="138468"/>
                  </a:lnTo>
                  <a:lnTo>
                    <a:pt x="102438" y="135585"/>
                  </a:lnTo>
                  <a:lnTo>
                    <a:pt x="95415" y="135585"/>
                  </a:lnTo>
                  <a:lnTo>
                    <a:pt x="92621" y="137033"/>
                  </a:lnTo>
                  <a:lnTo>
                    <a:pt x="88404" y="141363"/>
                  </a:lnTo>
                  <a:lnTo>
                    <a:pt x="87007" y="144246"/>
                  </a:lnTo>
                  <a:lnTo>
                    <a:pt x="87007" y="151460"/>
                  </a:lnTo>
                  <a:lnTo>
                    <a:pt x="89814" y="157226"/>
                  </a:lnTo>
                  <a:lnTo>
                    <a:pt x="95415" y="160108"/>
                  </a:lnTo>
                  <a:lnTo>
                    <a:pt x="99631" y="160108"/>
                  </a:lnTo>
                  <a:lnTo>
                    <a:pt x="102438" y="160108"/>
                  </a:lnTo>
                  <a:lnTo>
                    <a:pt x="108038" y="157226"/>
                  </a:lnTo>
                  <a:lnTo>
                    <a:pt x="110845" y="154343"/>
                  </a:lnTo>
                  <a:lnTo>
                    <a:pt x="112242" y="151460"/>
                  </a:lnTo>
                  <a:lnTo>
                    <a:pt x="112242" y="144246"/>
                  </a:lnTo>
                  <a:close/>
                </a:path>
                <a:path w="558800" h="199389">
                  <a:moveTo>
                    <a:pt x="221615" y="65278"/>
                  </a:moveTo>
                  <a:lnTo>
                    <a:pt x="209067" y="23088"/>
                  </a:lnTo>
                  <a:lnTo>
                    <a:pt x="200634" y="13500"/>
                  </a:lnTo>
                  <a:lnTo>
                    <a:pt x="200634" y="62026"/>
                  </a:lnTo>
                  <a:lnTo>
                    <a:pt x="200634" y="69227"/>
                  </a:lnTo>
                  <a:lnTo>
                    <a:pt x="199237" y="73558"/>
                  </a:lnTo>
                  <a:lnTo>
                    <a:pt x="199237" y="82219"/>
                  </a:lnTo>
                  <a:lnTo>
                    <a:pt x="195021" y="86550"/>
                  </a:lnTo>
                  <a:lnTo>
                    <a:pt x="189420" y="89433"/>
                  </a:lnTo>
                  <a:lnTo>
                    <a:pt x="185204" y="92316"/>
                  </a:lnTo>
                  <a:lnTo>
                    <a:pt x="179603" y="93764"/>
                  </a:lnTo>
                  <a:lnTo>
                    <a:pt x="175387" y="93764"/>
                  </a:lnTo>
                  <a:lnTo>
                    <a:pt x="167741" y="92925"/>
                  </a:lnTo>
                  <a:lnTo>
                    <a:pt x="146431" y="57442"/>
                  </a:lnTo>
                  <a:lnTo>
                    <a:pt x="145923" y="49060"/>
                  </a:lnTo>
                  <a:lnTo>
                    <a:pt x="146431" y="39878"/>
                  </a:lnTo>
                  <a:lnTo>
                    <a:pt x="162775" y="10096"/>
                  </a:lnTo>
                  <a:lnTo>
                    <a:pt x="169786" y="10096"/>
                  </a:lnTo>
                  <a:lnTo>
                    <a:pt x="198526" y="41109"/>
                  </a:lnTo>
                  <a:lnTo>
                    <a:pt x="200634" y="62026"/>
                  </a:lnTo>
                  <a:lnTo>
                    <a:pt x="200634" y="13500"/>
                  </a:lnTo>
                  <a:lnTo>
                    <a:pt x="195986" y="10096"/>
                  </a:lnTo>
                  <a:lnTo>
                    <a:pt x="193268" y="8115"/>
                  </a:lnTo>
                  <a:lnTo>
                    <a:pt x="183019" y="4229"/>
                  </a:lnTo>
                  <a:lnTo>
                    <a:pt x="171183" y="2895"/>
                  </a:lnTo>
                  <a:lnTo>
                    <a:pt x="161988" y="3949"/>
                  </a:lnTo>
                  <a:lnTo>
                    <a:pt x="129451" y="36068"/>
                  </a:lnTo>
                  <a:lnTo>
                    <a:pt x="126288" y="57696"/>
                  </a:lnTo>
                  <a:lnTo>
                    <a:pt x="126834" y="67144"/>
                  </a:lnTo>
                  <a:lnTo>
                    <a:pt x="148729" y="100609"/>
                  </a:lnTo>
                  <a:lnTo>
                    <a:pt x="165569" y="103860"/>
                  </a:lnTo>
                  <a:lnTo>
                    <a:pt x="172593" y="103860"/>
                  </a:lnTo>
                  <a:lnTo>
                    <a:pt x="176796" y="102412"/>
                  </a:lnTo>
                  <a:lnTo>
                    <a:pt x="183807" y="100977"/>
                  </a:lnTo>
                  <a:lnTo>
                    <a:pt x="189420" y="98082"/>
                  </a:lnTo>
                  <a:lnTo>
                    <a:pt x="195021" y="93764"/>
                  </a:lnTo>
                  <a:lnTo>
                    <a:pt x="199237" y="90881"/>
                  </a:lnTo>
                  <a:lnTo>
                    <a:pt x="182054" y="128016"/>
                  </a:lnTo>
                  <a:lnTo>
                    <a:pt x="171183" y="139915"/>
                  </a:lnTo>
                  <a:lnTo>
                    <a:pt x="166979" y="145681"/>
                  </a:lnTo>
                  <a:lnTo>
                    <a:pt x="158546" y="150012"/>
                  </a:lnTo>
                  <a:lnTo>
                    <a:pt x="150126" y="152895"/>
                  </a:lnTo>
                  <a:lnTo>
                    <a:pt x="144526" y="155778"/>
                  </a:lnTo>
                  <a:lnTo>
                    <a:pt x="138912" y="157226"/>
                  </a:lnTo>
                  <a:lnTo>
                    <a:pt x="131902" y="158661"/>
                  </a:lnTo>
                  <a:lnTo>
                    <a:pt x="131902" y="162991"/>
                  </a:lnTo>
                  <a:lnTo>
                    <a:pt x="172783" y="152577"/>
                  </a:lnTo>
                  <a:lnTo>
                    <a:pt x="203060" y="125920"/>
                  </a:lnTo>
                  <a:lnTo>
                    <a:pt x="219024" y="90881"/>
                  </a:lnTo>
                  <a:lnTo>
                    <a:pt x="221589" y="69227"/>
                  </a:lnTo>
                  <a:lnTo>
                    <a:pt x="221615" y="65278"/>
                  </a:lnTo>
                  <a:close/>
                </a:path>
                <a:path w="558800" h="199389">
                  <a:moveTo>
                    <a:pt x="378828" y="96647"/>
                  </a:moveTo>
                  <a:lnTo>
                    <a:pt x="276402" y="96647"/>
                  </a:lnTo>
                  <a:lnTo>
                    <a:pt x="276402" y="111061"/>
                  </a:lnTo>
                  <a:lnTo>
                    <a:pt x="378828" y="111061"/>
                  </a:lnTo>
                  <a:lnTo>
                    <a:pt x="378828" y="96647"/>
                  </a:lnTo>
                  <a:close/>
                </a:path>
                <a:path w="558800" h="199389">
                  <a:moveTo>
                    <a:pt x="454520" y="144246"/>
                  </a:moveTo>
                  <a:lnTo>
                    <a:pt x="453212" y="141363"/>
                  </a:lnTo>
                  <a:lnTo>
                    <a:pt x="450405" y="138468"/>
                  </a:lnTo>
                  <a:lnTo>
                    <a:pt x="444792" y="135585"/>
                  </a:lnTo>
                  <a:lnTo>
                    <a:pt x="437692" y="135585"/>
                  </a:lnTo>
                  <a:lnTo>
                    <a:pt x="434886" y="137033"/>
                  </a:lnTo>
                  <a:lnTo>
                    <a:pt x="433578" y="138468"/>
                  </a:lnTo>
                  <a:lnTo>
                    <a:pt x="430771" y="141363"/>
                  </a:lnTo>
                  <a:lnTo>
                    <a:pt x="429272" y="144246"/>
                  </a:lnTo>
                  <a:lnTo>
                    <a:pt x="429272" y="151460"/>
                  </a:lnTo>
                  <a:lnTo>
                    <a:pt x="430771" y="154343"/>
                  </a:lnTo>
                  <a:lnTo>
                    <a:pt x="433578" y="157226"/>
                  </a:lnTo>
                  <a:lnTo>
                    <a:pt x="434886" y="158661"/>
                  </a:lnTo>
                  <a:lnTo>
                    <a:pt x="437692" y="160108"/>
                  </a:lnTo>
                  <a:lnTo>
                    <a:pt x="441985" y="160108"/>
                  </a:lnTo>
                  <a:lnTo>
                    <a:pt x="444792" y="160108"/>
                  </a:lnTo>
                  <a:lnTo>
                    <a:pt x="450405" y="157226"/>
                  </a:lnTo>
                  <a:lnTo>
                    <a:pt x="453212" y="154343"/>
                  </a:lnTo>
                  <a:lnTo>
                    <a:pt x="454520" y="151460"/>
                  </a:lnTo>
                  <a:lnTo>
                    <a:pt x="454520" y="144246"/>
                  </a:lnTo>
                  <a:close/>
                </a:path>
                <a:path w="558800" h="199389">
                  <a:moveTo>
                    <a:pt x="558469" y="1460"/>
                  </a:moveTo>
                  <a:lnTo>
                    <a:pt x="556983" y="0"/>
                  </a:lnTo>
                  <a:lnTo>
                    <a:pt x="555675" y="2895"/>
                  </a:lnTo>
                  <a:lnTo>
                    <a:pt x="554177" y="4330"/>
                  </a:lnTo>
                  <a:lnTo>
                    <a:pt x="552869" y="4330"/>
                  </a:lnTo>
                  <a:lnTo>
                    <a:pt x="551370" y="5765"/>
                  </a:lnTo>
                  <a:lnTo>
                    <a:pt x="500888" y="5765"/>
                  </a:lnTo>
                  <a:lnTo>
                    <a:pt x="476948" y="59131"/>
                  </a:lnTo>
                  <a:lnTo>
                    <a:pt x="476948" y="60591"/>
                  </a:lnTo>
                  <a:lnTo>
                    <a:pt x="475640" y="60591"/>
                  </a:lnTo>
                  <a:lnTo>
                    <a:pt x="475640" y="63461"/>
                  </a:lnTo>
                  <a:lnTo>
                    <a:pt x="479755" y="63461"/>
                  </a:lnTo>
                  <a:lnTo>
                    <a:pt x="487210" y="63982"/>
                  </a:lnTo>
                  <a:lnTo>
                    <a:pt x="524446" y="78232"/>
                  </a:lnTo>
                  <a:lnTo>
                    <a:pt x="541642" y="112509"/>
                  </a:lnTo>
                  <a:lnTo>
                    <a:pt x="541096" y="120650"/>
                  </a:lnTo>
                  <a:lnTo>
                    <a:pt x="539356" y="127838"/>
                  </a:lnTo>
                  <a:lnTo>
                    <a:pt x="536282" y="134213"/>
                  </a:lnTo>
                  <a:lnTo>
                    <a:pt x="531736" y="139915"/>
                  </a:lnTo>
                  <a:lnTo>
                    <a:pt x="526122" y="148564"/>
                  </a:lnTo>
                  <a:lnTo>
                    <a:pt x="517715" y="151460"/>
                  </a:lnTo>
                  <a:lnTo>
                    <a:pt x="506501" y="151460"/>
                  </a:lnTo>
                  <a:lnTo>
                    <a:pt x="500888" y="150012"/>
                  </a:lnTo>
                  <a:lnTo>
                    <a:pt x="493776" y="144246"/>
                  </a:lnTo>
                  <a:lnTo>
                    <a:pt x="488175" y="139915"/>
                  </a:lnTo>
                  <a:lnTo>
                    <a:pt x="468541" y="144246"/>
                  </a:lnTo>
                  <a:lnTo>
                    <a:pt x="468541" y="151460"/>
                  </a:lnTo>
                  <a:lnTo>
                    <a:pt x="472833" y="155778"/>
                  </a:lnTo>
                  <a:lnTo>
                    <a:pt x="479755" y="158661"/>
                  </a:lnTo>
                  <a:lnTo>
                    <a:pt x="484060" y="160108"/>
                  </a:lnTo>
                  <a:lnTo>
                    <a:pt x="496582" y="160108"/>
                  </a:lnTo>
                  <a:lnTo>
                    <a:pt x="540156" y="144246"/>
                  </a:lnTo>
                  <a:lnTo>
                    <a:pt x="556983" y="102412"/>
                  </a:lnTo>
                  <a:lnTo>
                    <a:pt x="556983" y="95199"/>
                  </a:lnTo>
                  <a:lnTo>
                    <a:pt x="555675" y="87985"/>
                  </a:lnTo>
                  <a:lnTo>
                    <a:pt x="552869" y="82219"/>
                  </a:lnTo>
                  <a:lnTo>
                    <a:pt x="550062" y="75006"/>
                  </a:lnTo>
                  <a:lnTo>
                    <a:pt x="519214" y="50495"/>
                  </a:lnTo>
                  <a:lnTo>
                    <a:pt x="514451" y="48552"/>
                  </a:lnTo>
                  <a:lnTo>
                    <a:pt x="508508" y="46875"/>
                  </a:lnTo>
                  <a:lnTo>
                    <a:pt x="492467" y="43268"/>
                  </a:lnTo>
                  <a:lnTo>
                    <a:pt x="502386" y="24523"/>
                  </a:lnTo>
                  <a:lnTo>
                    <a:pt x="548563" y="24523"/>
                  </a:lnTo>
                  <a:lnTo>
                    <a:pt x="550062" y="23088"/>
                  </a:lnTo>
                  <a:lnTo>
                    <a:pt x="558469" y="14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50" name="object 5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476348" y="1795864"/>
              <a:ext cx="89750" cy="160107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588536" y="1798757"/>
              <a:ext cx="98164" cy="155771"/>
            </a:xfrm>
            <a:prstGeom prst="rect">
              <a:avLst/>
            </a:prstGeom>
          </p:spPr>
        </p:pic>
        <p:sp>
          <p:nvSpPr>
            <p:cNvPr id="52" name="object 52"/>
            <p:cNvSpPr/>
            <p:nvPr/>
          </p:nvSpPr>
          <p:spPr>
            <a:xfrm>
              <a:off x="6706324" y="1798764"/>
              <a:ext cx="417195" cy="196215"/>
            </a:xfrm>
            <a:custGeom>
              <a:avLst/>
              <a:gdLst/>
              <a:ahLst/>
              <a:cxnLst/>
              <a:rect l="l" t="t" r="r" b="b"/>
              <a:pathLst>
                <a:path w="417195" h="196214">
                  <a:moveTo>
                    <a:pt x="57594" y="98082"/>
                  </a:moveTo>
                  <a:lnTo>
                    <a:pt x="45123" y="45948"/>
                  </a:lnTo>
                  <a:lnTo>
                    <a:pt x="19469" y="12433"/>
                  </a:lnTo>
                  <a:lnTo>
                    <a:pt x="2806" y="0"/>
                  </a:lnTo>
                  <a:lnTo>
                    <a:pt x="0" y="4330"/>
                  </a:lnTo>
                  <a:lnTo>
                    <a:pt x="10820" y="12941"/>
                  </a:lnTo>
                  <a:lnTo>
                    <a:pt x="19888" y="23444"/>
                  </a:lnTo>
                  <a:lnTo>
                    <a:pt x="34963" y="59791"/>
                  </a:lnTo>
                  <a:lnTo>
                    <a:pt x="37960" y="100965"/>
                  </a:lnTo>
                  <a:lnTo>
                    <a:pt x="37160" y="120434"/>
                  </a:lnTo>
                  <a:lnTo>
                    <a:pt x="25247" y="165874"/>
                  </a:lnTo>
                  <a:lnTo>
                    <a:pt x="0" y="191833"/>
                  </a:lnTo>
                  <a:lnTo>
                    <a:pt x="2806" y="196164"/>
                  </a:lnTo>
                  <a:lnTo>
                    <a:pt x="36258" y="165150"/>
                  </a:lnTo>
                  <a:lnTo>
                    <a:pt x="53289" y="129806"/>
                  </a:lnTo>
                  <a:lnTo>
                    <a:pt x="57315" y="106476"/>
                  </a:lnTo>
                  <a:lnTo>
                    <a:pt x="57594" y="98082"/>
                  </a:lnTo>
                  <a:close/>
                </a:path>
                <a:path w="417195" h="196214">
                  <a:moveTo>
                    <a:pt x="220268" y="108165"/>
                  </a:moveTo>
                  <a:lnTo>
                    <a:pt x="116497" y="108165"/>
                  </a:lnTo>
                  <a:lnTo>
                    <a:pt x="116497" y="124040"/>
                  </a:lnTo>
                  <a:lnTo>
                    <a:pt x="220268" y="124040"/>
                  </a:lnTo>
                  <a:lnTo>
                    <a:pt x="220268" y="108165"/>
                  </a:lnTo>
                  <a:close/>
                </a:path>
                <a:path w="417195" h="196214">
                  <a:moveTo>
                    <a:pt x="220268" y="77889"/>
                  </a:moveTo>
                  <a:lnTo>
                    <a:pt x="116497" y="77889"/>
                  </a:lnTo>
                  <a:lnTo>
                    <a:pt x="116497" y="93751"/>
                  </a:lnTo>
                  <a:lnTo>
                    <a:pt x="220268" y="93751"/>
                  </a:lnTo>
                  <a:lnTo>
                    <a:pt x="220268" y="77889"/>
                  </a:lnTo>
                  <a:close/>
                </a:path>
                <a:path w="417195" h="196214">
                  <a:moveTo>
                    <a:pt x="305904" y="141351"/>
                  </a:moveTo>
                  <a:lnTo>
                    <a:pt x="304596" y="138468"/>
                  </a:lnTo>
                  <a:lnTo>
                    <a:pt x="303098" y="135572"/>
                  </a:lnTo>
                  <a:lnTo>
                    <a:pt x="297484" y="132689"/>
                  </a:lnTo>
                  <a:lnTo>
                    <a:pt x="290563" y="132689"/>
                  </a:lnTo>
                  <a:lnTo>
                    <a:pt x="284962" y="135572"/>
                  </a:lnTo>
                  <a:lnTo>
                    <a:pt x="282155" y="138468"/>
                  </a:lnTo>
                  <a:lnTo>
                    <a:pt x="282155" y="151447"/>
                  </a:lnTo>
                  <a:lnTo>
                    <a:pt x="284962" y="154330"/>
                  </a:lnTo>
                  <a:lnTo>
                    <a:pt x="290563" y="157213"/>
                  </a:lnTo>
                  <a:lnTo>
                    <a:pt x="293370" y="157213"/>
                  </a:lnTo>
                  <a:lnTo>
                    <a:pt x="297484" y="157213"/>
                  </a:lnTo>
                  <a:lnTo>
                    <a:pt x="303098" y="154330"/>
                  </a:lnTo>
                  <a:lnTo>
                    <a:pt x="304596" y="151447"/>
                  </a:lnTo>
                  <a:lnTo>
                    <a:pt x="305904" y="148564"/>
                  </a:lnTo>
                  <a:lnTo>
                    <a:pt x="305904" y="141351"/>
                  </a:lnTo>
                  <a:close/>
                </a:path>
                <a:path w="417195" h="196214">
                  <a:moveTo>
                    <a:pt x="416775" y="77889"/>
                  </a:moveTo>
                  <a:lnTo>
                    <a:pt x="410235" y="38735"/>
                  </a:lnTo>
                  <a:lnTo>
                    <a:pt x="394322" y="13106"/>
                  </a:lnTo>
                  <a:lnTo>
                    <a:pt x="394322" y="82207"/>
                  </a:lnTo>
                  <a:lnTo>
                    <a:pt x="394042" y="96989"/>
                  </a:lnTo>
                  <a:lnTo>
                    <a:pt x="385013" y="140487"/>
                  </a:lnTo>
                  <a:lnTo>
                    <a:pt x="367601" y="151447"/>
                  </a:lnTo>
                  <a:lnTo>
                    <a:pt x="358114" y="149567"/>
                  </a:lnTo>
                  <a:lnTo>
                    <a:pt x="339204" y="114261"/>
                  </a:lnTo>
                  <a:lnTo>
                    <a:pt x="336842" y="77889"/>
                  </a:lnTo>
                  <a:lnTo>
                    <a:pt x="337032" y="68935"/>
                  </a:lnTo>
                  <a:lnTo>
                    <a:pt x="344944" y="24244"/>
                  </a:lnTo>
                  <a:lnTo>
                    <a:pt x="366293" y="7200"/>
                  </a:lnTo>
                  <a:lnTo>
                    <a:pt x="374916" y="9093"/>
                  </a:lnTo>
                  <a:lnTo>
                    <a:pt x="393153" y="45885"/>
                  </a:lnTo>
                  <a:lnTo>
                    <a:pt x="394322" y="82207"/>
                  </a:lnTo>
                  <a:lnTo>
                    <a:pt x="394322" y="13106"/>
                  </a:lnTo>
                  <a:lnTo>
                    <a:pt x="388518" y="7924"/>
                  </a:lnTo>
                  <a:lnTo>
                    <a:pt x="386981" y="7200"/>
                  </a:lnTo>
                  <a:lnTo>
                    <a:pt x="378142" y="3060"/>
                  </a:lnTo>
                  <a:lnTo>
                    <a:pt x="366293" y="1435"/>
                  </a:lnTo>
                  <a:lnTo>
                    <a:pt x="353377" y="3086"/>
                  </a:lnTo>
                  <a:lnTo>
                    <a:pt x="321094" y="39979"/>
                  </a:lnTo>
                  <a:lnTo>
                    <a:pt x="315861" y="77889"/>
                  </a:lnTo>
                  <a:lnTo>
                    <a:pt x="315874" y="80772"/>
                  </a:lnTo>
                  <a:lnTo>
                    <a:pt x="323469" y="125374"/>
                  </a:lnTo>
                  <a:lnTo>
                    <a:pt x="355422" y="155879"/>
                  </a:lnTo>
                  <a:lnTo>
                    <a:pt x="366293" y="157213"/>
                  </a:lnTo>
                  <a:lnTo>
                    <a:pt x="380720" y="154800"/>
                  </a:lnTo>
                  <a:lnTo>
                    <a:pt x="409676" y="119710"/>
                  </a:lnTo>
                  <a:lnTo>
                    <a:pt x="416280" y="88684"/>
                  </a:lnTo>
                  <a:lnTo>
                    <a:pt x="416775" y="7788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53" name="object 5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144052" y="1798757"/>
              <a:ext cx="87132" cy="157213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252126" y="1797320"/>
              <a:ext cx="96855" cy="158651"/>
            </a:xfrm>
            <a:prstGeom prst="rect">
              <a:avLst/>
            </a:prstGeom>
          </p:spPr>
        </p:pic>
      </p:grpSp>
      <p:sp>
        <p:nvSpPr>
          <p:cNvPr id="55" name="object 55"/>
          <p:cNvSpPr txBox="1"/>
          <p:nvPr/>
        </p:nvSpPr>
        <p:spPr>
          <a:xfrm>
            <a:off x="6099176" y="1322578"/>
            <a:ext cx="22205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i="1" spc="-5" dirty="0">
                <a:solidFill>
                  <a:prstClr val="black"/>
                </a:solidFill>
                <a:latin typeface="Arial"/>
                <a:cs typeface="Arial"/>
              </a:rPr>
              <a:t>Calculate error</a:t>
            </a:r>
            <a:r>
              <a:rPr i="1" spc="-2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i="1" spc="-5" dirty="0">
                <a:solidFill>
                  <a:prstClr val="black"/>
                </a:solidFill>
                <a:latin typeface="Arial"/>
                <a:cs typeface="Arial"/>
              </a:rPr>
              <a:t>terms:</a:t>
            </a:r>
            <a:endParaRPr>
              <a:solidFill>
                <a:prstClr val="black"/>
              </a:solidFill>
              <a:latin typeface="Arial"/>
              <a:cs typeface="Arial"/>
            </a:endParaRPr>
          </a:p>
        </p:txBody>
      </p:sp>
      <p:grpSp>
        <p:nvGrpSpPr>
          <p:cNvPr id="56" name="object 56"/>
          <p:cNvGrpSpPr/>
          <p:nvPr/>
        </p:nvGrpSpPr>
        <p:grpSpPr>
          <a:xfrm>
            <a:off x="1950719" y="184404"/>
            <a:ext cx="7434580" cy="6002020"/>
            <a:chOff x="426719" y="184404"/>
            <a:chExt cx="7434580" cy="6002020"/>
          </a:xfrm>
        </p:grpSpPr>
        <p:pic>
          <p:nvPicPr>
            <p:cNvPr id="57" name="object 5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462361" y="2264785"/>
              <a:ext cx="252594" cy="228481"/>
            </a:xfrm>
            <a:prstGeom prst="rect">
              <a:avLst/>
            </a:prstGeom>
          </p:spPr>
        </p:pic>
        <p:sp>
          <p:nvSpPr>
            <p:cNvPr id="58" name="object 58"/>
            <p:cNvSpPr/>
            <p:nvPr/>
          </p:nvSpPr>
          <p:spPr>
            <a:xfrm>
              <a:off x="4786553" y="2270734"/>
              <a:ext cx="345440" cy="147320"/>
            </a:xfrm>
            <a:custGeom>
              <a:avLst/>
              <a:gdLst/>
              <a:ahLst/>
              <a:cxnLst/>
              <a:rect l="l" t="t" r="r" b="b"/>
              <a:pathLst>
                <a:path w="345439" h="147319">
                  <a:moveTo>
                    <a:pt x="96354" y="101993"/>
                  </a:moveTo>
                  <a:lnTo>
                    <a:pt x="0" y="101993"/>
                  </a:lnTo>
                  <a:lnTo>
                    <a:pt x="0" y="116573"/>
                  </a:lnTo>
                  <a:lnTo>
                    <a:pt x="96354" y="116573"/>
                  </a:lnTo>
                  <a:lnTo>
                    <a:pt x="96354" y="101993"/>
                  </a:lnTo>
                  <a:close/>
                </a:path>
                <a:path w="345439" h="147319">
                  <a:moveTo>
                    <a:pt x="96354" y="74180"/>
                  </a:moveTo>
                  <a:lnTo>
                    <a:pt x="0" y="74180"/>
                  </a:lnTo>
                  <a:lnTo>
                    <a:pt x="0" y="88747"/>
                  </a:lnTo>
                  <a:lnTo>
                    <a:pt x="96354" y="88747"/>
                  </a:lnTo>
                  <a:lnTo>
                    <a:pt x="96354" y="74180"/>
                  </a:lnTo>
                  <a:close/>
                </a:path>
                <a:path w="345439" h="147319">
                  <a:moveTo>
                    <a:pt x="247383" y="132461"/>
                  </a:moveTo>
                  <a:lnTo>
                    <a:pt x="244779" y="127165"/>
                  </a:lnTo>
                  <a:lnTo>
                    <a:pt x="242176" y="124523"/>
                  </a:lnTo>
                  <a:lnTo>
                    <a:pt x="239572" y="123190"/>
                  </a:lnTo>
                  <a:lnTo>
                    <a:pt x="233070" y="123190"/>
                  </a:lnTo>
                  <a:lnTo>
                    <a:pt x="230441" y="124523"/>
                  </a:lnTo>
                  <a:lnTo>
                    <a:pt x="227838" y="127165"/>
                  </a:lnTo>
                  <a:lnTo>
                    <a:pt x="225247" y="132461"/>
                  </a:lnTo>
                  <a:lnTo>
                    <a:pt x="225247" y="139090"/>
                  </a:lnTo>
                  <a:lnTo>
                    <a:pt x="226542" y="141732"/>
                  </a:lnTo>
                  <a:lnTo>
                    <a:pt x="230441" y="145707"/>
                  </a:lnTo>
                  <a:lnTo>
                    <a:pt x="233070" y="147040"/>
                  </a:lnTo>
                  <a:lnTo>
                    <a:pt x="236969" y="147040"/>
                  </a:lnTo>
                  <a:lnTo>
                    <a:pt x="239572" y="147040"/>
                  </a:lnTo>
                  <a:lnTo>
                    <a:pt x="242176" y="145707"/>
                  </a:lnTo>
                  <a:lnTo>
                    <a:pt x="246075" y="141732"/>
                  </a:lnTo>
                  <a:lnTo>
                    <a:pt x="247383" y="139090"/>
                  </a:lnTo>
                  <a:lnTo>
                    <a:pt x="247383" y="132461"/>
                  </a:lnTo>
                  <a:close/>
                </a:path>
                <a:path w="345439" h="147319">
                  <a:moveTo>
                    <a:pt x="345033" y="1320"/>
                  </a:moveTo>
                  <a:lnTo>
                    <a:pt x="343738" y="0"/>
                  </a:lnTo>
                  <a:lnTo>
                    <a:pt x="341134" y="1320"/>
                  </a:lnTo>
                  <a:lnTo>
                    <a:pt x="339826" y="3975"/>
                  </a:lnTo>
                  <a:lnTo>
                    <a:pt x="338505" y="3975"/>
                  </a:lnTo>
                  <a:lnTo>
                    <a:pt x="337210" y="5308"/>
                  </a:lnTo>
                  <a:lnTo>
                    <a:pt x="290347" y="5308"/>
                  </a:lnTo>
                  <a:lnTo>
                    <a:pt x="268224" y="54305"/>
                  </a:lnTo>
                  <a:lnTo>
                    <a:pt x="268224" y="58293"/>
                  </a:lnTo>
                  <a:lnTo>
                    <a:pt x="272122" y="58293"/>
                  </a:lnTo>
                  <a:lnTo>
                    <a:pt x="278980" y="58762"/>
                  </a:lnTo>
                  <a:lnTo>
                    <a:pt x="321259" y="80149"/>
                  </a:lnTo>
                  <a:lnTo>
                    <a:pt x="328104" y="103327"/>
                  </a:lnTo>
                  <a:lnTo>
                    <a:pt x="327609" y="110236"/>
                  </a:lnTo>
                  <a:lnTo>
                    <a:pt x="307276" y="139090"/>
                  </a:lnTo>
                  <a:lnTo>
                    <a:pt x="296849" y="139090"/>
                  </a:lnTo>
                  <a:lnTo>
                    <a:pt x="291642" y="136436"/>
                  </a:lnTo>
                  <a:lnTo>
                    <a:pt x="278625" y="128485"/>
                  </a:lnTo>
                  <a:lnTo>
                    <a:pt x="273431" y="125844"/>
                  </a:lnTo>
                  <a:lnTo>
                    <a:pt x="266903" y="125844"/>
                  </a:lnTo>
                  <a:lnTo>
                    <a:pt x="264299" y="127165"/>
                  </a:lnTo>
                  <a:lnTo>
                    <a:pt x="261696" y="129819"/>
                  </a:lnTo>
                  <a:lnTo>
                    <a:pt x="261696" y="139090"/>
                  </a:lnTo>
                  <a:lnTo>
                    <a:pt x="264299" y="143065"/>
                  </a:lnTo>
                  <a:lnTo>
                    <a:pt x="270827" y="144386"/>
                  </a:lnTo>
                  <a:lnTo>
                    <a:pt x="274726" y="145707"/>
                  </a:lnTo>
                  <a:lnTo>
                    <a:pt x="281228" y="147040"/>
                  </a:lnTo>
                  <a:lnTo>
                    <a:pt x="287743" y="147040"/>
                  </a:lnTo>
                  <a:lnTo>
                    <a:pt x="298996" y="146037"/>
                  </a:lnTo>
                  <a:lnTo>
                    <a:pt x="309384" y="143065"/>
                  </a:lnTo>
                  <a:lnTo>
                    <a:pt x="317119" y="139090"/>
                  </a:lnTo>
                  <a:lnTo>
                    <a:pt x="319049" y="138099"/>
                  </a:lnTo>
                  <a:lnTo>
                    <a:pt x="342760" y="104686"/>
                  </a:lnTo>
                  <a:lnTo>
                    <a:pt x="343738" y="94056"/>
                  </a:lnTo>
                  <a:lnTo>
                    <a:pt x="343738" y="87426"/>
                  </a:lnTo>
                  <a:lnTo>
                    <a:pt x="328104" y="58293"/>
                  </a:lnTo>
                  <a:lnTo>
                    <a:pt x="322897" y="52984"/>
                  </a:lnTo>
                  <a:lnTo>
                    <a:pt x="316382" y="47675"/>
                  </a:lnTo>
                  <a:lnTo>
                    <a:pt x="307276" y="45034"/>
                  </a:lnTo>
                  <a:lnTo>
                    <a:pt x="302056" y="43713"/>
                  </a:lnTo>
                  <a:lnTo>
                    <a:pt x="294246" y="42392"/>
                  </a:lnTo>
                  <a:lnTo>
                    <a:pt x="283832" y="39738"/>
                  </a:lnTo>
                  <a:lnTo>
                    <a:pt x="291642" y="21196"/>
                  </a:lnTo>
                  <a:lnTo>
                    <a:pt x="337210" y="21196"/>
                  </a:lnTo>
                  <a:lnTo>
                    <a:pt x="337210" y="19875"/>
                  </a:lnTo>
                  <a:lnTo>
                    <a:pt x="345033" y="132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59" name="object 5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152416" y="2270733"/>
              <a:ext cx="83338" cy="147031"/>
            </a:xfrm>
            <a:prstGeom prst="rect">
              <a:avLst/>
            </a:prstGeom>
          </p:spPr>
        </p:pic>
        <p:sp>
          <p:nvSpPr>
            <p:cNvPr id="60" name="object 60"/>
            <p:cNvSpPr/>
            <p:nvPr/>
          </p:nvSpPr>
          <p:spPr>
            <a:xfrm>
              <a:off x="4938890" y="2241600"/>
              <a:ext cx="457200" cy="252095"/>
            </a:xfrm>
            <a:custGeom>
              <a:avLst/>
              <a:gdLst/>
              <a:ahLst/>
              <a:cxnLst/>
              <a:rect l="l" t="t" r="r" b="b"/>
              <a:pathLst>
                <a:path w="457200" h="252094">
                  <a:moveTo>
                    <a:pt x="49479" y="5295"/>
                  </a:moveTo>
                  <a:lnTo>
                    <a:pt x="18846" y="38176"/>
                  </a:lnTo>
                  <a:lnTo>
                    <a:pt x="2921" y="88582"/>
                  </a:lnTo>
                  <a:lnTo>
                    <a:pt x="0" y="125831"/>
                  </a:lnTo>
                  <a:lnTo>
                    <a:pt x="723" y="144653"/>
                  </a:lnTo>
                  <a:lnTo>
                    <a:pt x="11722" y="197358"/>
                  </a:lnTo>
                  <a:lnTo>
                    <a:pt x="35521" y="240766"/>
                  </a:lnTo>
                  <a:lnTo>
                    <a:pt x="45580" y="251675"/>
                  </a:lnTo>
                  <a:lnTo>
                    <a:pt x="49479" y="246380"/>
                  </a:lnTo>
                  <a:lnTo>
                    <a:pt x="41973" y="235940"/>
                  </a:lnTo>
                  <a:lnTo>
                    <a:pt x="35318" y="224523"/>
                  </a:lnTo>
                  <a:lnTo>
                    <a:pt x="22618" y="183769"/>
                  </a:lnTo>
                  <a:lnTo>
                    <a:pt x="18224" y="125831"/>
                  </a:lnTo>
                  <a:lnTo>
                    <a:pt x="18719" y="104203"/>
                  </a:lnTo>
                  <a:lnTo>
                    <a:pt x="26035" y="52971"/>
                  </a:lnTo>
                  <a:lnTo>
                    <a:pt x="41973" y="15722"/>
                  </a:lnTo>
                  <a:lnTo>
                    <a:pt x="49479" y="5295"/>
                  </a:lnTo>
                  <a:close/>
                </a:path>
                <a:path w="457200" h="252094">
                  <a:moveTo>
                    <a:pt x="368465" y="125831"/>
                  </a:moveTo>
                  <a:lnTo>
                    <a:pt x="361315" y="71437"/>
                  </a:lnTo>
                  <a:lnTo>
                    <a:pt x="340956" y="23672"/>
                  </a:lnTo>
                  <a:lnTo>
                    <a:pt x="321576" y="0"/>
                  </a:lnTo>
                  <a:lnTo>
                    <a:pt x="317677" y="5295"/>
                  </a:lnTo>
                  <a:lnTo>
                    <a:pt x="325755" y="15722"/>
                  </a:lnTo>
                  <a:lnTo>
                    <a:pt x="332486" y="27152"/>
                  </a:lnTo>
                  <a:lnTo>
                    <a:pt x="345833" y="67348"/>
                  </a:lnTo>
                  <a:lnTo>
                    <a:pt x="350227" y="125831"/>
                  </a:lnTo>
                  <a:lnTo>
                    <a:pt x="349745" y="147650"/>
                  </a:lnTo>
                  <a:lnTo>
                    <a:pt x="342417" y="198691"/>
                  </a:lnTo>
                  <a:lnTo>
                    <a:pt x="325755" y="235940"/>
                  </a:lnTo>
                  <a:lnTo>
                    <a:pt x="317677" y="246380"/>
                  </a:lnTo>
                  <a:lnTo>
                    <a:pt x="321576" y="251675"/>
                  </a:lnTo>
                  <a:lnTo>
                    <a:pt x="348869" y="213487"/>
                  </a:lnTo>
                  <a:lnTo>
                    <a:pt x="365366" y="162598"/>
                  </a:lnTo>
                  <a:lnTo>
                    <a:pt x="367715" y="144462"/>
                  </a:lnTo>
                  <a:lnTo>
                    <a:pt x="368465" y="125831"/>
                  </a:lnTo>
                  <a:close/>
                </a:path>
                <a:path w="457200" h="252094">
                  <a:moveTo>
                    <a:pt x="456996" y="34442"/>
                  </a:moveTo>
                  <a:lnTo>
                    <a:pt x="424446" y="58280"/>
                  </a:lnTo>
                  <a:lnTo>
                    <a:pt x="404863" y="103162"/>
                  </a:lnTo>
                  <a:lnTo>
                    <a:pt x="403618" y="120523"/>
                  </a:lnTo>
                  <a:lnTo>
                    <a:pt x="405079" y="138912"/>
                  </a:lnTo>
                  <a:lnTo>
                    <a:pt x="427050" y="188087"/>
                  </a:lnTo>
                  <a:lnTo>
                    <a:pt x="454393" y="211937"/>
                  </a:lnTo>
                  <a:lnTo>
                    <a:pt x="456996" y="207962"/>
                  </a:lnTo>
                  <a:lnTo>
                    <a:pt x="446252" y="199250"/>
                  </a:lnTo>
                  <a:lnTo>
                    <a:pt x="437464" y="188925"/>
                  </a:lnTo>
                  <a:lnTo>
                    <a:pt x="422160" y="142887"/>
                  </a:lnTo>
                  <a:lnTo>
                    <a:pt x="420535" y="117881"/>
                  </a:lnTo>
                  <a:lnTo>
                    <a:pt x="421474" y="100977"/>
                  </a:lnTo>
                  <a:lnTo>
                    <a:pt x="433552" y="60921"/>
                  </a:lnTo>
                  <a:lnTo>
                    <a:pt x="448932" y="41186"/>
                  </a:lnTo>
                  <a:lnTo>
                    <a:pt x="456996" y="3444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61" name="object 61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421932" y="2270733"/>
              <a:ext cx="367152" cy="182796"/>
            </a:xfrm>
            <a:prstGeom prst="rect">
              <a:avLst/>
            </a:prstGeom>
          </p:spPr>
        </p:pic>
        <p:sp>
          <p:nvSpPr>
            <p:cNvPr id="62" name="object 62"/>
            <p:cNvSpPr/>
            <p:nvPr/>
          </p:nvSpPr>
          <p:spPr>
            <a:xfrm>
              <a:off x="5816431" y="2393920"/>
              <a:ext cx="23495" cy="24130"/>
            </a:xfrm>
            <a:custGeom>
              <a:avLst/>
              <a:gdLst/>
              <a:ahLst/>
              <a:cxnLst/>
              <a:rect l="l" t="t" r="r" b="b"/>
              <a:pathLst>
                <a:path w="23495" h="24130">
                  <a:moveTo>
                    <a:pt x="14314" y="0"/>
                  </a:moveTo>
                  <a:lnTo>
                    <a:pt x="7808" y="0"/>
                  </a:lnTo>
                  <a:lnTo>
                    <a:pt x="5205" y="1324"/>
                  </a:lnTo>
                  <a:lnTo>
                    <a:pt x="3904" y="3974"/>
                  </a:lnTo>
                  <a:lnTo>
                    <a:pt x="1301" y="6624"/>
                  </a:lnTo>
                  <a:lnTo>
                    <a:pt x="0" y="9272"/>
                  </a:lnTo>
                  <a:lnTo>
                    <a:pt x="0" y="15895"/>
                  </a:lnTo>
                  <a:lnTo>
                    <a:pt x="1301" y="18545"/>
                  </a:lnTo>
                  <a:lnTo>
                    <a:pt x="3904" y="19870"/>
                  </a:lnTo>
                  <a:lnTo>
                    <a:pt x="5205" y="22518"/>
                  </a:lnTo>
                  <a:lnTo>
                    <a:pt x="7808" y="23843"/>
                  </a:lnTo>
                  <a:lnTo>
                    <a:pt x="11712" y="23843"/>
                  </a:lnTo>
                  <a:lnTo>
                    <a:pt x="14314" y="23843"/>
                  </a:lnTo>
                  <a:lnTo>
                    <a:pt x="16917" y="22518"/>
                  </a:lnTo>
                  <a:lnTo>
                    <a:pt x="19520" y="19870"/>
                  </a:lnTo>
                  <a:lnTo>
                    <a:pt x="22122" y="18545"/>
                  </a:lnTo>
                  <a:lnTo>
                    <a:pt x="23424" y="15895"/>
                  </a:lnTo>
                  <a:lnTo>
                    <a:pt x="23424" y="9272"/>
                  </a:lnTo>
                  <a:lnTo>
                    <a:pt x="22122" y="6624"/>
                  </a:lnTo>
                  <a:lnTo>
                    <a:pt x="16917" y="1324"/>
                  </a:lnTo>
                  <a:lnTo>
                    <a:pt x="1431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63" name="object 63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869803" y="2273375"/>
              <a:ext cx="128902" cy="180153"/>
            </a:xfrm>
            <a:prstGeom prst="rect">
              <a:avLst/>
            </a:prstGeom>
          </p:spPr>
        </p:pic>
        <p:sp>
          <p:nvSpPr>
            <p:cNvPr id="64" name="object 64"/>
            <p:cNvSpPr/>
            <p:nvPr/>
          </p:nvSpPr>
          <p:spPr>
            <a:xfrm>
              <a:off x="6124981" y="2273375"/>
              <a:ext cx="125095" cy="144780"/>
            </a:xfrm>
            <a:custGeom>
              <a:avLst/>
              <a:gdLst/>
              <a:ahLst/>
              <a:cxnLst/>
              <a:rect l="l" t="t" r="r" b="b"/>
              <a:pathLst>
                <a:path w="125095" h="144780">
                  <a:moveTo>
                    <a:pt x="23444" y="129819"/>
                  </a:moveTo>
                  <a:lnTo>
                    <a:pt x="22136" y="127177"/>
                  </a:lnTo>
                  <a:lnTo>
                    <a:pt x="16941" y="121881"/>
                  </a:lnTo>
                  <a:lnTo>
                    <a:pt x="14338" y="120548"/>
                  </a:lnTo>
                  <a:lnTo>
                    <a:pt x="7823" y="120548"/>
                  </a:lnTo>
                  <a:lnTo>
                    <a:pt x="5219" y="121881"/>
                  </a:lnTo>
                  <a:lnTo>
                    <a:pt x="3924" y="124523"/>
                  </a:lnTo>
                  <a:lnTo>
                    <a:pt x="1308" y="127177"/>
                  </a:lnTo>
                  <a:lnTo>
                    <a:pt x="0" y="129819"/>
                  </a:lnTo>
                  <a:lnTo>
                    <a:pt x="0" y="136448"/>
                  </a:lnTo>
                  <a:lnTo>
                    <a:pt x="1308" y="139090"/>
                  </a:lnTo>
                  <a:lnTo>
                    <a:pt x="3924" y="140423"/>
                  </a:lnTo>
                  <a:lnTo>
                    <a:pt x="5219" y="143065"/>
                  </a:lnTo>
                  <a:lnTo>
                    <a:pt x="7823" y="144399"/>
                  </a:lnTo>
                  <a:lnTo>
                    <a:pt x="11734" y="144399"/>
                  </a:lnTo>
                  <a:lnTo>
                    <a:pt x="14338" y="144399"/>
                  </a:lnTo>
                  <a:lnTo>
                    <a:pt x="16941" y="143065"/>
                  </a:lnTo>
                  <a:lnTo>
                    <a:pt x="19532" y="140423"/>
                  </a:lnTo>
                  <a:lnTo>
                    <a:pt x="22136" y="139090"/>
                  </a:lnTo>
                  <a:lnTo>
                    <a:pt x="23444" y="136448"/>
                  </a:lnTo>
                  <a:lnTo>
                    <a:pt x="23444" y="129819"/>
                  </a:lnTo>
                  <a:close/>
                </a:path>
                <a:path w="125095" h="144780">
                  <a:moveTo>
                    <a:pt x="124980" y="71539"/>
                  </a:moveTo>
                  <a:lnTo>
                    <a:pt x="115963" y="25184"/>
                  </a:lnTo>
                  <a:lnTo>
                    <a:pt x="105549" y="11709"/>
                  </a:lnTo>
                  <a:lnTo>
                    <a:pt x="105549" y="74180"/>
                  </a:lnTo>
                  <a:lnTo>
                    <a:pt x="105270" y="88341"/>
                  </a:lnTo>
                  <a:lnTo>
                    <a:pt x="96837" y="128828"/>
                  </a:lnTo>
                  <a:lnTo>
                    <a:pt x="79349" y="137769"/>
                  </a:lnTo>
                  <a:lnTo>
                    <a:pt x="71323" y="136258"/>
                  </a:lnTo>
                  <a:lnTo>
                    <a:pt x="52882" y="95885"/>
                  </a:lnTo>
                  <a:lnTo>
                    <a:pt x="52158" y="71539"/>
                  </a:lnTo>
                  <a:lnTo>
                    <a:pt x="52324" y="62763"/>
                  </a:lnTo>
                  <a:lnTo>
                    <a:pt x="59105" y="22275"/>
                  </a:lnTo>
                  <a:lnTo>
                    <a:pt x="78130" y="6629"/>
                  </a:lnTo>
                  <a:lnTo>
                    <a:pt x="86156" y="8343"/>
                  </a:lnTo>
                  <a:lnTo>
                    <a:pt x="104533" y="51168"/>
                  </a:lnTo>
                  <a:lnTo>
                    <a:pt x="105549" y="74180"/>
                  </a:lnTo>
                  <a:lnTo>
                    <a:pt x="105549" y="11709"/>
                  </a:lnTo>
                  <a:lnTo>
                    <a:pt x="100114" y="6629"/>
                  </a:lnTo>
                  <a:lnTo>
                    <a:pt x="90436" y="1701"/>
                  </a:lnTo>
                  <a:lnTo>
                    <a:pt x="79349" y="0"/>
                  </a:lnTo>
                  <a:lnTo>
                    <a:pt x="67437" y="1727"/>
                  </a:lnTo>
                  <a:lnTo>
                    <a:pt x="36715" y="36715"/>
                  </a:lnTo>
                  <a:lnTo>
                    <a:pt x="31254" y="71539"/>
                  </a:lnTo>
                  <a:lnTo>
                    <a:pt x="32207" y="87668"/>
                  </a:lnTo>
                  <a:lnTo>
                    <a:pt x="45516" y="125844"/>
                  </a:lnTo>
                  <a:lnTo>
                    <a:pt x="78130" y="144399"/>
                  </a:lnTo>
                  <a:lnTo>
                    <a:pt x="91643" y="142176"/>
                  </a:lnTo>
                  <a:lnTo>
                    <a:pt x="99225" y="137769"/>
                  </a:lnTo>
                  <a:lnTo>
                    <a:pt x="102920" y="135623"/>
                  </a:lnTo>
                  <a:lnTo>
                    <a:pt x="122275" y="100787"/>
                  </a:lnTo>
                  <a:lnTo>
                    <a:pt x="124726" y="81457"/>
                  </a:lnTo>
                  <a:lnTo>
                    <a:pt x="124980" y="7153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65" name="object 6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269576" y="2273375"/>
              <a:ext cx="80683" cy="144388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369693" y="2270733"/>
              <a:ext cx="89879" cy="147031"/>
            </a:xfrm>
            <a:prstGeom prst="rect">
              <a:avLst/>
            </a:prstGeom>
          </p:spPr>
        </p:pic>
        <p:sp>
          <p:nvSpPr>
            <p:cNvPr id="67" name="object 67"/>
            <p:cNvSpPr/>
            <p:nvPr/>
          </p:nvSpPr>
          <p:spPr>
            <a:xfrm>
              <a:off x="6052070" y="2241600"/>
              <a:ext cx="635635" cy="252095"/>
            </a:xfrm>
            <a:custGeom>
              <a:avLst/>
              <a:gdLst/>
              <a:ahLst/>
              <a:cxnLst/>
              <a:rect l="l" t="t" r="r" b="b"/>
              <a:pathLst>
                <a:path w="635634" h="252094">
                  <a:moveTo>
                    <a:pt x="50787" y="5295"/>
                  </a:moveTo>
                  <a:lnTo>
                    <a:pt x="19596" y="38176"/>
                  </a:lnTo>
                  <a:lnTo>
                    <a:pt x="3581" y="88582"/>
                  </a:lnTo>
                  <a:lnTo>
                    <a:pt x="0" y="125831"/>
                  </a:lnTo>
                  <a:lnTo>
                    <a:pt x="939" y="144653"/>
                  </a:lnTo>
                  <a:lnTo>
                    <a:pt x="13030" y="197358"/>
                  </a:lnTo>
                  <a:lnTo>
                    <a:pt x="36652" y="240766"/>
                  </a:lnTo>
                  <a:lnTo>
                    <a:pt x="46888" y="251675"/>
                  </a:lnTo>
                  <a:lnTo>
                    <a:pt x="50787" y="246380"/>
                  </a:lnTo>
                  <a:lnTo>
                    <a:pt x="42710" y="235940"/>
                  </a:lnTo>
                  <a:lnTo>
                    <a:pt x="35966" y="224523"/>
                  </a:lnTo>
                  <a:lnTo>
                    <a:pt x="22631" y="183769"/>
                  </a:lnTo>
                  <a:lnTo>
                    <a:pt x="18237" y="125831"/>
                  </a:lnTo>
                  <a:lnTo>
                    <a:pt x="18719" y="104203"/>
                  </a:lnTo>
                  <a:lnTo>
                    <a:pt x="26047" y="52971"/>
                  </a:lnTo>
                  <a:lnTo>
                    <a:pt x="42710" y="15722"/>
                  </a:lnTo>
                  <a:lnTo>
                    <a:pt x="50787" y="5295"/>
                  </a:lnTo>
                  <a:close/>
                </a:path>
                <a:path w="635634" h="252094">
                  <a:moveTo>
                    <a:pt x="481761" y="125831"/>
                  </a:moveTo>
                  <a:lnTo>
                    <a:pt x="474586" y="71437"/>
                  </a:lnTo>
                  <a:lnTo>
                    <a:pt x="454240" y="23672"/>
                  </a:lnTo>
                  <a:lnTo>
                    <a:pt x="434911" y="0"/>
                  </a:lnTo>
                  <a:lnTo>
                    <a:pt x="430923" y="5295"/>
                  </a:lnTo>
                  <a:lnTo>
                    <a:pt x="439216" y="15722"/>
                  </a:lnTo>
                  <a:lnTo>
                    <a:pt x="446252" y="27152"/>
                  </a:lnTo>
                  <a:lnTo>
                    <a:pt x="459143" y="67348"/>
                  </a:lnTo>
                  <a:lnTo>
                    <a:pt x="463537" y="125831"/>
                  </a:lnTo>
                  <a:lnTo>
                    <a:pt x="463054" y="147650"/>
                  </a:lnTo>
                  <a:lnTo>
                    <a:pt x="455726" y="198691"/>
                  </a:lnTo>
                  <a:lnTo>
                    <a:pt x="439216" y="235940"/>
                  </a:lnTo>
                  <a:lnTo>
                    <a:pt x="430923" y="246380"/>
                  </a:lnTo>
                  <a:lnTo>
                    <a:pt x="434911" y="251675"/>
                  </a:lnTo>
                  <a:lnTo>
                    <a:pt x="462165" y="213487"/>
                  </a:lnTo>
                  <a:lnTo>
                    <a:pt x="478637" y="162598"/>
                  </a:lnTo>
                  <a:lnTo>
                    <a:pt x="480999" y="144462"/>
                  </a:lnTo>
                  <a:lnTo>
                    <a:pt x="481761" y="125831"/>
                  </a:lnTo>
                  <a:close/>
                </a:path>
                <a:path w="635634" h="252094">
                  <a:moveTo>
                    <a:pt x="635317" y="131127"/>
                  </a:moveTo>
                  <a:lnTo>
                    <a:pt x="539013" y="131127"/>
                  </a:lnTo>
                  <a:lnTo>
                    <a:pt x="539013" y="145707"/>
                  </a:lnTo>
                  <a:lnTo>
                    <a:pt x="635317" y="145707"/>
                  </a:lnTo>
                  <a:lnTo>
                    <a:pt x="635317" y="131127"/>
                  </a:lnTo>
                  <a:close/>
                </a:path>
                <a:path w="635634" h="252094">
                  <a:moveTo>
                    <a:pt x="635317" y="103314"/>
                  </a:moveTo>
                  <a:lnTo>
                    <a:pt x="539013" y="103314"/>
                  </a:lnTo>
                  <a:lnTo>
                    <a:pt x="539013" y="117881"/>
                  </a:lnTo>
                  <a:lnTo>
                    <a:pt x="635317" y="117881"/>
                  </a:lnTo>
                  <a:lnTo>
                    <a:pt x="635317" y="10331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68" name="object 6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743439" y="2273375"/>
              <a:ext cx="335920" cy="144388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515617" y="2874389"/>
              <a:ext cx="272791" cy="228478"/>
            </a:xfrm>
            <a:prstGeom prst="rect">
              <a:avLst/>
            </a:prstGeom>
          </p:spPr>
        </p:pic>
        <p:sp>
          <p:nvSpPr>
            <p:cNvPr id="70" name="object 70"/>
            <p:cNvSpPr/>
            <p:nvPr/>
          </p:nvSpPr>
          <p:spPr>
            <a:xfrm>
              <a:off x="4861128" y="2880334"/>
              <a:ext cx="344805" cy="147320"/>
            </a:xfrm>
            <a:custGeom>
              <a:avLst/>
              <a:gdLst/>
              <a:ahLst/>
              <a:cxnLst/>
              <a:rect l="l" t="t" r="r" b="b"/>
              <a:pathLst>
                <a:path w="344804" h="147319">
                  <a:moveTo>
                    <a:pt x="96139" y="101993"/>
                  </a:moveTo>
                  <a:lnTo>
                    <a:pt x="0" y="101993"/>
                  </a:lnTo>
                  <a:lnTo>
                    <a:pt x="0" y="116573"/>
                  </a:lnTo>
                  <a:lnTo>
                    <a:pt x="96139" y="116573"/>
                  </a:lnTo>
                  <a:lnTo>
                    <a:pt x="96139" y="101993"/>
                  </a:lnTo>
                  <a:close/>
                </a:path>
                <a:path w="344804" h="147319">
                  <a:moveTo>
                    <a:pt x="96139" y="74180"/>
                  </a:moveTo>
                  <a:lnTo>
                    <a:pt x="0" y="74180"/>
                  </a:lnTo>
                  <a:lnTo>
                    <a:pt x="0" y="88747"/>
                  </a:lnTo>
                  <a:lnTo>
                    <a:pt x="96139" y="88747"/>
                  </a:lnTo>
                  <a:lnTo>
                    <a:pt x="96139" y="74180"/>
                  </a:lnTo>
                  <a:close/>
                </a:path>
                <a:path w="344804" h="147319">
                  <a:moveTo>
                    <a:pt x="246811" y="129819"/>
                  </a:moveTo>
                  <a:lnTo>
                    <a:pt x="241617" y="124523"/>
                  </a:lnTo>
                  <a:lnTo>
                    <a:pt x="239014" y="123190"/>
                  </a:lnTo>
                  <a:lnTo>
                    <a:pt x="232524" y="123190"/>
                  </a:lnTo>
                  <a:lnTo>
                    <a:pt x="229908" y="124523"/>
                  </a:lnTo>
                  <a:lnTo>
                    <a:pt x="227317" y="127165"/>
                  </a:lnTo>
                  <a:lnTo>
                    <a:pt x="224713" y="132461"/>
                  </a:lnTo>
                  <a:lnTo>
                    <a:pt x="224713" y="139090"/>
                  </a:lnTo>
                  <a:lnTo>
                    <a:pt x="226021" y="141732"/>
                  </a:lnTo>
                  <a:lnTo>
                    <a:pt x="229908" y="145707"/>
                  </a:lnTo>
                  <a:lnTo>
                    <a:pt x="232524" y="147040"/>
                  </a:lnTo>
                  <a:lnTo>
                    <a:pt x="236423" y="147040"/>
                  </a:lnTo>
                  <a:lnTo>
                    <a:pt x="239014" y="147040"/>
                  </a:lnTo>
                  <a:lnTo>
                    <a:pt x="241617" y="145707"/>
                  </a:lnTo>
                  <a:lnTo>
                    <a:pt x="244208" y="143065"/>
                  </a:lnTo>
                  <a:lnTo>
                    <a:pt x="246811" y="141732"/>
                  </a:lnTo>
                  <a:lnTo>
                    <a:pt x="246811" y="129819"/>
                  </a:lnTo>
                  <a:close/>
                </a:path>
                <a:path w="344804" h="147319">
                  <a:moveTo>
                    <a:pt x="344220" y="1320"/>
                  </a:moveTo>
                  <a:lnTo>
                    <a:pt x="342925" y="0"/>
                  </a:lnTo>
                  <a:lnTo>
                    <a:pt x="340334" y="1320"/>
                  </a:lnTo>
                  <a:lnTo>
                    <a:pt x="339026" y="3975"/>
                  </a:lnTo>
                  <a:lnTo>
                    <a:pt x="337731" y="3975"/>
                  </a:lnTo>
                  <a:lnTo>
                    <a:pt x="336435" y="5308"/>
                  </a:lnTo>
                  <a:lnTo>
                    <a:pt x="289674" y="5308"/>
                  </a:lnTo>
                  <a:lnTo>
                    <a:pt x="267589" y="54305"/>
                  </a:lnTo>
                  <a:lnTo>
                    <a:pt x="267589" y="56972"/>
                  </a:lnTo>
                  <a:lnTo>
                    <a:pt x="268884" y="58293"/>
                  </a:lnTo>
                  <a:lnTo>
                    <a:pt x="271475" y="58293"/>
                  </a:lnTo>
                  <a:lnTo>
                    <a:pt x="278320" y="58762"/>
                  </a:lnTo>
                  <a:lnTo>
                    <a:pt x="320522" y="80149"/>
                  </a:lnTo>
                  <a:lnTo>
                    <a:pt x="327342" y="103327"/>
                  </a:lnTo>
                  <a:lnTo>
                    <a:pt x="326859" y="110236"/>
                  </a:lnTo>
                  <a:lnTo>
                    <a:pt x="306552" y="139090"/>
                  </a:lnTo>
                  <a:lnTo>
                    <a:pt x="296164" y="139090"/>
                  </a:lnTo>
                  <a:lnTo>
                    <a:pt x="290969" y="136436"/>
                  </a:lnTo>
                  <a:lnTo>
                    <a:pt x="277990" y="128485"/>
                  </a:lnTo>
                  <a:lnTo>
                    <a:pt x="272770" y="125844"/>
                  </a:lnTo>
                  <a:lnTo>
                    <a:pt x="266280" y="125844"/>
                  </a:lnTo>
                  <a:lnTo>
                    <a:pt x="263690" y="127165"/>
                  </a:lnTo>
                  <a:lnTo>
                    <a:pt x="261086" y="129819"/>
                  </a:lnTo>
                  <a:lnTo>
                    <a:pt x="261086" y="139090"/>
                  </a:lnTo>
                  <a:lnTo>
                    <a:pt x="263690" y="143065"/>
                  </a:lnTo>
                  <a:lnTo>
                    <a:pt x="270179" y="144386"/>
                  </a:lnTo>
                  <a:lnTo>
                    <a:pt x="280581" y="147040"/>
                  </a:lnTo>
                  <a:lnTo>
                    <a:pt x="287070" y="147040"/>
                  </a:lnTo>
                  <a:lnTo>
                    <a:pt x="298475" y="146037"/>
                  </a:lnTo>
                  <a:lnTo>
                    <a:pt x="309156" y="143065"/>
                  </a:lnTo>
                  <a:lnTo>
                    <a:pt x="316915" y="139090"/>
                  </a:lnTo>
                  <a:lnTo>
                    <a:pt x="318858" y="138099"/>
                  </a:lnTo>
                  <a:lnTo>
                    <a:pt x="341947" y="104686"/>
                  </a:lnTo>
                  <a:lnTo>
                    <a:pt x="342925" y="94056"/>
                  </a:lnTo>
                  <a:lnTo>
                    <a:pt x="342925" y="87426"/>
                  </a:lnTo>
                  <a:lnTo>
                    <a:pt x="323672" y="54305"/>
                  </a:lnTo>
                  <a:lnTo>
                    <a:pt x="293573" y="42392"/>
                  </a:lnTo>
                  <a:lnTo>
                    <a:pt x="283184" y="39738"/>
                  </a:lnTo>
                  <a:lnTo>
                    <a:pt x="290969" y="21196"/>
                  </a:lnTo>
                  <a:lnTo>
                    <a:pt x="336435" y="21196"/>
                  </a:lnTo>
                  <a:lnTo>
                    <a:pt x="336435" y="19875"/>
                  </a:lnTo>
                  <a:lnTo>
                    <a:pt x="344220" y="132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71" name="object 71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226134" y="2880333"/>
              <a:ext cx="83133" cy="147031"/>
            </a:xfrm>
            <a:prstGeom prst="rect">
              <a:avLst/>
            </a:prstGeom>
          </p:spPr>
        </p:pic>
        <p:sp>
          <p:nvSpPr>
            <p:cNvPr id="72" name="object 72"/>
            <p:cNvSpPr/>
            <p:nvPr/>
          </p:nvSpPr>
          <p:spPr>
            <a:xfrm>
              <a:off x="5013122" y="2851200"/>
              <a:ext cx="455930" cy="252095"/>
            </a:xfrm>
            <a:custGeom>
              <a:avLst/>
              <a:gdLst/>
              <a:ahLst/>
              <a:cxnLst/>
              <a:rect l="l" t="t" r="r" b="b"/>
              <a:pathLst>
                <a:path w="455929" h="252094">
                  <a:moveTo>
                    <a:pt x="49352" y="5295"/>
                  </a:moveTo>
                  <a:lnTo>
                    <a:pt x="18783" y="38176"/>
                  </a:lnTo>
                  <a:lnTo>
                    <a:pt x="2921" y="88582"/>
                  </a:lnTo>
                  <a:lnTo>
                    <a:pt x="0" y="125831"/>
                  </a:lnTo>
                  <a:lnTo>
                    <a:pt x="723" y="144653"/>
                  </a:lnTo>
                  <a:lnTo>
                    <a:pt x="11684" y="197358"/>
                  </a:lnTo>
                  <a:lnTo>
                    <a:pt x="35420" y="240766"/>
                  </a:lnTo>
                  <a:lnTo>
                    <a:pt x="45453" y="251675"/>
                  </a:lnTo>
                  <a:lnTo>
                    <a:pt x="49352" y="246380"/>
                  </a:lnTo>
                  <a:lnTo>
                    <a:pt x="41859" y="235940"/>
                  </a:lnTo>
                  <a:lnTo>
                    <a:pt x="35217" y="224523"/>
                  </a:lnTo>
                  <a:lnTo>
                    <a:pt x="22555" y="183769"/>
                  </a:lnTo>
                  <a:lnTo>
                    <a:pt x="18173" y="125831"/>
                  </a:lnTo>
                  <a:lnTo>
                    <a:pt x="18656" y="104203"/>
                  </a:lnTo>
                  <a:lnTo>
                    <a:pt x="25958" y="52971"/>
                  </a:lnTo>
                  <a:lnTo>
                    <a:pt x="41859" y="15722"/>
                  </a:lnTo>
                  <a:lnTo>
                    <a:pt x="49352" y="5295"/>
                  </a:lnTo>
                  <a:close/>
                </a:path>
                <a:path w="455929" h="252094">
                  <a:moveTo>
                    <a:pt x="367588" y="125831"/>
                  </a:moveTo>
                  <a:lnTo>
                    <a:pt x="360464" y="71437"/>
                  </a:lnTo>
                  <a:lnTo>
                    <a:pt x="340144" y="23672"/>
                  </a:lnTo>
                  <a:lnTo>
                    <a:pt x="320827" y="0"/>
                  </a:lnTo>
                  <a:lnTo>
                    <a:pt x="316928" y="5295"/>
                  </a:lnTo>
                  <a:lnTo>
                    <a:pt x="325170" y="15722"/>
                  </a:lnTo>
                  <a:lnTo>
                    <a:pt x="332193" y="27152"/>
                  </a:lnTo>
                  <a:lnTo>
                    <a:pt x="345008" y="67348"/>
                  </a:lnTo>
                  <a:lnTo>
                    <a:pt x="349389" y="125831"/>
                  </a:lnTo>
                  <a:lnTo>
                    <a:pt x="348907" y="147650"/>
                  </a:lnTo>
                  <a:lnTo>
                    <a:pt x="341604" y="198691"/>
                  </a:lnTo>
                  <a:lnTo>
                    <a:pt x="325170" y="235940"/>
                  </a:lnTo>
                  <a:lnTo>
                    <a:pt x="316928" y="246380"/>
                  </a:lnTo>
                  <a:lnTo>
                    <a:pt x="320827" y="251675"/>
                  </a:lnTo>
                  <a:lnTo>
                    <a:pt x="348043" y="213487"/>
                  </a:lnTo>
                  <a:lnTo>
                    <a:pt x="364502" y="162598"/>
                  </a:lnTo>
                  <a:lnTo>
                    <a:pt x="366839" y="144462"/>
                  </a:lnTo>
                  <a:lnTo>
                    <a:pt x="367588" y="125831"/>
                  </a:lnTo>
                  <a:close/>
                </a:path>
                <a:path w="455929" h="252094">
                  <a:moveTo>
                    <a:pt x="455917" y="34442"/>
                  </a:moveTo>
                  <a:lnTo>
                    <a:pt x="423443" y="58280"/>
                  </a:lnTo>
                  <a:lnTo>
                    <a:pt x="403898" y="103162"/>
                  </a:lnTo>
                  <a:lnTo>
                    <a:pt x="402666" y="120523"/>
                  </a:lnTo>
                  <a:lnTo>
                    <a:pt x="404126" y="138912"/>
                  </a:lnTo>
                  <a:lnTo>
                    <a:pt x="426034" y="188087"/>
                  </a:lnTo>
                  <a:lnTo>
                    <a:pt x="453313" y="211937"/>
                  </a:lnTo>
                  <a:lnTo>
                    <a:pt x="455917" y="207962"/>
                  </a:lnTo>
                  <a:lnTo>
                    <a:pt x="445198" y="199250"/>
                  </a:lnTo>
                  <a:lnTo>
                    <a:pt x="436422" y="188925"/>
                  </a:lnTo>
                  <a:lnTo>
                    <a:pt x="421817" y="142887"/>
                  </a:lnTo>
                  <a:lnTo>
                    <a:pt x="420839" y="117881"/>
                  </a:lnTo>
                  <a:lnTo>
                    <a:pt x="421576" y="100977"/>
                  </a:lnTo>
                  <a:lnTo>
                    <a:pt x="432523" y="60921"/>
                  </a:lnTo>
                  <a:lnTo>
                    <a:pt x="447878" y="41186"/>
                  </a:lnTo>
                  <a:lnTo>
                    <a:pt x="455917" y="3444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73" name="object 73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496310" y="2880333"/>
              <a:ext cx="364996" cy="182796"/>
            </a:xfrm>
            <a:prstGeom prst="rect">
              <a:avLst/>
            </a:prstGeom>
          </p:spPr>
        </p:pic>
        <p:sp>
          <p:nvSpPr>
            <p:cNvPr id="74" name="object 74"/>
            <p:cNvSpPr/>
            <p:nvPr/>
          </p:nvSpPr>
          <p:spPr>
            <a:xfrm>
              <a:off x="5888592" y="3003520"/>
              <a:ext cx="23495" cy="24130"/>
            </a:xfrm>
            <a:custGeom>
              <a:avLst/>
              <a:gdLst/>
              <a:ahLst/>
              <a:cxnLst/>
              <a:rect l="l" t="t" r="r" b="b"/>
              <a:pathLst>
                <a:path w="23495" h="24130">
                  <a:moveTo>
                    <a:pt x="14282" y="0"/>
                  </a:moveTo>
                  <a:lnTo>
                    <a:pt x="7790" y="0"/>
                  </a:lnTo>
                  <a:lnTo>
                    <a:pt x="5193" y="1324"/>
                  </a:lnTo>
                  <a:lnTo>
                    <a:pt x="3895" y="3974"/>
                  </a:lnTo>
                  <a:lnTo>
                    <a:pt x="1298" y="6624"/>
                  </a:lnTo>
                  <a:lnTo>
                    <a:pt x="0" y="9272"/>
                  </a:lnTo>
                  <a:lnTo>
                    <a:pt x="0" y="15895"/>
                  </a:lnTo>
                  <a:lnTo>
                    <a:pt x="1298" y="18545"/>
                  </a:lnTo>
                  <a:lnTo>
                    <a:pt x="3895" y="19870"/>
                  </a:lnTo>
                  <a:lnTo>
                    <a:pt x="5193" y="22518"/>
                  </a:lnTo>
                  <a:lnTo>
                    <a:pt x="7790" y="23843"/>
                  </a:lnTo>
                  <a:lnTo>
                    <a:pt x="11685" y="23843"/>
                  </a:lnTo>
                  <a:lnTo>
                    <a:pt x="14282" y="23843"/>
                  </a:lnTo>
                  <a:lnTo>
                    <a:pt x="16879" y="22518"/>
                  </a:lnTo>
                  <a:lnTo>
                    <a:pt x="19493" y="19870"/>
                  </a:lnTo>
                  <a:lnTo>
                    <a:pt x="22090" y="18545"/>
                  </a:lnTo>
                  <a:lnTo>
                    <a:pt x="23389" y="15895"/>
                  </a:lnTo>
                  <a:lnTo>
                    <a:pt x="23389" y="9272"/>
                  </a:lnTo>
                  <a:lnTo>
                    <a:pt x="22090" y="6624"/>
                  </a:lnTo>
                  <a:lnTo>
                    <a:pt x="16879" y="1324"/>
                  </a:lnTo>
                  <a:lnTo>
                    <a:pt x="1428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75" name="object 75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941844" y="2882975"/>
              <a:ext cx="128596" cy="180153"/>
            </a:xfrm>
            <a:prstGeom prst="rect">
              <a:avLst/>
            </a:prstGeom>
          </p:spPr>
        </p:pic>
        <p:sp>
          <p:nvSpPr>
            <p:cNvPr id="76" name="object 76"/>
            <p:cNvSpPr/>
            <p:nvPr/>
          </p:nvSpPr>
          <p:spPr>
            <a:xfrm>
              <a:off x="6196431" y="2882976"/>
              <a:ext cx="125095" cy="144780"/>
            </a:xfrm>
            <a:custGeom>
              <a:avLst/>
              <a:gdLst/>
              <a:ahLst/>
              <a:cxnLst/>
              <a:rect l="l" t="t" r="r" b="b"/>
              <a:pathLst>
                <a:path w="125095" h="144780">
                  <a:moveTo>
                    <a:pt x="23317" y="129819"/>
                  </a:moveTo>
                  <a:lnTo>
                    <a:pt x="22110" y="127177"/>
                  </a:lnTo>
                  <a:lnTo>
                    <a:pt x="19507" y="124523"/>
                  </a:lnTo>
                  <a:lnTo>
                    <a:pt x="18122" y="121881"/>
                  </a:lnTo>
                  <a:lnTo>
                    <a:pt x="14287" y="120548"/>
                  </a:lnTo>
                  <a:lnTo>
                    <a:pt x="9093" y="120548"/>
                  </a:lnTo>
                  <a:lnTo>
                    <a:pt x="5194" y="121881"/>
                  </a:lnTo>
                  <a:lnTo>
                    <a:pt x="3898" y="124523"/>
                  </a:lnTo>
                  <a:lnTo>
                    <a:pt x="1295" y="127177"/>
                  </a:lnTo>
                  <a:lnTo>
                    <a:pt x="0" y="129819"/>
                  </a:lnTo>
                  <a:lnTo>
                    <a:pt x="0" y="136448"/>
                  </a:lnTo>
                  <a:lnTo>
                    <a:pt x="1295" y="139090"/>
                  </a:lnTo>
                  <a:lnTo>
                    <a:pt x="3898" y="140423"/>
                  </a:lnTo>
                  <a:lnTo>
                    <a:pt x="5194" y="143065"/>
                  </a:lnTo>
                  <a:lnTo>
                    <a:pt x="9093" y="144399"/>
                  </a:lnTo>
                  <a:lnTo>
                    <a:pt x="11684" y="144399"/>
                  </a:lnTo>
                  <a:lnTo>
                    <a:pt x="14287" y="144399"/>
                  </a:lnTo>
                  <a:lnTo>
                    <a:pt x="18122" y="143065"/>
                  </a:lnTo>
                  <a:lnTo>
                    <a:pt x="19507" y="140423"/>
                  </a:lnTo>
                  <a:lnTo>
                    <a:pt x="22110" y="139090"/>
                  </a:lnTo>
                  <a:lnTo>
                    <a:pt x="23317" y="136448"/>
                  </a:lnTo>
                  <a:lnTo>
                    <a:pt x="23317" y="129819"/>
                  </a:lnTo>
                  <a:close/>
                </a:path>
                <a:path w="125095" h="144780">
                  <a:moveTo>
                    <a:pt x="124777" y="71539"/>
                  </a:moveTo>
                  <a:lnTo>
                    <a:pt x="115595" y="25184"/>
                  </a:lnTo>
                  <a:lnTo>
                    <a:pt x="105206" y="11645"/>
                  </a:lnTo>
                  <a:lnTo>
                    <a:pt x="105206" y="74180"/>
                  </a:lnTo>
                  <a:lnTo>
                    <a:pt x="104952" y="88341"/>
                  </a:lnTo>
                  <a:lnTo>
                    <a:pt x="96545" y="128828"/>
                  </a:lnTo>
                  <a:lnTo>
                    <a:pt x="79235" y="137769"/>
                  </a:lnTo>
                  <a:lnTo>
                    <a:pt x="71132" y="136258"/>
                  </a:lnTo>
                  <a:lnTo>
                    <a:pt x="52730" y="95885"/>
                  </a:lnTo>
                  <a:lnTo>
                    <a:pt x="51943" y="71539"/>
                  </a:lnTo>
                  <a:lnTo>
                    <a:pt x="52120" y="62763"/>
                  </a:lnTo>
                  <a:lnTo>
                    <a:pt x="58889" y="22275"/>
                  </a:lnTo>
                  <a:lnTo>
                    <a:pt x="79235" y="6629"/>
                  </a:lnTo>
                  <a:lnTo>
                    <a:pt x="86550" y="8343"/>
                  </a:lnTo>
                  <a:lnTo>
                    <a:pt x="104432" y="51168"/>
                  </a:lnTo>
                  <a:lnTo>
                    <a:pt x="105206" y="74180"/>
                  </a:lnTo>
                  <a:lnTo>
                    <a:pt x="105206" y="11645"/>
                  </a:lnTo>
                  <a:lnTo>
                    <a:pt x="99872" y="6629"/>
                  </a:lnTo>
                  <a:lnTo>
                    <a:pt x="90233" y="1701"/>
                  </a:lnTo>
                  <a:lnTo>
                    <a:pt x="79235" y="0"/>
                  </a:lnTo>
                  <a:lnTo>
                    <a:pt x="67284" y="1727"/>
                  </a:lnTo>
                  <a:lnTo>
                    <a:pt x="37172" y="36715"/>
                  </a:lnTo>
                  <a:lnTo>
                    <a:pt x="31115" y="71539"/>
                  </a:lnTo>
                  <a:lnTo>
                    <a:pt x="32067" y="87668"/>
                  </a:lnTo>
                  <a:lnTo>
                    <a:pt x="45478" y="125844"/>
                  </a:lnTo>
                  <a:lnTo>
                    <a:pt x="77851" y="144399"/>
                  </a:lnTo>
                  <a:lnTo>
                    <a:pt x="91528" y="142176"/>
                  </a:lnTo>
                  <a:lnTo>
                    <a:pt x="99326" y="137769"/>
                  </a:lnTo>
                  <a:lnTo>
                    <a:pt x="103136" y="135623"/>
                  </a:lnTo>
                  <a:lnTo>
                    <a:pt x="121996" y="100787"/>
                  </a:lnTo>
                  <a:lnTo>
                    <a:pt x="124498" y="81457"/>
                  </a:lnTo>
                  <a:lnTo>
                    <a:pt x="124777" y="7153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77" name="object 77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341985" y="2882975"/>
              <a:ext cx="79117" cy="144388"/>
            </a:xfrm>
            <a:prstGeom prst="rect">
              <a:avLst/>
            </a:prstGeom>
          </p:spPr>
        </p:pic>
        <p:pic>
          <p:nvPicPr>
            <p:cNvPr id="78" name="object 78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441995" y="2880333"/>
              <a:ext cx="88348" cy="147031"/>
            </a:xfrm>
            <a:prstGeom prst="rect">
              <a:avLst/>
            </a:prstGeom>
          </p:spPr>
        </p:pic>
        <p:sp>
          <p:nvSpPr>
            <p:cNvPr id="79" name="object 79"/>
            <p:cNvSpPr/>
            <p:nvPr/>
          </p:nvSpPr>
          <p:spPr>
            <a:xfrm>
              <a:off x="6124981" y="2851200"/>
              <a:ext cx="633095" cy="252095"/>
            </a:xfrm>
            <a:custGeom>
              <a:avLst/>
              <a:gdLst/>
              <a:ahLst/>
              <a:cxnLst/>
              <a:rect l="l" t="t" r="r" b="b"/>
              <a:pathLst>
                <a:path w="633095" h="252094">
                  <a:moveTo>
                    <a:pt x="49364" y="5295"/>
                  </a:moveTo>
                  <a:lnTo>
                    <a:pt x="18262" y="38176"/>
                  </a:lnTo>
                  <a:lnTo>
                    <a:pt x="2933" y="88582"/>
                  </a:lnTo>
                  <a:lnTo>
                    <a:pt x="0" y="125831"/>
                  </a:lnTo>
                  <a:lnTo>
                    <a:pt x="736" y="144653"/>
                  </a:lnTo>
                  <a:lnTo>
                    <a:pt x="11709" y="197358"/>
                  </a:lnTo>
                  <a:lnTo>
                    <a:pt x="35267" y="240766"/>
                  </a:lnTo>
                  <a:lnTo>
                    <a:pt x="45466" y="251675"/>
                  </a:lnTo>
                  <a:lnTo>
                    <a:pt x="49364" y="246380"/>
                  </a:lnTo>
                  <a:lnTo>
                    <a:pt x="41313" y="235940"/>
                  </a:lnTo>
                  <a:lnTo>
                    <a:pt x="34594" y="224523"/>
                  </a:lnTo>
                  <a:lnTo>
                    <a:pt x="21285" y="183769"/>
                  </a:lnTo>
                  <a:lnTo>
                    <a:pt x="16903" y="125831"/>
                  </a:lnTo>
                  <a:lnTo>
                    <a:pt x="17386" y="104203"/>
                  </a:lnTo>
                  <a:lnTo>
                    <a:pt x="24688" y="52971"/>
                  </a:lnTo>
                  <a:lnTo>
                    <a:pt x="41313" y="15722"/>
                  </a:lnTo>
                  <a:lnTo>
                    <a:pt x="49364" y="5295"/>
                  </a:lnTo>
                  <a:close/>
                </a:path>
                <a:path w="633095" h="252094">
                  <a:moveTo>
                    <a:pt x="479285" y="125831"/>
                  </a:moveTo>
                  <a:lnTo>
                    <a:pt x="472198" y="71437"/>
                  </a:lnTo>
                  <a:lnTo>
                    <a:pt x="452513" y="23672"/>
                  </a:lnTo>
                  <a:lnTo>
                    <a:pt x="433920" y="0"/>
                  </a:lnTo>
                  <a:lnTo>
                    <a:pt x="429945" y="5295"/>
                  </a:lnTo>
                  <a:lnTo>
                    <a:pt x="437438" y="15722"/>
                  </a:lnTo>
                  <a:lnTo>
                    <a:pt x="444093" y="27152"/>
                  </a:lnTo>
                  <a:lnTo>
                    <a:pt x="456717" y="67348"/>
                  </a:lnTo>
                  <a:lnTo>
                    <a:pt x="461098" y="125831"/>
                  </a:lnTo>
                  <a:lnTo>
                    <a:pt x="460616" y="147650"/>
                  </a:lnTo>
                  <a:lnTo>
                    <a:pt x="453313" y="198691"/>
                  </a:lnTo>
                  <a:lnTo>
                    <a:pt x="437438" y="235940"/>
                  </a:lnTo>
                  <a:lnTo>
                    <a:pt x="429945" y="246380"/>
                  </a:lnTo>
                  <a:lnTo>
                    <a:pt x="433920" y="251675"/>
                  </a:lnTo>
                  <a:lnTo>
                    <a:pt x="459943" y="213487"/>
                  </a:lnTo>
                  <a:lnTo>
                    <a:pt x="476224" y="162598"/>
                  </a:lnTo>
                  <a:lnTo>
                    <a:pt x="478536" y="144462"/>
                  </a:lnTo>
                  <a:lnTo>
                    <a:pt x="479285" y="125831"/>
                  </a:lnTo>
                  <a:close/>
                </a:path>
                <a:path w="633095" h="252094">
                  <a:moveTo>
                    <a:pt x="632663" y="131127"/>
                  </a:moveTo>
                  <a:lnTo>
                    <a:pt x="536409" y="131127"/>
                  </a:lnTo>
                  <a:lnTo>
                    <a:pt x="536409" y="145707"/>
                  </a:lnTo>
                  <a:lnTo>
                    <a:pt x="632663" y="145707"/>
                  </a:lnTo>
                  <a:lnTo>
                    <a:pt x="632663" y="131127"/>
                  </a:lnTo>
                  <a:close/>
                </a:path>
                <a:path w="633095" h="252094">
                  <a:moveTo>
                    <a:pt x="632663" y="103314"/>
                  </a:moveTo>
                  <a:lnTo>
                    <a:pt x="536409" y="103314"/>
                  </a:lnTo>
                  <a:lnTo>
                    <a:pt x="536409" y="117881"/>
                  </a:lnTo>
                  <a:lnTo>
                    <a:pt x="632663" y="117881"/>
                  </a:lnTo>
                  <a:lnTo>
                    <a:pt x="632663" y="10331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80" name="object 80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6813401" y="2882975"/>
              <a:ext cx="335167" cy="144388"/>
            </a:xfrm>
            <a:prstGeom prst="rect">
              <a:avLst/>
            </a:prstGeom>
          </p:spPr>
        </p:pic>
        <p:pic>
          <p:nvPicPr>
            <p:cNvPr id="81" name="object 81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426719" y="184404"/>
              <a:ext cx="6542532" cy="1219200"/>
            </a:xfrm>
            <a:prstGeom prst="rect">
              <a:avLst/>
            </a:prstGeom>
          </p:spPr>
        </p:pic>
        <p:pic>
          <p:nvPicPr>
            <p:cNvPr id="82" name="object 82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159763" y="5622036"/>
              <a:ext cx="2340864" cy="364235"/>
            </a:xfrm>
            <a:prstGeom prst="rect">
              <a:avLst/>
            </a:prstGeom>
          </p:spPr>
        </p:pic>
        <p:pic>
          <p:nvPicPr>
            <p:cNvPr id="83" name="object 83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5038343" y="5430012"/>
              <a:ext cx="2822448" cy="755904"/>
            </a:xfrm>
            <a:prstGeom prst="rect">
              <a:avLst/>
            </a:prstGeom>
          </p:spPr>
        </p:pic>
      </p:grpSp>
      <p:sp>
        <p:nvSpPr>
          <p:cNvPr id="84" name="object 84"/>
          <p:cNvSpPr txBox="1"/>
          <p:nvPr/>
        </p:nvSpPr>
        <p:spPr>
          <a:xfrm>
            <a:off x="4411217" y="4693665"/>
            <a:ext cx="367792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4000" spc="-125" dirty="0">
                <a:solidFill>
                  <a:prstClr val="black"/>
                </a:solidFill>
                <a:latin typeface="Times New Roman"/>
                <a:cs typeface="Times New Roman"/>
              </a:rPr>
              <a:t>“Backward</a:t>
            </a:r>
            <a:r>
              <a:rPr sz="4000" spc="-4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4000" spc="-50" dirty="0">
                <a:solidFill>
                  <a:prstClr val="black"/>
                </a:solidFill>
                <a:latin typeface="Times New Roman"/>
                <a:cs typeface="Times New Roman"/>
              </a:rPr>
              <a:t>Phase”</a:t>
            </a:r>
            <a:endParaRPr sz="40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grpSp>
        <p:nvGrpSpPr>
          <p:cNvPr id="85" name="object 85"/>
          <p:cNvGrpSpPr/>
          <p:nvPr/>
        </p:nvGrpSpPr>
        <p:grpSpPr>
          <a:xfrm>
            <a:off x="7522210" y="2505711"/>
            <a:ext cx="1440815" cy="3146425"/>
            <a:chOff x="5998209" y="2505710"/>
            <a:chExt cx="1440815" cy="3146425"/>
          </a:xfrm>
        </p:grpSpPr>
        <p:sp>
          <p:nvSpPr>
            <p:cNvPr id="86" name="object 86"/>
            <p:cNvSpPr/>
            <p:nvPr/>
          </p:nvSpPr>
          <p:spPr>
            <a:xfrm>
              <a:off x="6004559" y="2512060"/>
              <a:ext cx="1428115" cy="3133725"/>
            </a:xfrm>
            <a:custGeom>
              <a:avLst/>
              <a:gdLst/>
              <a:ahLst/>
              <a:cxnLst/>
              <a:rect l="l" t="t" r="r" b="b"/>
              <a:pathLst>
                <a:path w="1428115" h="3133725">
                  <a:moveTo>
                    <a:pt x="65531" y="0"/>
                  </a:moveTo>
                  <a:lnTo>
                    <a:pt x="0" y="160400"/>
                  </a:lnTo>
                  <a:lnTo>
                    <a:pt x="56514" y="136778"/>
                  </a:lnTo>
                  <a:lnTo>
                    <a:pt x="1315212" y="3133509"/>
                  </a:lnTo>
                  <a:lnTo>
                    <a:pt x="1428114" y="3086061"/>
                  </a:lnTo>
                  <a:lnTo>
                    <a:pt x="169544" y="89280"/>
                  </a:lnTo>
                  <a:lnTo>
                    <a:pt x="226060" y="65531"/>
                  </a:lnTo>
                  <a:lnTo>
                    <a:pt x="65531" y="0"/>
                  </a:lnTo>
                  <a:close/>
                </a:path>
              </a:pathLst>
            </a:custGeom>
            <a:solidFill>
              <a:srgbClr val="BADFE2">
                <a:alpha val="56077"/>
              </a:srgbClr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7" name="object 87"/>
            <p:cNvSpPr/>
            <p:nvPr/>
          </p:nvSpPr>
          <p:spPr>
            <a:xfrm>
              <a:off x="6004559" y="2512060"/>
              <a:ext cx="1428115" cy="3133725"/>
            </a:xfrm>
            <a:custGeom>
              <a:avLst/>
              <a:gdLst/>
              <a:ahLst/>
              <a:cxnLst/>
              <a:rect l="l" t="t" r="r" b="b"/>
              <a:pathLst>
                <a:path w="1428115" h="3133725">
                  <a:moveTo>
                    <a:pt x="0" y="160400"/>
                  </a:moveTo>
                  <a:lnTo>
                    <a:pt x="65531" y="0"/>
                  </a:lnTo>
                  <a:lnTo>
                    <a:pt x="226060" y="65531"/>
                  </a:lnTo>
                  <a:lnTo>
                    <a:pt x="169544" y="89280"/>
                  </a:lnTo>
                  <a:lnTo>
                    <a:pt x="1428114" y="3086061"/>
                  </a:lnTo>
                  <a:lnTo>
                    <a:pt x="1315212" y="3133509"/>
                  </a:lnTo>
                  <a:lnTo>
                    <a:pt x="56514" y="136778"/>
                  </a:lnTo>
                  <a:lnTo>
                    <a:pt x="0" y="160400"/>
                  </a:lnTo>
                  <a:close/>
                </a:path>
              </a:pathLst>
            </a:custGeom>
            <a:ln w="12700">
              <a:solidFill>
                <a:srgbClr val="88A3A7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88" name="object 88"/>
          <p:cNvSpPr txBox="1"/>
          <p:nvPr/>
        </p:nvSpPr>
        <p:spPr>
          <a:xfrm>
            <a:off x="2929508" y="6145387"/>
            <a:ext cx="1791970" cy="2051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30"/>
              </a:lnSpc>
            </a:pPr>
            <a:r>
              <a:rPr sz="1400" b="1" dirty="0">
                <a:solidFill>
                  <a:srgbClr val="008000"/>
                </a:solidFill>
                <a:latin typeface="Times New Roman"/>
                <a:cs typeface="Times New Roman"/>
              </a:rPr>
              <a:t>Output</a:t>
            </a:r>
            <a:r>
              <a:rPr sz="1400" b="1" spc="-6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008000"/>
                </a:solidFill>
                <a:latin typeface="Times New Roman"/>
                <a:cs typeface="Times New Roman"/>
              </a:rPr>
              <a:t>weight</a:t>
            </a:r>
            <a:r>
              <a:rPr sz="1400" b="1" spc="-7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008000"/>
                </a:solidFill>
                <a:latin typeface="Times New Roman"/>
                <a:cs typeface="Times New Roman"/>
              </a:rPr>
              <a:t>Updates</a:t>
            </a:r>
            <a:endParaRPr sz="14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89" name="object 89"/>
          <p:cNvSpPr txBox="1"/>
          <p:nvPr/>
        </p:nvSpPr>
        <p:spPr>
          <a:xfrm>
            <a:off x="7201280" y="6248105"/>
            <a:ext cx="1802130" cy="2051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30"/>
              </a:lnSpc>
            </a:pPr>
            <a:r>
              <a:rPr sz="1400" b="1" dirty="0">
                <a:solidFill>
                  <a:srgbClr val="008000"/>
                </a:solidFill>
                <a:latin typeface="Times New Roman"/>
                <a:cs typeface="Times New Roman"/>
              </a:rPr>
              <a:t>Hidden</a:t>
            </a:r>
            <a:r>
              <a:rPr sz="1400" b="1" spc="-6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008000"/>
                </a:solidFill>
                <a:latin typeface="Times New Roman"/>
                <a:cs typeface="Times New Roman"/>
              </a:rPr>
              <a:t>weight</a:t>
            </a:r>
            <a:r>
              <a:rPr sz="1400" b="1" spc="-7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008000"/>
                </a:solidFill>
                <a:latin typeface="Times New Roman"/>
                <a:cs typeface="Times New Roman"/>
              </a:rPr>
              <a:t>Updates</a:t>
            </a:r>
            <a:endParaRPr sz="14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31795" y="483820"/>
            <a:ext cx="1160145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400" b="1" dirty="0">
                <a:solidFill>
                  <a:srgbClr val="0000FF"/>
                </a:solidFill>
                <a:latin typeface="Times New Roman"/>
                <a:cs typeface="Times New Roman"/>
              </a:rPr>
              <a:t>Label:</a:t>
            </a:r>
            <a:r>
              <a:rPr sz="1400" b="1" spc="-8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008000"/>
                </a:solidFill>
                <a:latin typeface="Times New Roman"/>
                <a:cs typeface="Times New Roman"/>
              </a:rPr>
              <a:t>Positive</a:t>
            </a:r>
            <a:endParaRPr sz="14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431795" y="1017778"/>
            <a:ext cx="1228725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400" b="1" dirty="0">
                <a:solidFill>
                  <a:srgbClr val="0033CC"/>
                </a:solidFill>
                <a:latin typeface="Times New Roman"/>
                <a:cs typeface="Times New Roman"/>
              </a:rPr>
              <a:t>Label:</a:t>
            </a:r>
            <a:r>
              <a:rPr sz="1400" b="1" spc="-85" dirty="0">
                <a:solidFill>
                  <a:srgbClr val="0033CC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FF0000"/>
                </a:solidFill>
                <a:latin typeface="Times New Roman"/>
                <a:cs typeface="Times New Roman"/>
              </a:rPr>
              <a:t>Negative</a:t>
            </a:r>
            <a:endParaRPr sz="14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969110" y="88953"/>
            <a:ext cx="1010285" cy="1184299"/>
          </a:xfrm>
          <a:prstGeom prst="rect">
            <a:avLst/>
          </a:prstGeom>
        </p:spPr>
        <p:txBody>
          <a:bodyPr vert="horz" wrap="square" lIns="0" tIns="103505" rIns="0" bIns="0" rtlCol="0">
            <a:spAutoFit/>
          </a:bodyPr>
          <a:lstStyle/>
          <a:p>
            <a:pPr marL="27305">
              <a:spcBef>
                <a:spcPts val="815"/>
              </a:spcBef>
            </a:pPr>
            <a:r>
              <a:rPr sz="1400" b="1" spc="-110" dirty="0">
                <a:solidFill>
                  <a:srgbClr val="0000FF"/>
                </a:solidFill>
                <a:latin typeface="Times New Roman"/>
                <a:cs typeface="Times New Roman"/>
              </a:rPr>
              <a:t>T</a:t>
            </a:r>
            <a:r>
              <a:rPr sz="1400" b="1" dirty="0">
                <a:solidFill>
                  <a:srgbClr val="0000FF"/>
                </a:solidFill>
                <a:latin typeface="Times New Roman"/>
                <a:cs typeface="Times New Roman"/>
              </a:rPr>
              <a:t>r</a:t>
            </a:r>
            <a:r>
              <a:rPr sz="1400" b="1" spc="5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1400" b="1" dirty="0">
                <a:solidFill>
                  <a:srgbClr val="0000FF"/>
                </a:solidFill>
                <a:latin typeface="Times New Roman"/>
                <a:cs typeface="Times New Roman"/>
              </a:rPr>
              <a:t>ining</a:t>
            </a:r>
            <a:r>
              <a:rPr sz="1400" b="1" spc="-3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0000FF"/>
                </a:solidFill>
                <a:latin typeface="Times New Roman"/>
                <a:cs typeface="Times New Roman"/>
              </a:rPr>
              <a:t>set:</a:t>
            </a:r>
            <a:endParaRPr sz="140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12700">
              <a:spcBef>
                <a:spcPts val="720"/>
              </a:spcBef>
              <a:tabLst>
                <a:tab pos="864235" algn="l"/>
              </a:tabLst>
            </a:pPr>
            <a:r>
              <a:rPr sz="1400" b="1" dirty="0">
                <a:solidFill>
                  <a:srgbClr val="0000FF"/>
                </a:solidFill>
                <a:latin typeface="Times New Roman"/>
                <a:cs typeface="Times New Roman"/>
              </a:rPr>
              <a:t>1	0</a:t>
            </a:r>
            <a:endParaRPr sz="140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>
              <a:spcBef>
                <a:spcPts val="50"/>
              </a:spcBef>
            </a:pPr>
            <a:endParaRPr sz="215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12700">
              <a:tabLst>
                <a:tab pos="864235" algn="l"/>
              </a:tabLst>
            </a:pPr>
            <a:r>
              <a:rPr sz="1400" b="1" dirty="0">
                <a:solidFill>
                  <a:srgbClr val="0033CC"/>
                </a:solidFill>
                <a:latin typeface="Times New Roman"/>
                <a:cs typeface="Times New Roman"/>
              </a:rPr>
              <a:t>0	1</a:t>
            </a:r>
            <a:endParaRPr sz="14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099175" y="88952"/>
            <a:ext cx="648970" cy="635000"/>
          </a:xfrm>
          <a:prstGeom prst="rect">
            <a:avLst/>
          </a:prstGeom>
        </p:spPr>
        <p:txBody>
          <a:bodyPr vert="horz" wrap="square" lIns="0" tIns="103505" rIns="0" bIns="0" rtlCol="0">
            <a:spAutoFit/>
          </a:bodyPr>
          <a:lstStyle/>
          <a:p>
            <a:pPr marL="12700">
              <a:spcBef>
                <a:spcPts val="815"/>
              </a:spcBef>
            </a:pPr>
            <a:r>
              <a:rPr sz="1400" b="1" spc="-135" dirty="0">
                <a:solidFill>
                  <a:srgbClr val="0000FF"/>
                </a:solidFill>
                <a:latin typeface="Times New Roman"/>
                <a:cs typeface="Times New Roman"/>
              </a:rPr>
              <a:t>T</a:t>
            </a:r>
            <a:r>
              <a:rPr sz="1400" b="1" dirty="0">
                <a:solidFill>
                  <a:srgbClr val="0000FF"/>
                </a:solidFill>
                <a:latin typeface="Times New Roman"/>
                <a:cs typeface="Times New Roman"/>
              </a:rPr>
              <a:t>e</a:t>
            </a:r>
            <a:r>
              <a:rPr sz="1400" b="1" spc="5" dirty="0">
                <a:solidFill>
                  <a:srgbClr val="0000FF"/>
                </a:solidFill>
                <a:latin typeface="Times New Roman"/>
                <a:cs typeface="Times New Roman"/>
              </a:rPr>
              <a:t>s</a:t>
            </a:r>
            <a:r>
              <a:rPr sz="1400" b="1" dirty="0">
                <a:solidFill>
                  <a:srgbClr val="0000FF"/>
                </a:solidFill>
                <a:latin typeface="Times New Roman"/>
                <a:cs typeface="Times New Roman"/>
              </a:rPr>
              <a:t>t set:</a:t>
            </a:r>
            <a:endParaRPr sz="140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74295">
              <a:spcBef>
                <a:spcPts val="720"/>
              </a:spcBef>
            </a:pPr>
            <a:r>
              <a:rPr sz="1400" b="1" dirty="0">
                <a:solidFill>
                  <a:srgbClr val="0000FF"/>
                </a:solidFill>
                <a:latin typeface="Times New Roman"/>
                <a:cs typeface="Times New Roman"/>
              </a:rPr>
              <a:t>1</a:t>
            </a:r>
            <a:endParaRPr sz="14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012941" y="483820"/>
            <a:ext cx="114935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400" b="1" dirty="0">
                <a:solidFill>
                  <a:srgbClr val="0000FF"/>
                </a:solidFill>
                <a:latin typeface="Times New Roman"/>
                <a:cs typeface="Times New Roman"/>
              </a:rPr>
              <a:t>1</a:t>
            </a:r>
            <a:endParaRPr sz="14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623429" y="483820"/>
            <a:ext cx="1160145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400" b="1" dirty="0">
                <a:solidFill>
                  <a:srgbClr val="0000FF"/>
                </a:solidFill>
                <a:latin typeface="Times New Roman"/>
                <a:cs typeface="Times New Roman"/>
              </a:rPr>
              <a:t>Label:</a:t>
            </a:r>
            <a:r>
              <a:rPr sz="1400" b="1" spc="-8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008000"/>
                </a:solidFill>
                <a:latin typeface="Times New Roman"/>
                <a:cs typeface="Times New Roman"/>
              </a:rPr>
              <a:t>Positive</a:t>
            </a:r>
            <a:endParaRPr sz="14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3805238" y="2909125"/>
            <a:ext cx="588645" cy="1283970"/>
            <a:chOff x="2281237" y="2909125"/>
            <a:chExt cx="588645" cy="1283970"/>
          </a:xfrm>
        </p:grpSpPr>
        <p:sp>
          <p:nvSpPr>
            <p:cNvPr id="9" name="object 9"/>
            <p:cNvSpPr/>
            <p:nvPr/>
          </p:nvSpPr>
          <p:spPr>
            <a:xfrm>
              <a:off x="2286000" y="2913888"/>
              <a:ext cx="340360" cy="782955"/>
            </a:xfrm>
            <a:custGeom>
              <a:avLst/>
              <a:gdLst/>
              <a:ahLst/>
              <a:cxnLst/>
              <a:rect l="l" t="t" r="r" b="b"/>
              <a:pathLst>
                <a:path w="340360" h="782954">
                  <a:moveTo>
                    <a:pt x="339979" y="782574"/>
                  </a:moveTo>
                  <a:lnTo>
                    <a:pt x="0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2385060" y="3697224"/>
              <a:ext cx="481965" cy="492759"/>
            </a:xfrm>
            <a:custGeom>
              <a:avLst/>
              <a:gdLst/>
              <a:ahLst/>
              <a:cxnLst/>
              <a:rect l="l" t="t" r="r" b="b"/>
              <a:pathLst>
                <a:path w="481964" h="492760">
                  <a:moveTo>
                    <a:pt x="240791" y="0"/>
                  </a:moveTo>
                  <a:lnTo>
                    <a:pt x="192268" y="5002"/>
                  </a:lnTo>
                  <a:lnTo>
                    <a:pt x="147071" y="19347"/>
                  </a:lnTo>
                  <a:lnTo>
                    <a:pt x="106170" y="42045"/>
                  </a:lnTo>
                  <a:lnTo>
                    <a:pt x="70532" y="72104"/>
                  </a:lnTo>
                  <a:lnTo>
                    <a:pt x="41127" y="108532"/>
                  </a:lnTo>
                  <a:lnTo>
                    <a:pt x="18924" y="150340"/>
                  </a:lnTo>
                  <a:lnTo>
                    <a:pt x="4892" y="196534"/>
                  </a:lnTo>
                  <a:lnTo>
                    <a:pt x="0" y="246125"/>
                  </a:lnTo>
                  <a:lnTo>
                    <a:pt x="4892" y="295717"/>
                  </a:lnTo>
                  <a:lnTo>
                    <a:pt x="18924" y="341911"/>
                  </a:lnTo>
                  <a:lnTo>
                    <a:pt x="41127" y="383719"/>
                  </a:lnTo>
                  <a:lnTo>
                    <a:pt x="70532" y="420147"/>
                  </a:lnTo>
                  <a:lnTo>
                    <a:pt x="106170" y="450206"/>
                  </a:lnTo>
                  <a:lnTo>
                    <a:pt x="147071" y="472904"/>
                  </a:lnTo>
                  <a:lnTo>
                    <a:pt x="192268" y="487249"/>
                  </a:lnTo>
                  <a:lnTo>
                    <a:pt x="240791" y="492251"/>
                  </a:lnTo>
                  <a:lnTo>
                    <a:pt x="289315" y="487249"/>
                  </a:lnTo>
                  <a:lnTo>
                    <a:pt x="334512" y="472904"/>
                  </a:lnTo>
                  <a:lnTo>
                    <a:pt x="375413" y="450206"/>
                  </a:lnTo>
                  <a:lnTo>
                    <a:pt x="411051" y="420147"/>
                  </a:lnTo>
                  <a:lnTo>
                    <a:pt x="440456" y="383719"/>
                  </a:lnTo>
                  <a:lnTo>
                    <a:pt x="462659" y="341911"/>
                  </a:lnTo>
                  <a:lnTo>
                    <a:pt x="476691" y="295717"/>
                  </a:lnTo>
                  <a:lnTo>
                    <a:pt x="481583" y="246125"/>
                  </a:lnTo>
                  <a:lnTo>
                    <a:pt x="476691" y="196534"/>
                  </a:lnTo>
                  <a:lnTo>
                    <a:pt x="462659" y="150340"/>
                  </a:lnTo>
                  <a:lnTo>
                    <a:pt x="440456" y="108532"/>
                  </a:lnTo>
                  <a:lnTo>
                    <a:pt x="411051" y="72104"/>
                  </a:lnTo>
                  <a:lnTo>
                    <a:pt x="375413" y="42045"/>
                  </a:lnTo>
                  <a:lnTo>
                    <a:pt x="334512" y="19347"/>
                  </a:lnTo>
                  <a:lnTo>
                    <a:pt x="289315" y="5002"/>
                  </a:lnTo>
                  <a:lnTo>
                    <a:pt x="24079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2385060" y="3697224"/>
              <a:ext cx="481965" cy="492759"/>
            </a:xfrm>
            <a:custGeom>
              <a:avLst/>
              <a:gdLst/>
              <a:ahLst/>
              <a:cxnLst/>
              <a:rect l="l" t="t" r="r" b="b"/>
              <a:pathLst>
                <a:path w="481964" h="492760">
                  <a:moveTo>
                    <a:pt x="0" y="246125"/>
                  </a:moveTo>
                  <a:lnTo>
                    <a:pt x="4892" y="196534"/>
                  </a:lnTo>
                  <a:lnTo>
                    <a:pt x="18924" y="150340"/>
                  </a:lnTo>
                  <a:lnTo>
                    <a:pt x="41127" y="108532"/>
                  </a:lnTo>
                  <a:lnTo>
                    <a:pt x="70532" y="72104"/>
                  </a:lnTo>
                  <a:lnTo>
                    <a:pt x="106170" y="42045"/>
                  </a:lnTo>
                  <a:lnTo>
                    <a:pt x="147071" y="19347"/>
                  </a:lnTo>
                  <a:lnTo>
                    <a:pt x="192268" y="5002"/>
                  </a:lnTo>
                  <a:lnTo>
                    <a:pt x="240791" y="0"/>
                  </a:lnTo>
                  <a:lnTo>
                    <a:pt x="289315" y="5002"/>
                  </a:lnTo>
                  <a:lnTo>
                    <a:pt x="334512" y="19347"/>
                  </a:lnTo>
                  <a:lnTo>
                    <a:pt x="375413" y="42045"/>
                  </a:lnTo>
                  <a:lnTo>
                    <a:pt x="411051" y="72104"/>
                  </a:lnTo>
                  <a:lnTo>
                    <a:pt x="440456" y="108532"/>
                  </a:lnTo>
                  <a:lnTo>
                    <a:pt x="462659" y="150340"/>
                  </a:lnTo>
                  <a:lnTo>
                    <a:pt x="476691" y="196534"/>
                  </a:lnTo>
                  <a:lnTo>
                    <a:pt x="481583" y="246125"/>
                  </a:lnTo>
                  <a:lnTo>
                    <a:pt x="476691" y="295717"/>
                  </a:lnTo>
                  <a:lnTo>
                    <a:pt x="462659" y="341911"/>
                  </a:lnTo>
                  <a:lnTo>
                    <a:pt x="440456" y="383719"/>
                  </a:lnTo>
                  <a:lnTo>
                    <a:pt x="411051" y="420147"/>
                  </a:lnTo>
                  <a:lnTo>
                    <a:pt x="375413" y="450206"/>
                  </a:lnTo>
                  <a:lnTo>
                    <a:pt x="334512" y="472904"/>
                  </a:lnTo>
                  <a:lnTo>
                    <a:pt x="289315" y="487249"/>
                  </a:lnTo>
                  <a:lnTo>
                    <a:pt x="240791" y="492251"/>
                  </a:lnTo>
                  <a:lnTo>
                    <a:pt x="192268" y="487249"/>
                  </a:lnTo>
                  <a:lnTo>
                    <a:pt x="147071" y="472904"/>
                  </a:lnTo>
                  <a:lnTo>
                    <a:pt x="106170" y="450206"/>
                  </a:lnTo>
                  <a:lnTo>
                    <a:pt x="70532" y="420147"/>
                  </a:lnTo>
                  <a:lnTo>
                    <a:pt x="41127" y="383719"/>
                  </a:lnTo>
                  <a:lnTo>
                    <a:pt x="18924" y="341911"/>
                  </a:lnTo>
                  <a:lnTo>
                    <a:pt x="4892" y="295717"/>
                  </a:lnTo>
                  <a:lnTo>
                    <a:pt x="0" y="246125"/>
                  </a:lnTo>
                  <a:close/>
                </a:path>
              </a:pathLst>
            </a:custGeom>
            <a:ln w="60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4001389" y="3818891"/>
            <a:ext cx="255270" cy="6394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8105">
              <a:spcBef>
                <a:spcPts val="100"/>
              </a:spcBef>
            </a:pPr>
            <a:r>
              <a:rPr sz="1400" i="1" spc="5" dirty="0">
                <a:solidFill>
                  <a:prstClr val="black"/>
                </a:solidFill>
                <a:latin typeface="Times New Roman"/>
                <a:cs typeface="Times New Roman"/>
              </a:rPr>
              <a:t>x</a:t>
            </a:r>
            <a:r>
              <a:rPr sz="1350" spc="7" baseline="-21604" dirty="0">
                <a:solidFill>
                  <a:prstClr val="black"/>
                </a:solidFill>
                <a:latin typeface="Times New Roman"/>
                <a:cs typeface="Times New Roman"/>
              </a:rPr>
              <a:t>1</a:t>
            </a:r>
            <a:endParaRPr sz="1350" baseline="-21604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38100">
              <a:spcBef>
                <a:spcPts val="1470"/>
              </a:spcBef>
            </a:pPr>
            <a:r>
              <a:rPr sz="1400" b="1" dirty="0">
                <a:solidFill>
                  <a:srgbClr val="0000FF"/>
                </a:solidFill>
                <a:latin typeface="Times New Roman"/>
                <a:cs typeface="Times New Roman"/>
              </a:rPr>
              <a:t>1</a:t>
            </a:r>
            <a:endParaRPr sz="14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4737990" y="3694049"/>
            <a:ext cx="486409" cy="499109"/>
            <a:chOff x="3213989" y="3694048"/>
            <a:chExt cx="486409" cy="499109"/>
          </a:xfrm>
        </p:grpSpPr>
        <p:sp>
          <p:nvSpPr>
            <p:cNvPr id="14" name="object 14"/>
            <p:cNvSpPr/>
            <p:nvPr/>
          </p:nvSpPr>
          <p:spPr>
            <a:xfrm>
              <a:off x="3217164" y="3697223"/>
              <a:ext cx="480059" cy="492759"/>
            </a:xfrm>
            <a:custGeom>
              <a:avLst/>
              <a:gdLst/>
              <a:ahLst/>
              <a:cxnLst/>
              <a:rect l="l" t="t" r="r" b="b"/>
              <a:pathLst>
                <a:path w="480060" h="492760">
                  <a:moveTo>
                    <a:pt x="240030" y="0"/>
                  </a:moveTo>
                  <a:lnTo>
                    <a:pt x="191648" y="5002"/>
                  </a:lnTo>
                  <a:lnTo>
                    <a:pt x="146589" y="19347"/>
                  </a:lnTo>
                  <a:lnTo>
                    <a:pt x="105816" y="42045"/>
                  </a:lnTo>
                  <a:lnTo>
                    <a:pt x="70294" y="72104"/>
                  </a:lnTo>
                  <a:lnTo>
                    <a:pt x="40987" y="108532"/>
                  </a:lnTo>
                  <a:lnTo>
                    <a:pt x="18859" y="150340"/>
                  </a:lnTo>
                  <a:lnTo>
                    <a:pt x="4875" y="196534"/>
                  </a:lnTo>
                  <a:lnTo>
                    <a:pt x="0" y="246125"/>
                  </a:lnTo>
                  <a:lnTo>
                    <a:pt x="4875" y="295717"/>
                  </a:lnTo>
                  <a:lnTo>
                    <a:pt x="18859" y="341911"/>
                  </a:lnTo>
                  <a:lnTo>
                    <a:pt x="40987" y="383719"/>
                  </a:lnTo>
                  <a:lnTo>
                    <a:pt x="70294" y="420147"/>
                  </a:lnTo>
                  <a:lnTo>
                    <a:pt x="105816" y="450206"/>
                  </a:lnTo>
                  <a:lnTo>
                    <a:pt x="146589" y="472904"/>
                  </a:lnTo>
                  <a:lnTo>
                    <a:pt x="191648" y="487249"/>
                  </a:lnTo>
                  <a:lnTo>
                    <a:pt x="240030" y="492251"/>
                  </a:lnTo>
                  <a:lnTo>
                    <a:pt x="288411" y="487249"/>
                  </a:lnTo>
                  <a:lnTo>
                    <a:pt x="333470" y="472904"/>
                  </a:lnTo>
                  <a:lnTo>
                    <a:pt x="374243" y="450206"/>
                  </a:lnTo>
                  <a:lnTo>
                    <a:pt x="409765" y="420147"/>
                  </a:lnTo>
                  <a:lnTo>
                    <a:pt x="439072" y="383719"/>
                  </a:lnTo>
                  <a:lnTo>
                    <a:pt x="461200" y="341911"/>
                  </a:lnTo>
                  <a:lnTo>
                    <a:pt x="475184" y="295717"/>
                  </a:lnTo>
                  <a:lnTo>
                    <a:pt x="480060" y="246125"/>
                  </a:lnTo>
                  <a:lnTo>
                    <a:pt x="475184" y="196534"/>
                  </a:lnTo>
                  <a:lnTo>
                    <a:pt x="461200" y="150340"/>
                  </a:lnTo>
                  <a:lnTo>
                    <a:pt x="439072" y="108532"/>
                  </a:lnTo>
                  <a:lnTo>
                    <a:pt x="409765" y="72104"/>
                  </a:lnTo>
                  <a:lnTo>
                    <a:pt x="374243" y="42045"/>
                  </a:lnTo>
                  <a:lnTo>
                    <a:pt x="333470" y="19347"/>
                  </a:lnTo>
                  <a:lnTo>
                    <a:pt x="288411" y="5002"/>
                  </a:lnTo>
                  <a:lnTo>
                    <a:pt x="24003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5" name="object 15"/>
            <p:cNvSpPr/>
            <p:nvPr/>
          </p:nvSpPr>
          <p:spPr>
            <a:xfrm>
              <a:off x="3217164" y="3697223"/>
              <a:ext cx="480059" cy="492759"/>
            </a:xfrm>
            <a:custGeom>
              <a:avLst/>
              <a:gdLst/>
              <a:ahLst/>
              <a:cxnLst/>
              <a:rect l="l" t="t" r="r" b="b"/>
              <a:pathLst>
                <a:path w="480060" h="492760">
                  <a:moveTo>
                    <a:pt x="0" y="246125"/>
                  </a:moveTo>
                  <a:lnTo>
                    <a:pt x="4875" y="196534"/>
                  </a:lnTo>
                  <a:lnTo>
                    <a:pt x="18859" y="150340"/>
                  </a:lnTo>
                  <a:lnTo>
                    <a:pt x="40987" y="108532"/>
                  </a:lnTo>
                  <a:lnTo>
                    <a:pt x="70294" y="72104"/>
                  </a:lnTo>
                  <a:lnTo>
                    <a:pt x="105816" y="42045"/>
                  </a:lnTo>
                  <a:lnTo>
                    <a:pt x="146589" y="19347"/>
                  </a:lnTo>
                  <a:lnTo>
                    <a:pt x="191648" y="5002"/>
                  </a:lnTo>
                  <a:lnTo>
                    <a:pt x="240030" y="0"/>
                  </a:lnTo>
                  <a:lnTo>
                    <a:pt x="288411" y="5002"/>
                  </a:lnTo>
                  <a:lnTo>
                    <a:pt x="333470" y="19347"/>
                  </a:lnTo>
                  <a:lnTo>
                    <a:pt x="374243" y="42045"/>
                  </a:lnTo>
                  <a:lnTo>
                    <a:pt x="409765" y="72104"/>
                  </a:lnTo>
                  <a:lnTo>
                    <a:pt x="439072" y="108532"/>
                  </a:lnTo>
                  <a:lnTo>
                    <a:pt x="461200" y="150340"/>
                  </a:lnTo>
                  <a:lnTo>
                    <a:pt x="475184" y="196534"/>
                  </a:lnTo>
                  <a:lnTo>
                    <a:pt x="480060" y="246125"/>
                  </a:lnTo>
                  <a:lnTo>
                    <a:pt x="475184" y="295717"/>
                  </a:lnTo>
                  <a:lnTo>
                    <a:pt x="461200" y="341911"/>
                  </a:lnTo>
                  <a:lnTo>
                    <a:pt x="439072" y="383719"/>
                  </a:lnTo>
                  <a:lnTo>
                    <a:pt x="409765" y="420147"/>
                  </a:lnTo>
                  <a:lnTo>
                    <a:pt x="374243" y="450206"/>
                  </a:lnTo>
                  <a:lnTo>
                    <a:pt x="333470" y="472904"/>
                  </a:lnTo>
                  <a:lnTo>
                    <a:pt x="288411" y="487249"/>
                  </a:lnTo>
                  <a:lnTo>
                    <a:pt x="240030" y="492251"/>
                  </a:lnTo>
                  <a:lnTo>
                    <a:pt x="191648" y="487249"/>
                  </a:lnTo>
                  <a:lnTo>
                    <a:pt x="146589" y="472904"/>
                  </a:lnTo>
                  <a:lnTo>
                    <a:pt x="105816" y="450206"/>
                  </a:lnTo>
                  <a:lnTo>
                    <a:pt x="70294" y="420147"/>
                  </a:lnTo>
                  <a:lnTo>
                    <a:pt x="40987" y="383719"/>
                  </a:lnTo>
                  <a:lnTo>
                    <a:pt x="18859" y="341911"/>
                  </a:lnTo>
                  <a:lnTo>
                    <a:pt x="4875" y="295717"/>
                  </a:lnTo>
                  <a:lnTo>
                    <a:pt x="0" y="246125"/>
                  </a:lnTo>
                  <a:close/>
                </a:path>
              </a:pathLst>
            </a:custGeom>
            <a:ln w="60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4853685" y="3818891"/>
            <a:ext cx="234950" cy="6394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7785">
              <a:spcBef>
                <a:spcPts val="100"/>
              </a:spcBef>
            </a:pPr>
            <a:r>
              <a:rPr sz="1400" i="1" spc="5" dirty="0">
                <a:solidFill>
                  <a:prstClr val="black"/>
                </a:solidFill>
                <a:latin typeface="Times New Roman"/>
                <a:cs typeface="Times New Roman"/>
              </a:rPr>
              <a:t>x</a:t>
            </a:r>
            <a:r>
              <a:rPr sz="1350" spc="7" baseline="-21604" dirty="0">
                <a:solidFill>
                  <a:prstClr val="black"/>
                </a:solidFill>
                <a:latin typeface="Times New Roman"/>
                <a:cs typeface="Times New Roman"/>
              </a:rPr>
              <a:t>2</a:t>
            </a:r>
            <a:endParaRPr sz="1350" baseline="-21604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38100">
              <a:spcBef>
                <a:spcPts val="1470"/>
              </a:spcBef>
            </a:pPr>
            <a:r>
              <a:rPr sz="1400" b="1" dirty="0">
                <a:solidFill>
                  <a:srgbClr val="0000FF"/>
                </a:solidFill>
                <a:latin typeface="Times New Roman"/>
                <a:cs typeface="Times New Roman"/>
              </a:rPr>
              <a:t>0</a:t>
            </a:r>
            <a:endParaRPr sz="14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3166745" y="2433701"/>
            <a:ext cx="1819910" cy="1758950"/>
            <a:chOff x="1642745" y="2433701"/>
            <a:chExt cx="1819910" cy="1758950"/>
          </a:xfrm>
        </p:grpSpPr>
        <p:sp>
          <p:nvSpPr>
            <p:cNvPr id="18" name="object 18"/>
            <p:cNvSpPr/>
            <p:nvPr/>
          </p:nvSpPr>
          <p:spPr>
            <a:xfrm>
              <a:off x="2052828" y="2436876"/>
              <a:ext cx="481965" cy="492759"/>
            </a:xfrm>
            <a:custGeom>
              <a:avLst/>
              <a:gdLst/>
              <a:ahLst/>
              <a:cxnLst/>
              <a:rect l="l" t="t" r="r" b="b"/>
              <a:pathLst>
                <a:path w="481964" h="492760">
                  <a:moveTo>
                    <a:pt x="240792" y="0"/>
                  </a:moveTo>
                  <a:lnTo>
                    <a:pt x="192268" y="5002"/>
                  </a:lnTo>
                  <a:lnTo>
                    <a:pt x="147071" y="19347"/>
                  </a:lnTo>
                  <a:lnTo>
                    <a:pt x="106170" y="42045"/>
                  </a:lnTo>
                  <a:lnTo>
                    <a:pt x="70532" y="72104"/>
                  </a:lnTo>
                  <a:lnTo>
                    <a:pt x="41127" y="108532"/>
                  </a:lnTo>
                  <a:lnTo>
                    <a:pt x="18924" y="150340"/>
                  </a:lnTo>
                  <a:lnTo>
                    <a:pt x="4892" y="196534"/>
                  </a:lnTo>
                  <a:lnTo>
                    <a:pt x="0" y="246125"/>
                  </a:lnTo>
                  <a:lnTo>
                    <a:pt x="4892" y="295717"/>
                  </a:lnTo>
                  <a:lnTo>
                    <a:pt x="18924" y="341911"/>
                  </a:lnTo>
                  <a:lnTo>
                    <a:pt x="41127" y="383719"/>
                  </a:lnTo>
                  <a:lnTo>
                    <a:pt x="70532" y="420147"/>
                  </a:lnTo>
                  <a:lnTo>
                    <a:pt x="106170" y="450206"/>
                  </a:lnTo>
                  <a:lnTo>
                    <a:pt x="147071" y="472904"/>
                  </a:lnTo>
                  <a:lnTo>
                    <a:pt x="192268" y="487249"/>
                  </a:lnTo>
                  <a:lnTo>
                    <a:pt x="240792" y="492251"/>
                  </a:lnTo>
                  <a:lnTo>
                    <a:pt x="289315" y="487249"/>
                  </a:lnTo>
                  <a:lnTo>
                    <a:pt x="334512" y="472904"/>
                  </a:lnTo>
                  <a:lnTo>
                    <a:pt x="375413" y="450206"/>
                  </a:lnTo>
                  <a:lnTo>
                    <a:pt x="411051" y="420147"/>
                  </a:lnTo>
                  <a:lnTo>
                    <a:pt x="440456" y="383719"/>
                  </a:lnTo>
                  <a:lnTo>
                    <a:pt x="462659" y="341911"/>
                  </a:lnTo>
                  <a:lnTo>
                    <a:pt x="476691" y="295717"/>
                  </a:lnTo>
                  <a:lnTo>
                    <a:pt x="481584" y="246125"/>
                  </a:lnTo>
                  <a:lnTo>
                    <a:pt x="476691" y="196534"/>
                  </a:lnTo>
                  <a:lnTo>
                    <a:pt x="462659" y="150340"/>
                  </a:lnTo>
                  <a:lnTo>
                    <a:pt x="440456" y="108532"/>
                  </a:lnTo>
                  <a:lnTo>
                    <a:pt x="411051" y="72104"/>
                  </a:lnTo>
                  <a:lnTo>
                    <a:pt x="375413" y="42045"/>
                  </a:lnTo>
                  <a:lnTo>
                    <a:pt x="334512" y="19347"/>
                  </a:lnTo>
                  <a:lnTo>
                    <a:pt x="289315" y="5002"/>
                  </a:lnTo>
                  <a:lnTo>
                    <a:pt x="24079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9" name="object 19"/>
            <p:cNvSpPr/>
            <p:nvPr/>
          </p:nvSpPr>
          <p:spPr>
            <a:xfrm>
              <a:off x="2052828" y="2436876"/>
              <a:ext cx="481965" cy="492759"/>
            </a:xfrm>
            <a:custGeom>
              <a:avLst/>
              <a:gdLst/>
              <a:ahLst/>
              <a:cxnLst/>
              <a:rect l="l" t="t" r="r" b="b"/>
              <a:pathLst>
                <a:path w="481964" h="492760">
                  <a:moveTo>
                    <a:pt x="0" y="246125"/>
                  </a:moveTo>
                  <a:lnTo>
                    <a:pt x="4892" y="196534"/>
                  </a:lnTo>
                  <a:lnTo>
                    <a:pt x="18924" y="150340"/>
                  </a:lnTo>
                  <a:lnTo>
                    <a:pt x="41127" y="108532"/>
                  </a:lnTo>
                  <a:lnTo>
                    <a:pt x="70532" y="72104"/>
                  </a:lnTo>
                  <a:lnTo>
                    <a:pt x="106170" y="42045"/>
                  </a:lnTo>
                  <a:lnTo>
                    <a:pt x="147071" y="19347"/>
                  </a:lnTo>
                  <a:lnTo>
                    <a:pt x="192268" y="5002"/>
                  </a:lnTo>
                  <a:lnTo>
                    <a:pt x="240792" y="0"/>
                  </a:lnTo>
                  <a:lnTo>
                    <a:pt x="289315" y="5002"/>
                  </a:lnTo>
                  <a:lnTo>
                    <a:pt x="334512" y="19347"/>
                  </a:lnTo>
                  <a:lnTo>
                    <a:pt x="375413" y="42045"/>
                  </a:lnTo>
                  <a:lnTo>
                    <a:pt x="411051" y="72104"/>
                  </a:lnTo>
                  <a:lnTo>
                    <a:pt x="440456" y="108532"/>
                  </a:lnTo>
                  <a:lnTo>
                    <a:pt x="462659" y="150340"/>
                  </a:lnTo>
                  <a:lnTo>
                    <a:pt x="476691" y="196534"/>
                  </a:lnTo>
                  <a:lnTo>
                    <a:pt x="481584" y="246125"/>
                  </a:lnTo>
                  <a:lnTo>
                    <a:pt x="476691" y="295717"/>
                  </a:lnTo>
                  <a:lnTo>
                    <a:pt x="462659" y="341911"/>
                  </a:lnTo>
                  <a:lnTo>
                    <a:pt x="440456" y="383719"/>
                  </a:lnTo>
                  <a:lnTo>
                    <a:pt x="411051" y="420147"/>
                  </a:lnTo>
                  <a:lnTo>
                    <a:pt x="375413" y="450206"/>
                  </a:lnTo>
                  <a:lnTo>
                    <a:pt x="334512" y="472904"/>
                  </a:lnTo>
                  <a:lnTo>
                    <a:pt x="289315" y="487249"/>
                  </a:lnTo>
                  <a:lnTo>
                    <a:pt x="240792" y="492251"/>
                  </a:lnTo>
                  <a:lnTo>
                    <a:pt x="192268" y="487249"/>
                  </a:lnTo>
                  <a:lnTo>
                    <a:pt x="147071" y="472904"/>
                  </a:lnTo>
                  <a:lnTo>
                    <a:pt x="106170" y="450206"/>
                  </a:lnTo>
                  <a:lnTo>
                    <a:pt x="70532" y="420147"/>
                  </a:lnTo>
                  <a:lnTo>
                    <a:pt x="41127" y="383719"/>
                  </a:lnTo>
                  <a:lnTo>
                    <a:pt x="18924" y="341911"/>
                  </a:lnTo>
                  <a:lnTo>
                    <a:pt x="4892" y="295717"/>
                  </a:lnTo>
                  <a:lnTo>
                    <a:pt x="0" y="246125"/>
                  </a:lnTo>
                  <a:close/>
                </a:path>
              </a:pathLst>
            </a:custGeom>
            <a:ln w="60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0" name="object 20"/>
            <p:cNvSpPr/>
            <p:nvPr/>
          </p:nvSpPr>
          <p:spPr>
            <a:xfrm>
              <a:off x="1879092" y="2913888"/>
              <a:ext cx="1578610" cy="854710"/>
            </a:xfrm>
            <a:custGeom>
              <a:avLst/>
              <a:gdLst/>
              <a:ahLst/>
              <a:cxnLst/>
              <a:rect l="l" t="t" r="r" b="b"/>
              <a:pathLst>
                <a:path w="1578610" h="854710">
                  <a:moveTo>
                    <a:pt x="0" y="822706"/>
                  </a:moveTo>
                  <a:lnTo>
                    <a:pt x="414908" y="15239"/>
                  </a:lnTo>
                </a:path>
                <a:path w="1578610" h="854710">
                  <a:moveTo>
                    <a:pt x="1408557" y="854582"/>
                  </a:moveTo>
                  <a:lnTo>
                    <a:pt x="414527" y="15239"/>
                  </a:lnTo>
                </a:path>
                <a:path w="1578610" h="854710">
                  <a:moveTo>
                    <a:pt x="746759" y="782574"/>
                  </a:moveTo>
                  <a:lnTo>
                    <a:pt x="1330325" y="0"/>
                  </a:lnTo>
                </a:path>
                <a:path w="1578610" h="854710">
                  <a:moveTo>
                    <a:pt x="176783" y="854710"/>
                  </a:moveTo>
                  <a:lnTo>
                    <a:pt x="1338199" y="9144"/>
                  </a:lnTo>
                </a:path>
                <a:path w="1578610" h="854710">
                  <a:moveTo>
                    <a:pt x="1578483" y="782447"/>
                  </a:moveTo>
                  <a:lnTo>
                    <a:pt x="1338071" y="9144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1645920" y="3697224"/>
              <a:ext cx="480059" cy="492759"/>
            </a:xfrm>
            <a:custGeom>
              <a:avLst/>
              <a:gdLst/>
              <a:ahLst/>
              <a:cxnLst/>
              <a:rect l="l" t="t" r="r" b="b"/>
              <a:pathLst>
                <a:path w="480060" h="492760">
                  <a:moveTo>
                    <a:pt x="240030" y="0"/>
                  </a:moveTo>
                  <a:lnTo>
                    <a:pt x="191648" y="5002"/>
                  </a:lnTo>
                  <a:lnTo>
                    <a:pt x="146589" y="19347"/>
                  </a:lnTo>
                  <a:lnTo>
                    <a:pt x="105816" y="42045"/>
                  </a:lnTo>
                  <a:lnTo>
                    <a:pt x="70294" y="72104"/>
                  </a:lnTo>
                  <a:lnTo>
                    <a:pt x="40987" y="108532"/>
                  </a:lnTo>
                  <a:lnTo>
                    <a:pt x="18859" y="150340"/>
                  </a:lnTo>
                  <a:lnTo>
                    <a:pt x="4875" y="196534"/>
                  </a:lnTo>
                  <a:lnTo>
                    <a:pt x="0" y="246125"/>
                  </a:lnTo>
                  <a:lnTo>
                    <a:pt x="4875" y="295717"/>
                  </a:lnTo>
                  <a:lnTo>
                    <a:pt x="18859" y="341911"/>
                  </a:lnTo>
                  <a:lnTo>
                    <a:pt x="40987" y="383719"/>
                  </a:lnTo>
                  <a:lnTo>
                    <a:pt x="70294" y="420147"/>
                  </a:lnTo>
                  <a:lnTo>
                    <a:pt x="105816" y="450206"/>
                  </a:lnTo>
                  <a:lnTo>
                    <a:pt x="146589" y="472904"/>
                  </a:lnTo>
                  <a:lnTo>
                    <a:pt x="191648" y="487249"/>
                  </a:lnTo>
                  <a:lnTo>
                    <a:pt x="240030" y="492251"/>
                  </a:lnTo>
                  <a:lnTo>
                    <a:pt x="288411" y="487249"/>
                  </a:lnTo>
                  <a:lnTo>
                    <a:pt x="333470" y="472904"/>
                  </a:lnTo>
                  <a:lnTo>
                    <a:pt x="374243" y="450206"/>
                  </a:lnTo>
                  <a:lnTo>
                    <a:pt x="409765" y="420147"/>
                  </a:lnTo>
                  <a:lnTo>
                    <a:pt x="439072" y="383719"/>
                  </a:lnTo>
                  <a:lnTo>
                    <a:pt x="461200" y="341911"/>
                  </a:lnTo>
                  <a:lnTo>
                    <a:pt x="475184" y="295717"/>
                  </a:lnTo>
                  <a:lnTo>
                    <a:pt x="480060" y="246125"/>
                  </a:lnTo>
                  <a:lnTo>
                    <a:pt x="475184" y="196534"/>
                  </a:lnTo>
                  <a:lnTo>
                    <a:pt x="461200" y="150340"/>
                  </a:lnTo>
                  <a:lnTo>
                    <a:pt x="439072" y="108532"/>
                  </a:lnTo>
                  <a:lnTo>
                    <a:pt x="409765" y="72104"/>
                  </a:lnTo>
                  <a:lnTo>
                    <a:pt x="374243" y="42045"/>
                  </a:lnTo>
                  <a:lnTo>
                    <a:pt x="333470" y="19347"/>
                  </a:lnTo>
                  <a:lnTo>
                    <a:pt x="288411" y="5002"/>
                  </a:lnTo>
                  <a:lnTo>
                    <a:pt x="24003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2" name="object 22"/>
            <p:cNvSpPr/>
            <p:nvPr/>
          </p:nvSpPr>
          <p:spPr>
            <a:xfrm>
              <a:off x="1645920" y="3697224"/>
              <a:ext cx="480059" cy="492759"/>
            </a:xfrm>
            <a:custGeom>
              <a:avLst/>
              <a:gdLst/>
              <a:ahLst/>
              <a:cxnLst/>
              <a:rect l="l" t="t" r="r" b="b"/>
              <a:pathLst>
                <a:path w="480060" h="492760">
                  <a:moveTo>
                    <a:pt x="0" y="246125"/>
                  </a:moveTo>
                  <a:lnTo>
                    <a:pt x="4875" y="196534"/>
                  </a:lnTo>
                  <a:lnTo>
                    <a:pt x="18859" y="150340"/>
                  </a:lnTo>
                  <a:lnTo>
                    <a:pt x="40987" y="108532"/>
                  </a:lnTo>
                  <a:lnTo>
                    <a:pt x="70294" y="72104"/>
                  </a:lnTo>
                  <a:lnTo>
                    <a:pt x="105816" y="42045"/>
                  </a:lnTo>
                  <a:lnTo>
                    <a:pt x="146589" y="19347"/>
                  </a:lnTo>
                  <a:lnTo>
                    <a:pt x="191648" y="5002"/>
                  </a:lnTo>
                  <a:lnTo>
                    <a:pt x="240030" y="0"/>
                  </a:lnTo>
                  <a:lnTo>
                    <a:pt x="288411" y="5002"/>
                  </a:lnTo>
                  <a:lnTo>
                    <a:pt x="333470" y="19347"/>
                  </a:lnTo>
                  <a:lnTo>
                    <a:pt x="374243" y="42045"/>
                  </a:lnTo>
                  <a:lnTo>
                    <a:pt x="409765" y="72104"/>
                  </a:lnTo>
                  <a:lnTo>
                    <a:pt x="439072" y="108532"/>
                  </a:lnTo>
                  <a:lnTo>
                    <a:pt x="461200" y="150340"/>
                  </a:lnTo>
                  <a:lnTo>
                    <a:pt x="475184" y="196534"/>
                  </a:lnTo>
                  <a:lnTo>
                    <a:pt x="480060" y="246125"/>
                  </a:lnTo>
                  <a:lnTo>
                    <a:pt x="475184" y="295717"/>
                  </a:lnTo>
                  <a:lnTo>
                    <a:pt x="461200" y="341911"/>
                  </a:lnTo>
                  <a:lnTo>
                    <a:pt x="439072" y="383719"/>
                  </a:lnTo>
                  <a:lnTo>
                    <a:pt x="409765" y="420147"/>
                  </a:lnTo>
                  <a:lnTo>
                    <a:pt x="374243" y="450206"/>
                  </a:lnTo>
                  <a:lnTo>
                    <a:pt x="333470" y="472904"/>
                  </a:lnTo>
                  <a:lnTo>
                    <a:pt x="288411" y="487249"/>
                  </a:lnTo>
                  <a:lnTo>
                    <a:pt x="240030" y="492251"/>
                  </a:lnTo>
                  <a:lnTo>
                    <a:pt x="191648" y="487249"/>
                  </a:lnTo>
                  <a:lnTo>
                    <a:pt x="146589" y="472904"/>
                  </a:lnTo>
                  <a:lnTo>
                    <a:pt x="105816" y="450206"/>
                  </a:lnTo>
                  <a:lnTo>
                    <a:pt x="70294" y="420147"/>
                  </a:lnTo>
                  <a:lnTo>
                    <a:pt x="40987" y="383719"/>
                  </a:lnTo>
                  <a:lnTo>
                    <a:pt x="18859" y="341911"/>
                  </a:lnTo>
                  <a:lnTo>
                    <a:pt x="4875" y="295717"/>
                  </a:lnTo>
                  <a:lnTo>
                    <a:pt x="0" y="246125"/>
                  </a:lnTo>
                  <a:close/>
                </a:path>
              </a:pathLst>
            </a:custGeom>
            <a:ln w="60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3351403" y="3818890"/>
            <a:ext cx="11493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dirty="0">
                <a:solidFill>
                  <a:prstClr val="black"/>
                </a:solidFill>
                <a:latin typeface="Times New Roman"/>
                <a:cs typeface="Times New Roman"/>
              </a:rPr>
              <a:t>1</a:t>
            </a:r>
            <a:endParaRPr sz="14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3982021" y="1580261"/>
            <a:ext cx="1003300" cy="1332230"/>
            <a:chOff x="2458021" y="1580261"/>
            <a:chExt cx="1003300" cy="1332230"/>
          </a:xfrm>
        </p:grpSpPr>
        <p:sp>
          <p:nvSpPr>
            <p:cNvPr id="25" name="object 25"/>
            <p:cNvSpPr/>
            <p:nvPr/>
          </p:nvSpPr>
          <p:spPr>
            <a:xfrm>
              <a:off x="2462783" y="2077212"/>
              <a:ext cx="753745" cy="432434"/>
            </a:xfrm>
            <a:custGeom>
              <a:avLst/>
              <a:gdLst/>
              <a:ahLst/>
              <a:cxnLst/>
              <a:rect l="l" t="t" r="r" b="b"/>
              <a:pathLst>
                <a:path w="753744" h="432435">
                  <a:moveTo>
                    <a:pt x="0" y="431926"/>
                  </a:moveTo>
                  <a:lnTo>
                    <a:pt x="323215" y="0"/>
                  </a:lnTo>
                </a:path>
                <a:path w="753744" h="432435">
                  <a:moveTo>
                    <a:pt x="753491" y="365760"/>
                  </a:moveTo>
                  <a:lnTo>
                    <a:pt x="323088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6" name="object 26"/>
            <p:cNvSpPr/>
            <p:nvPr/>
          </p:nvSpPr>
          <p:spPr>
            <a:xfrm>
              <a:off x="2976371" y="2415539"/>
              <a:ext cx="481965" cy="494030"/>
            </a:xfrm>
            <a:custGeom>
              <a:avLst/>
              <a:gdLst/>
              <a:ahLst/>
              <a:cxnLst/>
              <a:rect l="l" t="t" r="r" b="b"/>
              <a:pathLst>
                <a:path w="481964" h="494030">
                  <a:moveTo>
                    <a:pt x="240791" y="0"/>
                  </a:moveTo>
                  <a:lnTo>
                    <a:pt x="192268" y="5014"/>
                  </a:lnTo>
                  <a:lnTo>
                    <a:pt x="147071" y="19395"/>
                  </a:lnTo>
                  <a:lnTo>
                    <a:pt x="106170" y="42152"/>
                  </a:lnTo>
                  <a:lnTo>
                    <a:pt x="70532" y="72294"/>
                  </a:lnTo>
                  <a:lnTo>
                    <a:pt x="41127" y="108830"/>
                  </a:lnTo>
                  <a:lnTo>
                    <a:pt x="18924" y="150768"/>
                  </a:lnTo>
                  <a:lnTo>
                    <a:pt x="4892" y="197118"/>
                  </a:lnTo>
                  <a:lnTo>
                    <a:pt x="0" y="246887"/>
                  </a:lnTo>
                  <a:lnTo>
                    <a:pt x="4892" y="296657"/>
                  </a:lnTo>
                  <a:lnTo>
                    <a:pt x="18924" y="343007"/>
                  </a:lnTo>
                  <a:lnTo>
                    <a:pt x="41127" y="384945"/>
                  </a:lnTo>
                  <a:lnTo>
                    <a:pt x="70532" y="421481"/>
                  </a:lnTo>
                  <a:lnTo>
                    <a:pt x="106170" y="451623"/>
                  </a:lnTo>
                  <a:lnTo>
                    <a:pt x="147071" y="474380"/>
                  </a:lnTo>
                  <a:lnTo>
                    <a:pt x="192268" y="488761"/>
                  </a:lnTo>
                  <a:lnTo>
                    <a:pt x="240791" y="493775"/>
                  </a:lnTo>
                  <a:lnTo>
                    <a:pt x="289315" y="488761"/>
                  </a:lnTo>
                  <a:lnTo>
                    <a:pt x="334512" y="474380"/>
                  </a:lnTo>
                  <a:lnTo>
                    <a:pt x="375413" y="451623"/>
                  </a:lnTo>
                  <a:lnTo>
                    <a:pt x="411051" y="421481"/>
                  </a:lnTo>
                  <a:lnTo>
                    <a:pt x="440456" y="384945"/>
                  </a:lnTo>
                  <a:lnTo>
                    <a:pt x="462659" y="343007"/>
                  </a:lnTo>
                  <a:lnTo>
                    <a:pt x="476691" y="296657"/>
                  </a:lnTo>
                  <a:lnTo>
                    <a:pt x="481583" y="246887"/>
                  </a:lnTo>
                  <a:lnTo>
                    <a:pt x="476691" y="197118"/>
                  </a:lnTo>
                  <a:lnTo>
                    <a:pt x="462659" y="150768"/>
                  </a:lnTo>
                  <a:lnTo>
                    <a:pt x="440456" y="108830"/>
                  </a:lnTo>
                  <a:lnTo>
                    <a:pt x="411051" y="72294"/>
                  </a:lnTo>
                  <a:lnTo>
                    <a:pt x="375413" y="42152"/>
                  </a:lnTo>
                  <a:lnTo>
                    <a:pt x="334512" y="19395"/>
                  </a:lnTo>
                  <a:lnTo>
                    <a:pt x="289315" y="5014"/>
                  </a:lnTo>
                  <a:lnTo>
                    <a:pt x="24079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7" name="object 27"/>
            <p:cNvSpPr/>
            <p:nvPr/>
          </p:nvSpPr>
          <p:spPr>
            <a:xfrm>
              <a:off x="2976371" y="2415539"/>
              <a:ext cx="481965" cy="494030"/>
            </a:xfrm>
            <a:custGeom>
              <a:avLst/>
              <a:gdLst/>
              <a:ahLst/>
              <a:cxnLst/>
              <a:rect l="l" t="t" r="r" b="b"/>
              <a:pathLst>
                <a:path w="481964" h="494030">
                  <a:moveTo>
                    <a:pt x="0" y="246887"/>
                  </a:moveTo>
                  <a:lnTo>
                    <a:pt x="4892" y="197118"/>
                  </a:lnTo>
                  <a:lnTo>
                    <a:pt x="18924" y="150768"/>
                  </a:lnTo>
                  <a:lnTo>
                    <a:pt x="41127" y="108830"/>
                  </a:lnTo>
                  <a:lnTo>
                    <a:pt x="70532" y="72294"/>
                  </a:lnTo>
                  <a:lnTo>
                    <a:pt x="106170" y="42152"/>
                  </a:lnTo>
                  <a:lnTo>
                    <a:pt x="147071" y="19395"/>
                  </a:lnTo>
                  <a:lnTo>
                    <a:pt x="192268" y="5014"/>
                  </a:lnTo>
                  <a:lnTo>
                    <a:pt x="240791" y="0"/>
                  </a:lnTo>
                  <a:lnTo>
                    <a:pt x="289315" y="5014"/>
                  </a:lnTo>
                  <a:lnTo>
                    <a:pt x="334512" y="19395"/>
                  </a:lnTo>
                  <a:lnTo>
                    <a:pt x="375413" y="42152"/>
                  </a:lnTo>
                  <a:lnTo>
                    <a:pt x="411051" y="72294"/>
                  </a:lnTo>
                  <a:lnTo>
                    <a:pt x="440456" y="108830"/>
                  </a:lnTo>
                  <a:lnTo>
                    <a:pt x="462659" y="150768"/>
                  </a:lnTo>
                  <a:lnTo>
                    <a:pt x="476691" y="197118"/>
                  </a:lnTo>
                  <a:lnTo>
                    <a:pt x="481583" y="246887"/>
                  </a:lnTo>
                  <a:lnTo>
                    <a:pt x="476691" y="296657"/>
                  </a:lnTo>
                  <a:lnTo>
                    <a:pt x="462659" y="343007"/>
                  </a:lnTo>
                  <a:lnTo>
                    <a:pt x="440456" y="384945"/>
                  </a:lnTo>
                  <a:lnTo>
                    <a:pt x="411051" y="421481"/>
                  </a:lnTo>
                  <a:lnTo>
                    <a:pt x="375413" y="451623"/>
                  </a:lnTo>
                  <a:lnTo>
                    <a:pt x="334512" y="474380"/>
                  </a:lnTo>
                  <a:lnTo>
                    <a:pt x="289315" y="488761"/>
                  </a:lnTo>
                  <a:lnTo>
                    <a:pt x="240791" y="493775"/>
                  </a:lnTo>
                  <a:lnTo>
                    <a:pt x="192268" y="488761"/>
                  </a:lnTo>
                  <a:lnTo>
                    <a:pt x="147071" y="474380"/>
                  </a:lnTo>
                  <a:lnTo>
                    <a:pt x="106170" y="451623"/>
                  </a:lnTo>
                  <a:lnTo>
                    <a:pt x="70532" y="421481"/>
                  </a:lnTo>
                  <a:lnTo>
                    <a:pt x="41127" y="384945"/>
                  </a:lnTo>
                  <a:lnTo>
                    <a:pt x="18924" y="343007"/>
                  </a:lnTo>
                  <a:lnTo>
                    <a:pt x="4892" y="296657"/>
                  </a:lnTo>
                  <a:lnTo>
                    <a:pt x="0" y="246887"/>
                  </a:lnTo>
                  <a:close/>
                </a:path>
              </a:pathLst>
            </a:custGeom>
            <a:ln w="60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8" name="object 28"/>
            <p:cNvSpPr/>
            <p:nvPr/>
          </p:nvSpPr>
          <p:spPr>
            <a:xfrm>
              <a:off x="2546603" y="1583436"/>
              <a:ext cx="480059" cy="494030"/>
            </a:xfrm>
            <a:custGeom>
              <a:avLst/>
              <a:gdLst/>
              <a:ahLst/>
              <a:cxnLst/>
              <a:rect l="l" t="t" r="r" b="b"/>
              <a:pathLst>
                <a:path w="480060" h="494030">
                  <a:moveTo>
                    <a:pt x="240029" y="0"/>
                  </a:moveTo>
                  <a:lnTo>
                    <a:pt x="191648" y="5014"/>
                  </a:lnTo>
                  <a:lnTo>
                    <a:pt x="146589" y="19395"/>
                  </a:lnTo>
                  <a:lnTo>
                    <a:pt x="105816" y="42152"/>
                  </a:lnTo>
                  <a:lnTo>
                    <a:pt x="70294" y="72294"/>
                  </a:lnTo>
                  <a:lnTo>
                    <a:pt x="40987" y="108830"/>
                  </a:lnTo>
                  <a:lnTo>
                    <a:pt x="18859" y="150768"/>
                  </a:lnTo>
                  <a:lnTo>
                    <a:pt x="4875" y="197118"/>
                  </a:lnTo>
                  <a:lnTo>
                    <a:pt x="0" y="246887"/>
                  </a:lnTo>
                  <a:lnTo>
                    <a:pt x="4875" y="296657"/>
                  </a:lnTo>
                  <a:lnTo>
                    <a:pt x="18859" y="343007"/>
                  </a:lnTo>
                  <a:lnTo>
                    <a:pt x="40987" y="384945"/>
                  </a:lnTo>
                  <a:lnTo>
                    <a:pt x="70294" y="421481"/>
                  </a:lnTo>
                  <a:lnTo>
                    <a:pt x="105816" y="451623"/>
                  </a:lnTo>
                  <a:lnTo>
                    <a:pt x="146589" y="474380"/>
                  </a:lnTo>
                  <a:lnTo>
                    <a:pt x="191648" y="488761"/>
                  </a:lnTo>
                  <a:lnTo>
                    <a:pt x="240029" y="493775"/>
                  </a:lnTo>
                  <a:lnTo>
                    <a:pt x="288411" y="488761"/>
                  </a:lnTo>
                  <a:lnTo>
                    <a:pt x="333470" y="474380"/>
                  </a:lnTo>
                  <a:lnTo>
                    <a:pt x="374243" y="451623"/>
                  </a:lnTo>
                  <a:lnTo>
                    <a:pt x="409765" y="421481"/>
                  </a:lnTo>
                  <a:lnTo>
                    <a:pt x="439072" y="384945"/>
                  </a:lnTo>
                  <a:lnTo>
                    <a:pt x="461200" y="343007"/>
                  </a:lnTo>
                  <a:lnTo>
                    <a:pt x="475184" y="296657"/>
                  </a:lnTo>
                  <a:lnTo>
                    <a:pt x="480059" y="246887"/>
                  </a:lnTo>
                  <a:lnTo>
                    <a:pt x="475184" y="197118"/>
                  </a:lnTo>
                  <a:lnTo>
                    <a:pt x="461200" y="150768"/>
                  </a:lnTo>
                  <a:lnTo>
                    <a:pt x="439072" y="108830"/>
                  </a:lnTo>
                  <a:lnTo>
                    <a:pt x="409765" y="72294"/>
                  </a:lnTo>
                  <a:lnTo>
                    <a:pt x="374243" y="42152"/>
                  </a:lnTo>
                  <a:lnTo>
                    <a:pt x="333470" y="19395"/>
                  </a:lnTo>
                  <a:lnTo>
                    <a:pt x="288411" y="5014"/>
                  </a:lnTo>
                  <a:lnTo>
                    <a:pt x="24002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9" name="object 29"/>
            <p:cNvSpPr/>
            <p:nvPr/>
          </p:nvSpPr>
          <p:spPr>
            <a:xfrm>
              <a:off x="2546603" y="1583436"/>
              <a:ext cx="480059" cy="494030"/>
            </a:xfrm>
            <a:custGeom>
              <a:avLst/>
              <a:gdLst/>
              <a:ahLst/>
              <a:cxnLst/>
              <a:rect l="l" t="t" r="r" b="b"/>
              <a:pathLst>
                <a:path w="480060" h="494030">
                  <a:moveTo>
                    <a:pt x="0" y="246887"/>
                  </a:moveTo>
                  <a:lnTo>
                    <a:pt x="4875" y="197118"/>
                  </a:lnTo>
                  <a:lnTo>
                    <a:pt x="18859" y="150768"/>
                  </a:lnTo>
                  <a:lnTo>
                    <a:pt x="40987" y="108830"/>
                  </a:lnTo>
                  <a:lnTo>
                    <a:pt x="70294" y="72294"/>
                  </a:lnTo>
                  <a:lnTo>
                    <a:pt x="105816" y="42152"/>
                  </a:lnTo>
                  <a:lnTo>
                    <a:pt x="146589" y="19395"/>
                  </a:lnTo>
                  <a:lnTo>
                    <a:pt x="191648" y="5014"/>
                  </a:lnTo>
                  <a:lnTo>
                    <a:pt x="240029" y="0"/>
                  </a:lnTo>
                  <a:lnTo>
                    <a:pt x="288411" y="5014"/>
                  </a:lnTo>
                  <a:lnTo>
                    <a:pt x="333470" y="19395"/>
                  </a:lnTo>
                  <a:lnTo>
                    <a:pt x="374243" y="42152"/>
                  </a:lnTo>
                  <a:lnTo>
                    <a:pt x="409765" y="72294"/>
                  </a:lnTo>
                  <a:lnTo>
                    <a:pt x="439072" y="108830"/>
                  </a:lnTo>
                  <a:lnTo>
                    <a:pt x="461200" y="150768"/>
                  </a:lnTo>
                  <a:lnTo>
                    <a:pt x="475184" y="197118"/>
                  </a:lnTo>
                  <a:lnTo>
                    <a:pt x="480059" y="246887"/>
                  </a:lnTo>
                  <a:lnTo>
                    <a:pt x="475184" y="296657"/>
                  </a:lnTo>
                  <a:lnTo>
                    <a:pt x="461200" y="343007"/>
                  </a:lnTo>
                  <a:lnTo>
                    <a:pt x="439072" y="384945"/>
                  </a:lnTo>
                  <a:lnTo>
                    <a:pt x="409765" y="421481"/>
                  </a:lnTo>
                  <a:lnTo>
                    <a:pt x="374243" y="451623"/>
                  </a:lnTo>
                  <a:lnTo>
                    <a:pt x="333470" y="474380"/>
                  </a:lnTo>
                  <a:lnTo>
                    <a:pt x="288411" y="488761"/>
                  </a:lnTo>
                  <a:lnTo>
                    <a:pt x="240029" y="493775"/>
                  </a:lnTo>
                  <a:lnTo>
                    <a:pt x="191648" y="488761"/>
                  </a:lnTo>
                  <a:lnTo>
                    <a:pt x="146589" y="474380"/>
                  </a:lnTo>
                  <a:lnTo>
                    <a:pt x="105816" y="451623"/>
                  </a:lnTo>
                  <a:lnTo>
                    <a:pt x="70294" y="421481"/>
                  </a:lnTo>
                  <a:lnTo>
                    <a:pt x="40987" y="384945"/>
                  </a:lnTo>
                  <a:lnTo>
                    <a:pt x="18859" y="343007"/>
                  </a:lnTo>
                  <a:lnTo>
                    <a:pt x="4875" y="296657"/>
                  </a:lnTo>
                  <a:lnTo>
                    <a:pt x="0" y="246887"/>
                  </a:lnTo>
                  <a:close/>
                </a:path>
              </a:pathLst>
            </a:custGeom>
            <a:ln w="60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3508629" y="3035934"/>
            <a:ext cx="13970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dirty="0">
                <a:solidFill>
                  <a:prstClr val="black"/>
                </a:solidFill>
                <a:latin typeface="Times New Roman"/>
                <a:cs typeface="Times New Roman"/>
              </a:rPr>
              <a:t>.1</a:t>
            </a:r>
            <a:endParaRPr sz="12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3783329" y="3091434"/>
            <a:ext cx="13970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dirty="0">
                <a:solidFill>
                  <a:prstClr val="black"/>
                </a:solidFill>
                <a:latin typeface="Times New Roman"/>
                <a:cs typeface="Times New Roman"/>
              </a:rPr>
              <a:t>.1</a:t>
            </a:r>
            <a:endParaRPr sz="12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4427347" y="2848483"/>
            <a:ext cx="13970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dirty="0">
                <a:solidFill>
                  <a:prstClr val="black"/>
                </a:solidFill>
                <a:latin typeface="Times New Roman"/>
                <a:cs typeface="Times New Roman"/>
              </a:rPr>
              <a:t>.1</a:t>
            </a:r>
            <a:endParaRPr sz="12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4560823" y="3035934"/>
            <a:ext cx="13970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dirty="0">
                <a:solidFill>
                  <a:prstClr val="black"/>
                </a:solidFill>
                <a:latin typeface="Times New Roman"/>
                <a:cs typeface="Times New Roman"/>
              </a:rPr>
              <a:t>.1</a:t>
            </a:r>
            <a:endParaRPr sz="12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4193794" y="2162683"/>
            <a:ext cx="13970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dirty="0">
                <a:solidFill>
                  <a:prstClr val="black"/>
                </a:solidFill>
                <a:latin typeface="Times New Roman"/>
                <a:cs typeface="Times New Roman"/>
              </a:rPr>
              <a:t>.1</a:t>
            </a:r>
            <a:endParaRPr sz="12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4829302" y="2938398"/>
            <a:ext cx="13970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dirty="0">
                <a:solidFill>
                  <a:prstClr val="black"/>
                </a:solidFill>
                <a:latin typeface="Times New Roman"/>
                <a:cs typeface="Times New Roman"/>
              </a:rPr>
              <a:t>.1</a:t>
            </a:r>
            <a:endParaRPr sz="12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2816226" y="2435225"/>
            <a:ext cx="488315" cy="500380"/>
            <a:chOff x="1292225" y="2435225"/>
            <a:chExt cx="488315" cy="500380"/>
          </a:xfrm>
        </p:grpSpPr>
        <p:sp>
          <p:nvSpPr>
            <p:cNvPr id="37" name="object 37"/>
            <p:cNvSpPr/>
            <p:nvPr/>
          </p:nvSpPr>
          <p:spPr>
            <a:xfrm>
              <a:off x="1295400" y="2438400"/>
              <a:ext cx="481965" cy="494030"/>
            </a:xfrm>
            <a:custGeom>
              <a:avLst/>
              <a:gdLst/>
              <a:ahLst/>
              <a:cxnLst/>
              <a:rect l="l" t="t" r="r" b="b"/>
              <a:pathLst>
                <a:path w="481964" h="494030">
                  <a:moveTo>
                    <a:pt x="240791" y="0"/>
                  </a:moveTo>
                  <a:lnTo>
                    <a:pt x="192268" y="5014"/>
                  </a:lnTo>
                  <a:lnTo>
                    <a:pt x="147071" y="19395"/>
                  </a:lnTo>
                  <a:lnTo>
                    <a:pt x="106170" y="42152"/>
                  </a:lnTo>
                  <a:lnTo>
                    <a:pt x="70532" y="72294"/>
                  </a:lnTo>
                  <a:lnTo>
                    <a:pt x="41127" y="108830"/>
                  </a:lnTo>
                  <a:lnTo>
                    <a:pt x="18924" y="150768"/>
                  </a:lnTo>
                  <a:lnTo>
                    <a:pt x="4892" y="197118"/>
                  </a:lnTo>
                  <a:lnTo>
                    <a:pt x="0" y="246887"/>
                  </a:lnTo>
                  <a:lnTo>
                    <a:pt x="4892" y="296657"/>
                  </a:lnTo>
                  <a:lnTo>
                    <a:pt x="18924" y="343007"/>
                  </a:lnTo>
                  <a:lnTo>
                    <a:pt x="41127" y="384945"/>
                  </a:lnTo>
                  <a:lnTo>
                    <a:pt x="70532" y="421481"/>
                  </a:lnTo>
                  <a:lnTo>
                    <a:pt x="106170" y="451623"/>
                  </a:lnTo>
                  <a:lnTo>
                    <a:pt x="147071" y="474380"/>
                  </a:lnTo>
                  <a:lnTo>
                    <a:pt x="192268" y="488761"/>
                  </a:lnTo>
                  <a:lnTo>
                    <a:pt x="240791" y="493775"/>
                  </a:lnTo>
                  <a:lnTo>
                    <a:pt x="289315" y="488761"/>
                  </a:lnTo>
                  <a:lnTo>
                    <a:pt x="334512" y="474380"/>
                  </a:lnTo>
                  <a:lnTo>
                    <a:pt x="375413" y="451623"/>
                  </a:lnTo>
                  <a:lnTo>
                    <a:pt x="411051" y="421481"/>
                  </a:lnTo>
                  <a:lnTo>
                    <a:pt x="440456" y="384945"/>
                  </a:lnTo>
                  <a:lnTo>
                    <a:pt x="462659" y="343007"/>
                  </a:lnTo>
                  <a:lnTo>
                    <a:pt x="476691" y="296657"/>
                  </a:lnTo>
                  <a:lnTo>
                    <a:pt x="481583" y="246887"/>
                  </a:lnTo>
                  <a:lnTo>
                    <a:pt x="476691" y="197118"/>
                  </a:lnTo>
                  <a:lnTo>
                    <a:pt x="462659" y="150768"/>
                  </a:lnTo>
                  <a:lnTo>
                    <a:pt x="440456" y="108830"/>
                  </a:lnTo>
                  <a:lnTo>
                    <a:pt x="411051" y="72294"/>
                  </a:lnTo>
                  <a:lnTo>
                    <a:pt x="375413" y="42152"/>
                  </a:lnTo>
                  <a:lnTo>
                    <a:pt x="334512" y="19395"/>
                  </a:lnTo>
                  <a:lnTo>
                    <a:pt x="289315" y="5014"/>
                  </a:lnTo>
                  <a:lnTo>
                    <a:pt x="24079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8" name="object 38"/>
            <p:cNvSpPr/>
            <p:nvPr/>
          </p:nvSpPr>
          <p:spPr>
            <a:xfrm>
              <a:off x="1295400" y="2438400"/>
              <a:ext cx="481965" cy="494030"/>
            </a:xfrm>
            <a:custGeom>
              <a:avLst/>
              <a:gdLst/>
              <a:ahLst/>
              <a:cxnLst/>
              <a:rect l="l" t="t" r="r" b="b"/>
              <a:pathLst>
                <a:path w="481964" h="494030">
                  <a:moveTo>
                    <a:pt x="0" y="246887"/>
                  </a:moveTo>
                  <a:lnTo>
                    <a:pt x="4892" y="197118"/>
                  </a:lnTo>
                  <a:lnTo>
                    <a:pt x="18924" y="150768"/>
                  </a:lnTo>
                  <a:lnTo>
                    <a:pt x="41127" y="108830"/>
                  </a:lnTo>
                  <a:lnTo>
                    <a:pt x="70532" y="72294"/>
                  </a:lnTo>
                  <a:lnTo>
                    <a:pt x="106170" y="42152"/>
                  </a:lnTo>
                  <a:lnTo>
                    <a:pt x="147071" y="19395"/>
                  </a:lnTo>
                  <a:lnTo>
                    <a:pt x="192268" y="5014"/>
                  </a:lnTo>
                  <a:lnTo>
                    <a:pt x="240791" y="0"/>
                  </a:lnTo>
                  <a:lnTo>
                    <a:pt x="289315" y="5014"/>
                  </a:lnTo>
                  <a:lnTo>
                    <a:pt x="334512" y="19395"/>
                  </a:lnTo>
                  <a:lnTo>
                    <a:pt x="375413" y="42152"/>
                  </a:lnTo>
                  <a:lnTo>
                    <a:pt x="411051" y="72294"/>
                  </a:lnTo>
                  <a:lnTo>
                    <a:pt x="440456" y="108830"/>
                  </a:lnTo>
                  <a:lnTo>
                    <a:pt x="462659" y="150768"/>
                  </a:lnTo>
                  <a:lnTo>
                    <a:pt x="476691" y="197118"/>
                  </a:lnTo>
                  <a:lnTo>
                    <a:pt x="481583" y="246887"/>
                  </a:lnTo>
                  <a:lnTo>
                    <a:pt x="476691" y="296657"/>
                  </a:lnTo>
                  <a:lnTo>
                    <a:pt x="462659" y="343007"/>
                  </a:lnTo>
                  <a:lnTo>
                    <a:pt x="440456" y="384945"/>
                  </a:lnTo>
                  <a:lnTo>
                    <a:pt x="411051" y="421481"/>
                  </a:lnTo>
                  <a:lnTo>
                    <a:pt x="375413" y="451623"/>
                  </a:lnTo>
                  <a:lnTo>
                    <a:pt x="334512" y="474380"/>
                  </a:lnTo>
                  <a:lnTo>
                    <a:pt x="289315" y="488761"/>
                  </a:lnTo>
                  <a:lnTo>
                    <a:pt x="240791" y="493775"/>
                  </a:lnTo>
                  <a:lnTo>
                    <a:pt x="192268" y="488761"/>
                  </a:lnTo>
                  <a:lnTo>
                    <a:pt x="147071" y="474380"/>
                  </a:lnTo>
                  <a:lnTo>
                    <a:pt x="106170" y="451623"/>
                  </a:lnTo>
                  <a:lnTo>
                    <a:pt x="70532" y="421481"/>
                  </a:lnTo>
                  <a:lnTo>
                    <a:pt x="41127" y="384945"/>
                  </a:lnTo>
                  <a:lnTo>
                    <a:pt x="18924" y="343007"/>
                  </a:lnTo>
                  <a:lnTo>
                    <a:pt x="4892" y="296657"/>
                  </a:lnTo>
                  <a:lnTo>
                    <a:pt x="0" y="246887"/>
                  </a:lnTo>
                  <a:close/>
                </a:path>
              </a:pathLst>
            </a:custGeom>
            <a:ln w="60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39" name="object 39"/>
          <p:cNvSpPr txBox="1"/>
          <p:nvPr/>
        </p:nvSpPr>
        <p:spPr>
          <a:xfrm>
            <a:off x="3001518" y="2560067"/>
            <a:ext cx="114935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400" dirty="0">
                <a:solidFill>
                  <a:prstClr val="black"/>
                </a:solidFill>
                <a:latin typeface="Times New Roman"/>
                <a:cs typeface="Times New Roman"/>
              </a:rPr>
              <a:t>1</a:t>
            </a:r>
            <a:endParaRPr sz="14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3229355" y="2077212"/>
            <a:ext cx="1080770" cy="433705"/>
          </a:xfrm>
          <a:custGeom>
            <a:avLst/>
            <a:gdLst/>
            <a:ahLst/>
            <a:cxnLst/>
            <a:rect l="l" t="t" r="r" b="b"/>
            <a:pathLst>
              <a:path w="1080770" h="433705">
                <a:moveTo>
                  <a:pt x="0" y="433704"/>
                </a:moveTo>
                <a:lnTo>
                  <a:pt x="108077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3736594" y="2009902"/>
            <a:ext cx="13970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dirty="0">
                <a:solidFill>
                  <a:prstClr val="black"/>
                </a:solidFill>
                <a:latin typeface="Times New Roman"/>
                <a:cs typeface="Times New Roman"/>
              </a:rPr>
              <a:t>.1</a:t>
            </a:r>
            <a:endParaRPr sz="12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4046347" y="2876169"/>
            <a:ext cx="13970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dirty="0">
                <a:solidFill>
                  <a:prstClr val="black"/>
                </a:solidFill>
                <a:latin typeface="Times New Roman"/>
                <a:cs typeface="Times New Roman"/>
              </a:rPr>
              <a:t>.1</a:t>
            </a:r>
            <a:endParaRPr sz="12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4498594" y="2009902"/>
            <a:ext cx="13970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dirty="0">
                <a:solidFill>
                  <a:prstClr val="black"/>
                </a:solidFill>
                <a:latin typeface="Times New Roman"/>
                <a:cs typeface="Times New Roman"/>
              </a:rPr>
              <a:t>.1</a:t>
            </a:r>
            <a:endParaRPr sz="12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3708655" y="2542159"/>
            <a:ext cx="248285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400" b="1" dirty="0">
                <a:solidFill>
                  <a:srgbClr val="0000FF"/>
                </a:solidFill>
                <a:latin typeface="Times New Roman"/>
                <a:cs typeface="Times New Roman"/>
              </a:rPr>
              <a:t>.55</a:t>
            </a:r>
            <a:endParaRPr sz="14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4623055" y="2542159"/>
            <a:ext cx="248285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400" b="1" dirty="0">
                <a:solidFill>
                  <a:srgbClr val="0000FF"/>
                </a:solidFill>
                <a:latin typeface="Times New Roman"/>
                <a:cs typeface="Times New Roman"/>
              </a:rPr>
              <a:t>.55</a:t>
            </a:r>
            <a:endParaRPr sz="14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4117595" y="1703578"/>
            <a:ext cx="338455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400" b="1" dirty="0">
                <a:solidFill>
                  <a:srgbClr val="0000FF"/>
                </a:solidFill>
                <a:latin typeface="Times New Roman"/>
                <a:cs typeface="Times New Roman"/>
              </a:rPr>
              <a:t>.5</a:t>
            </a:r>
            <a:r>
              <a:rPr sz="1400" b="1" spc="5" dirty="0">
                <a:solidFill>
                  <a:srgbClr val="0000FF"/>
                </a:solidFill>
                <a:latin typeface="Times New Roman"/>
                <a:cs typeface="Times New Roman"/>
              </a:rPr>
              <a:t>5</a:t>
            </a:r>
            <a:r>
              <a:rPr sz="1400" b="1" dirty="0">
                <a:solidFill>
                  <a:srgbClr val="0000FF"/>
                </a:solidFill>
                <a:latin typeface="Times New Roman"/>
                <a:cs typeface="Times New Roman"/>
              </a:rPr>
              <a:t>2</a:t>
            </a:r>
            <a:endParaRPr sz="14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4803776" y="1398778"/>
            <a:ext cx="758825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400" b="1" spc="-135" dirty="0">
                <a:solidFill>
                  <a:srgbClr val="0000FF"/>
                </a:solidFill>
                <a:latin typeface="Times New Roman"/>
                <a:cs typeface="Times New Roman"/>
              </a:rPr>
              <a:t>T</a:t>
            </a:r>
            <a:r>
              <a:rPr sz="1400" b="1" dirty="0">
                <a:solidFill>
                  <a:srgbClr val="0000FF"/>
                </a:solidFill>
                <a:latin typeface="Times New Roman"/>
                <a:cs typeface="Times New Roman"/>
              </a:rPr>
              <a:t>ar</a:t>
            </a:r>
            <a:r>
              <a:rPr sz="1400" b="1" spc="5" dirty="0">
                <a:solidFill>
                  <a:srgbClr val="0000FF"/>
                </a:solidFill>
                <a:latin typeface="Times New Roman"/>
                <a:cs typeface="Times New Roman"/>
              </a:rPr>
              <a:t>g</a:t>
            </a:r>
            <a:r>
              <a:rPr sz="1400" b="1" dirty="0">
                <a:solidFill>
                  <a:srgbClr val="0000FF"/>
                </a:solidFill>
                <a:latin typeface="Times New Roman"/>
                <a:cs typeface="Times New Roman"/>
              </a:rPr>
              <a:t>et:</a:t>
            </a:r>
            <a:r>
              <a:rPr sz="1400" b="1" spc="-2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1400" b="1" spc="-5" dirty="0">
                <a:solidFill>
                  <a:srgbClr val="008000"/>
                </a:solidFill>
                <a:latin typeface="Times New Roman"/>
                <a:cs typeface="Times New Roman"/>
              </a:rPr>
              <a:t>.9</a:t>
            </a:r>
            <a:endParaRPr sz="14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grpSp>
        <p:nvGrpSpPr>
          <p:cNvPr id="48" name="object 48"/>
          <p:cNvGrpSpPr/>
          <p:nvPr/>
        </p:nvGrpSpPr>
        <p:grpSpPr>
          <a:xfrm>
            <a:off x="5979936" y="1789407"/>
            <a:ext cx="2893045" cy="2529989"/>
            <a:chOff x="4455936" y="1789407"/>
            <a:chExt cx="2893045" cy="2529989"/>
          </a:xfrm>
        </p:grpSpPr>
        <p:pic>
          <p:nvPicPr>
            <p:cNvPr id="49" name="object 4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55936" y="1789407"/>
              <a:ext cx="276414" cy="224258"/>
            </a:xfrm>
            <a:prstGeom prst="rect">
              <a:avLst/>
            </a:prstGeom>
          </p:spPr>
        </p:pic>
        <p:sp>
          <p:nvSpPr>
            <p:cNvPr id="50" name="object 50"/>
            <p:cNvSpPr/>
            <p:nvPr/>
          </p:nvSpPr>
          <p:spPr>
            <a:xfrm>
              <a:off x="4810912" y="1795868"/>
              <a:ext cx="293370" cy="160655"/>
            </a:xfrm>
            <a:custGeom>
              <a:avLst/>
              <a:gdLst/>
              <a:ahLst/>
              <a:cxnLst/>
              <a:rect l="l" t="t" r="r" b="b"/>
              <a:pathLst>
                <a:path w="293370" h="160655">
                  <a:moveTo>
                    <a:pt x="102425" y="111061"/>
                  </a:moveTo>
                  <a:lnTo>
                    <a:pt x="0" y="111061"/>
                  </a:lnTo>
                  <a:lnTo>
                    <a:pt x="0" y="126936"/>
                  </a:lnTo>
                  <a:lnTo>
                    <a:pt x="102425" y="126936"/>
                  </a:lnTo>
                  <a:lnTo>
                    <a:pt x="102425" y="111061"/>
                  </a:lnTo>
                  <a:close/>
                </a:path>
                <a:path w="293370" h="160655">
                  <a:moveTo>
                    <a:pt x="102425" y="80784"/>
                  </a:moveTo>
                  <a:lnTo>
                    <a:pt x="0" y="80784"/>
                  </a:lnTo>
                  <a:lnTo>
                    <a:pt x="0" y="96647"/>
                  </a:lnTo>
                  <a:lnTo>
                    <a:pt x="102425" y="96647"/>
                  </a:lnTo>
                  <a:lnTo>
                    <a:pt x="102425" y="80784"/>
                  </a:lnTo>
                  <a:close/>
                </a:path>
                <a:path w="293370" h="160655">
                  <a:moveTo>
                    <a:pt x="189407" y="144246"/>
                  </a:moveTo>
                  <a:lnTo>
                    <a:pt x="188010" y="141363"/>
                  </a:lnTo>
                  <a:lnTo>
                    <a:pt x="185204" y="138468"/>
                  </a:lnTo>
                  <a:lnTo>
                    <a:pt x="179578" y="135585"/>
                  </a:lnTo>
                  <a:lnTo>
                    <a:pt x="172567" y="135585"/>
                  </a:lnTo>
                  <a:lnTo>
                    <a:pt x="169760" y="137033"/>
                  </a:lnTo>
                  <a:lnTo>
                    <a:pt x="165557" y="141363"/>
                  </a:lnTo>
                  <a:lnTo>
                    <a:pt x="164147" y="144246"/>
                  </a:lnTo>
                  <a:lnTo>
                    <a:pt x="164147" y="151460"/>
                  </a:lnTo>
                  <a:lnTo>
                    <a:pt x="165557" y="154343"/>
                  </a:lnTo>
                  <a:lnTo>
                    <a:pt x="169760" y="158661"/>
                  </a:lnTo>
                  <a:lnTo>
                    <a:pt x="172567" y="160108"/>
                  </a:lnTo>
                  <a:lnTo>
                    <a:pt x="176771" y="160108"/>
                  </a:lnTo>
                  <a:lnTo>
                    <a:pt x="179578" y="160108"/>
                  </a:lnTo>
                  <a:lnTo>
                    <a:pt x="185204" y="157226"/>
                  </a:lnTo>
                  <a:lnTo>
                    <a:pt x="188010" y="154343"/>
                  </a:lnTo>
                  <a:lnTo>
                    <a:pt x="189407" y="151460"/>
                  </a:lnTo>
                  <a:lnTo>
                    <a:pt x="189407" y="144246"/>
                  </a:lnTo>
                  <a:close/>
                </a:path>
                <a:path w="293370" h="160655">
                  <a:moveTo>
                    <a:pt x="293217" y="1460"/>
                  </a:moveTo>
                  <a:lnTo>
                    <a:pt x="291820" y="0"/>
                  </a:lnTo>
                  <a:lnTo>
                    <a:pt x="290423" y="2895"/>
                  </a:lnTo>
                  <a:lnTo>
                    <a:pt x="289013" y="4330"/>
                  </a:lnTo>
                  <a:lnTo>
                    <a:pt x="287616" y="4330"/>
                  </a:lnTo>
                  <a:lnTo>
                    <a:pt x="286207" y="5765"/>
                  </a:lnTo>
                  <a:lnTo>
                    <a:pt x="234302" y="5765"/>
                  </a:lnTo>
                  <a:lnTo>
                    <a:pt x="211848" y="59131"/>
                  </a:lnTo>
                  <a:lnTo>
                    <a:pt x="210451" y="60591"/>
                  </a:lnTo>
                  <a:lnTo>
                    <a:pt x="210451" y="63461"/>
                  </a:lnTo>
                  <a:lnTo>
                    <a:pt x="214655" y="63461"/>
                  </a:lnTo>
                  <a:lnTo>
                    <a:pt x="222046" y="63982"/>
                  </a:lnTo>
                  <a:lnTo>
                    <a:pt x="259232" y="78232"/>
                  </a:lnTo>
                  <a:lnTo>
                    <a:pt x="276390" y="112509"/>
                  </a:lnTo>
                  <a:lnTo>
                    <a:pt x="275844" y="120650"/>
                  </a:lnTo>
                  <a:lnTo>
                    <a:pt x="274116" y="127838"/>
                  </a:lnTo>
                  <a:lnTo>
                    <a:pt x="271068" y="134213"/>
                  </a:lnTo>
                  <a:lnTo>
                    <a:pt x="266573" y="139915"/>
                  </a:lnTo>
                  <a:lnTo>
                    <a:pt x="260972" y="148564"/>
                  </a:lnTo>
                  <a:lnTo>
                    <a:pt x="252539" y="151460"/>
                  </a:lnTo>
                  <a:lnTo>
                    <a:pt x="241312" y="151460"/>
                  </a:lnTo>
                  <a:lnTo>
                    <a:pt x="235712" y="150012"/>
                  </a:lnTo>
                  <a:lnTo>
                    <a:pt x="228701" y="144246"/>
                  </a:lnTo>
                  <a:lnTo>
                    <a:pt x="223088" y="139915"/>
                  </a:lnTo>
                  <a:lnTo>
                    <a:pt x="217462" y="137033"/>
                  </a:lnTo>
                  <a:lnTo>
                    <a:pt x="209042" y="137033"/>
                  </a:lnTo>
                  <a:lnTo>
                    <a:pt x="204838" y="141363"/>
                  </a:lnTo>
                  <a:lnTo>
                    <a:pt x="203441" y="144246"/>
                  </a:lnTo>
                  <a:lnTo>
                    <a:pt x="203441" y="151460"/>
                  </a:lnTo>
                  <a:lnTo>
                    <a:pt x="207645" y="155778"/>
                  </a:lnTo>
                  <a:lnTo>
                    <a:pt x="214655" y="158661"/>
                  </a:lnTo>
                  <a:lnTo>
                    <a:pt x="218859" y="160108"/>
                  </a:lnTo>
                  <a:lnTo>
                    <a:pt x="231495" y="160108"/>
                  </a:lnTo>
                  <a:lnTo>
                    <a:pt x="274993" y="144246"/>
                  </a:lnTo>
                  <a:lnTo>
                    <a:pt x="291820" y="102412"/>
                  </a:lnTo>
                  <a:lnTo>
                    <a:pt x="291820" y="95199"/>
                  </a:lnTo>
                  <a:lnTo>
                    <a:pt x="290423" y="87985"/>
                  </a:lnTo>
                  <a:lnTo>
                    <a:pt x="287616" y="82219"/>
                  </a:lnTo>
                  <a:lnTo>
                    <a:pt x="284810" y="75006"/>
                  </a:lnTo>
                  <a:lnTo>
                    <a:pt x="248983" y="48552"/>
                  </a:lnTo>
                  <a:lnTo>
                    <a:pt x="235407" y="45212"/>
                  </a:lnTo>
                  <a:lnTo>
                    <a:pt x="227291" y="43268"/>
                  </a:lnTo>
                  <a:lnTo>
                    <a:pt x="237109" y="24523"/>
                  </a:lnTo>
                  <a:lnTo>
                    <a:pt x="283400" y="24523"/>
                  </a:lnTo>
                  <a:lnTo>
                    <a:pt x="284810" y="23088"/>
                  </a:lnTo>
                  <a:lnTo>
                    <a:pt x="293217" y="14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51" name="object 5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26598" y="1795864"/>
              <a:ext cx="89787" cy="160107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238842" y="1798757"/>
              <a:ext cx="98201" cy="155771"/>
            </a:xfrm>
            <a:prstGeom prst="rect">
              <a:avLst/>
            </a:prstGeom>
          </p:spPr>
        </p:pic>
        <p:sp>
          <p:nvSpPr>
            <p:cNvPr id="53" name="object 53"/>
            <p:cNvSpPr/>
            <p:nvPr/>
          </p:nvSpPr>
          <p:spPr>
            <a:xfrm>
              <a:off x="5358097" y="1798757"/>
              <a:ext cx="57785" cy="196215"/>
            </a:xfrm>
            <a:custGeom>
              <a:avLst/>
              <a:gdLst/>
              <a:ahLst/>
              <a:cxnLst/>
              <a:rect l="l" t="t" r="r" b="b"/>
              <a:pathLst>
                <a:path w="57785" h="196214">
                  <a:moveTo>
                    <a:pt x="54710" y="0"/>
                  </a:moveTo>
                  <a:lnTo>
                    <a:pt x="22437" y="28838"/>
                  </a:lnTo>
                  <a:lnTo>
                    <a:pt x="1336" y="79142"/>
                  </a:lnTo>
                  <a:lnTo>
                    <a:pt x="0" y="98076"/>
                  </a:lnTo>
                  <a:lnTo>
                    <a:pt x="1577" y="117255"/>
                  </a:lnTo>
                  <a:lnTo>
                    <a:pt x="14198" y="153450"/>
                  </a:lnTo>
                  <a:lnTo>
                    <a:pt x="40509" y="186422"/>
                  </a:lnTo>
                  <a:lnTo>
                    <a:pt x="54710" y="196158"/>
                  </a:lnTo>
                  <a:lnTo>
                    <a:pt x="57514" y="191831"/>
                  </a:lnTo>
                  <a:lnTo>
                    <a:pt x="45945" y="182952"/>
                  </a:lnTo>
                  <a:lnTo>
                    <a:pt x="36477" y="171638"/>
                  </a:lnTo>
                  <a:lnTo>
                    <a:pt x="21999" y="132513"/>
                  </a:lnTo>
                  <a:lnTo>
                    <a:pt x="19632" y="95192"/>
                  </a:lnTo>
                  <a:lnTo>
                    <a:pt x="20421" y="75949"/>
                  </a:lnTo>
                  <a:lnTo>
                    <a:pt x="32272" y="31732"/>
                  </a:lnTo>
                  <a:lnTo>
                    <a:pt x="57514" y="4330"/>
                  </a:lnTo>
                  <a:lnTo>
                    <a:pt x="5471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54" name="object 5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45080" y="1798757"/>
              <a:ext cx="430726" cy="196158"/>
            </a:xfrm>
            <a:prstGeom prst="rect">
              <a:avLst/>
            </a:prstGeom>
          </p:spPr>
        </p:pic>
        <p:sp>
          <p:nvSpPr>
            <p:cNvPr id="55" name="object 55"/>
            <p:cNvSpPr/>
            <p:nvPr/>
          </p:nvSpPr>
          <p:spPr>
            <a:xfrm>
              <a:off x="5895429" y="1795868"/>
              <a:ext cx="558800" cy="199390"/>
            </a:xfrm>
            <a:custGeom>
              <a:avLst/>
              <a:gdLst/>
              <a:ahLst/>
              <a:cxnLst/>
              <a:rect l="l" t="t" r="r" b="b"/>
              <a:pathLst>
                <a:path w="558800" h="199389">
                  <a:moveTo>
                    <a:pt x="57543" y="7226"/>
                  </a:moveTo>
                  <a:lnTo>
                    <a:pt x="22466" y="31737"/>
                  </a:lnTo>
                  <a:lnTo>
                    <a:pt x="1346" y="82042"/>
                  </a:lnTo>
                  <a:lnTo>
                    <a:pt x="0" y="100977"/>
                  </a:lnTo>
                  <a:lnTo>
                    <a:pt x="1587" y="120154"/>
                  </a:lnTo>
                  <a:lnTo>
                    <a:pt x="14224" y="156349"/>
                  </a:lnTo>
                  <a:lnTo>
                    <a:pt x="41046" y="189318"/>
                  </a:lnTo>
                  <a:lnTo>
                    <a:pt x="54737" y="199059"/>
                  </a:lnTo>
                  <a:lnTo>
                    <a:pt x="57543" y="194729"/>
                  </a:lnTo>
                  <a:lnTo>
                    <a:pt x="46748" y="185851"/>
                  </a:lnTo>
                  <a:lnTo>
                    <a:pt x="37541" y="174536"/>
                  </a:lnTo>
                  <a:lnTo>
                    <a:pt x="22021" y="135407"/>
                  </a:lnTo>
                  <a:lnTo>
                    <a:pt x="19659" y="98082"/>
                  </a:lnTo>
                  <a:lnTo>
                    <a:pt x="20447" y="78841"/>
                  </a:lnTo>
                  <a:lnTo>
                    <a:pt x="32283" y="34632"/>
                  </a:lnTo>
                  <a:lnTo>
                    <a:pt x="49644" y="13931"/>
                  </a:lnTo>
                  <a:lnTo>
                    <a:pt x="57543" y="7226"/>
                  </a:lnTo>
                  <a:close/>
                </a:path>
                <a:path w="558800" h="199389">
                  <a:moveTo>
                    <a:pt x="112242" y="144246"/>
                  </a:moveTo>
                  <a:lnTo>
                    <a:pt x="110845" y="141363"/>
                  </a:lnTo>
                  <a:lnTo>
                    <a:pt x="108038" y="138468"/>
                  </a:lnTo>
                  <a:lnTo>
                    <a:pt x="102438" y="135585"/>
                  </a:lnTo>
                  <a:lnTo>
                    <a:pt x="95415" y="135585"/>
                  </a:lnTo>
                  <a:lnTo>
                    <a:pt x="92621" y="137033"/>
                  </a:lnTo>
                  <a:lnTo>
                    <a:pt x="88404" y="141363"/>
                  </a:lnTo>
                  <a:lnTo>
                    <a:pt x="87007" y="144246"/>
                  </a:lnTo>
                  <a:lnTo>
                    <a:pt x="87007" y="151460"/>
                  </a:lnTo>
                  <a:lnTo>
                    <a:pt x="89814" y="157226"/>
                  </a:lnTo>
                  <a:lnTo>
                    <a:pt x="95415" y="160108"/>
                  </a:lnTo>
                  <a:lnTo>
                    <a:pt x="99631" y="160108"/>
                  </a:lnTo>
                  <a:lnTo>
                    <a:pt x="102438" y="160108"/>
                  </a:lnTo>
                  <a:lnTo>
                    <a:pt x="108038" y="157226"/>
                  </a:lnTo>
                  <a:lnTo>
                    <a:pt x="110845" y="154343"/>
                  </a:lnTo>
                  <a:lnTo>
                    <a:pt x="112242" y="151460"/>
                  </a:lnTo>
                  <a:lnTo>
                    <a:pt x="112242" y="144246"/>
                  </a:lnTo>
                  <a:close/>
                </a:path>
                <a:path w="558800" h="199389">
                  <a:moveTo>
                    <a:pt x="221615" y="65278"/>
                  </a:moveTo>
                  <a:lnTo>
                    <a:pt x="209067" y="23088"/>
                  </a:lnTo>
                  <a:lnTo>
                    <a:pt x="200634" y="13500"/>
                  </a:lnTo>
                  <a:lnTo>
                    <a:pt x="200634" y="62026"/>
                  </a:lnTo>
                  <a:lnTo>
                    <a:pt x="200634" y="69227"/>
                  </a:lnTo>
                  <a:lnTo>
                    <a:pt x="199237" y="73558"/>
                  </a:lnTo>
                  <a:lnTo>
                    <a:pt x="199237" y="82219"/>
                  </a:lnTo>
                  <a:lnTo>
                    <a:pt x="195021" y="86550"/>
                  </a:lnTo>
                  <a:lnTo>
                    <a:pt x="189420" y="89433"/>
                  </a:lnTo>
                  <a:lnTo>
                    <a:pt x="185204" y="92316"/>
                  </a:lnTo>
                  <a:lnTo>
                    <a:pt x="179603" y="93764"/>
                  </a:lnTo>
                  <a:lnTo>
                    <a:pt x="175387" y="93764"/>
                  </a:lnTo>
                  <a:lnTo>
                    <a:pt x="167741" y="92925"/>
                  </a:lnTo>
                  <a:lnTo>
                    <a:pt x="146431" y="57442"/>
                  </a:lnTo>
                  <a:lnTo>
                    <a:pt x="145923" y="49060"/>
                  </a:lnTo>
                  <a:lnTo>
                    <a:pt x="146431" y="39878"/>
                  </a:lnTo>
                  <a:lnTo>
                    <a:pt x="162775" y="10096"/>
                  </a:lnTo>
                  <a:lnTo>
                    <a:pt x="169786" y="10096"/>
                  </a:lnTo>
                  <a:lnTo>
                    <a:pt x="198526" y="41109"/>
                  </a:lnTo>
                  <a:lnTo>
                    <a:pt x="200634" y="62026"/>
                  </a:lnTo>
                  <a:lnTo>
                    <a:pt x="200634" y="13500"/>
                  </a:lnTo>
                  <a:lnTo>
                    <a:pt x="195986" y="10096"/>
                  </a:lnTo>
                  <a:lnTo>
                    <a:pt x="193268" y="8115"/>
                  </a:lnTo>
                  <a:lnTo>
                    <a:pt x="183019" y="4229"/>
                  </a:lnTo>
                  <a:lnTo>
                    <a:pt x="171183" y="2895"/>
                  </a:lnTo>
                  <a:lnTo>
                    <a:pt x="161988" y="3949"/>
                  </a:lnTo>
                  <a:lnTo>
                    <a:pt x="129451" y="36068"/>
                  </a:lnTo>
                  <a:lnTo>
                    <a:pt x="126288" y="57696"/>
                  </a:lnTo>
                  <a:lnTo>
                    <a:pt x="126834" y="67144"/>
                  </a:lnTo>
                  <a:lnTo>
                    <a:pt x="148729" y="100609"/>
                  </a:lnTo>
                  <a:lnTo>
                    <a:pt x="165569" y="103860"/>
                  </a:lnTo>
                  <a:lnTo>
                    <a:pt x="172593" y="103860"/>
                  </a:lnTo>
                  <a:lnTo>
                    <a:pt x="176796" y="102412"/>
                  </a:lnTo>
                  <a:lnTo>
                    <a:pt x="183807" y="100977"/>
                  </a:lnTo>
                  <a:lnTo>
                    <a:pt x="189420" y="98082"/>
                  </a:lnTo>
                  <a:lnTo>
                    <a:pt x="195021" y="93764"/>
                  </a:lnTo>
                  <a:lnTo>
                    <a:pt x="199237" y="90881"/>
                  </a:lnTo>
                  <a:lnTo>
                    <a:pt x="182054" y="128016"/>
                  </a:lnTo>
                  <a:lnTo>
                    <a:pt x="171183" y="139915"/>
                  </a:lnTo>
                  <a:lnTo>
                    <a:pt x="166979" y="145681"/>
                  </a:lnTo>
                  <a:lnTo>
                    <a:pt x="158546" y="150012"/>
                  </a:lnTo>
                  <a:lnTo>
                    <a:pt x="150126" y="152895"/>
                  </a:lnTo>
                  <a:lnTo>
                    <a:pt x="144526" y="155778"/>
                  </a:lnTo>
                  <a:lnTo>
                    <a:pt x="138912" y="157226"/>
                  </a:lnTo>
                  <a:lnTo>
                    <a:pt x="131902" y="158661"/>
                  </a:lnTo>
                  <a:lnTo>
                    <a:pt x="131902" y="162991"/>
                  </a:lnTo>
                  <a:lnTo>
                    <a:pt x="172783" y="152577"/>
                  </a:lnTo>
                  <a:lnTo>
                    <a:pt x="203060" y="125920"/>
                  </a:lnTo>
                  <a:lnTo>
                    <a:pt x="219024" y="90881"/>
                  </a:lnTo>
                  <a:lnTo>
                    <a:pt x="221589" y="69227"/>
                  </a:lnTo>
                  <a:lnTo>
                    <a:pt x="221615" y="65278"/>
                  </a:lnTo>
                  <a:close/>
                </a:path>
                <a:path w="558800" h="199389">
                  <a:moveTo>
                    <a:pt x="378828" y="96647"/>
                  </a:moveTo>
                  <a:lnTo>
                    <a:pt x="276402" y="96647"/>
                  </a:lnTo>
                  <a:lnTo>
                    <a:pt x="276402" y="111061"/>
                  </a:lnTo>
                  <a:lnTo>
                    <a:pt x="378828" y="111061"/>
                  </a:lnTo>
                  <a:lnTo>
                    <a:pt x="378828" y="96647"/>
                  </a:lnTo>
                  <a:close/>
                </a:path>
                <a:path w="558800" h="199389">
                  <a:moveTo>
                    <a:pt x="454520" y="144246"/>
                  </a:moveTo>
                  <a:lnTo>
                    <a:pt x="453212" y="141363"/>
                  </a:lnTo>
                  <a:lnTo>
                    <a:pt x="450405" y="138468"/>
                  </a:lnTo>
                  <a:lnTo>
                    <a:pt x="444792" y="135585"/>
                  </a:lnTo>
                  <a:lnTo>
                    <a:pt x="437692" y="135585"/>
                  </a:lnTo>
                  <a:lnTo>
                    <a:pt x="434886" y="137033"/>
                  </a:lnTo>
                  <a:lnTo>
                    <a:pt x="433578" y="138468"/>
                  </a:lnTo>
                  <a:lnTo>
                    <a:pt x="430771" y="141363"/>
                  </a:lnTo>
                  <a:lnTo>
                    <a:pt x="429272" y="144246"/>
                  </a:lnTo>
                  <a:lnTo>
                    <a:pt x="429272" y="151460"/>
                  </a:lnTo>
                  <a:lnTo>
                    <a:pt x="430771" y="154343"/>
                  </a:lnTo>
                  <a:lnTo>
                    <a:pt x="433578" y="157226"/>
                  </a:lnTo>
                  <a:lnTo>
                    <a:pt x="434886" y="158661"/>
                  </a:lnTo>
                  <a:lnTo>
                    <a:pt x="437692" y="160108"/>
                  </a:lnTo>
                  <a:lnTo>
                    <a:pt x="441985" y="160108"/>
                  </a:lnTo>
                  <a:lnTo>
                    <a:pt x="444792" y="160108"/>
                  </a:lnTo>
                  <a:lnTo>
                    <a:pt x="450405" y="157226"/>
                  </a:lnTo>
                  <a:lnTo>
                    <a:pt x="453212" y="154343"/>
                  </a:lnTo>
                  <a:lnTo>
                    <a:pt x="454520" y="151460"/>
                  </a:lnTo>
                  <a:lnTo>
                    <a:pt x="454520" y="144246"/>
                  </a:lnTo>
                  <a:close/>
                </a:path>
                <a:path w="558800" h="199389">
                  <a:moveTo>
                    <a:pt x="558469" y="1460"/>
                  </a:moveTo>
                  <a:lnTo>
                    <a:pt x="556983" y="0"/>
                  </a:lnTo>
                  <a:lnTo>
                    <a:pt x="555675" y="2895"/>
                  </a:lnTo>
                  <a:lnTo>
                    <a:pt x="554177" y="4330"/>
                  </a:lnTo>
                  <a:lnTo>
                    <a:pt x="552869" y="4330"/>
                  </a:lnTo>
                  <a:lnTo>
                    <a:pt x="551370" y="5765"/>
                  </a:lnTo>
                  <a:lnTo>
                    <a:pt x="500888" y="5765"/>
                  </a:lnTo>
                  <a:lnTo>
                    <a:pt x="476948" y="59131"/>
                  </a:lnTo>
                  <a:lnTo>
                    <a:pt x="476948" y="60591"/>
                  </a:lnTo>
                  <a:lnTo>
                    <a:pt x="475640" y="60591"/>
                  </a:lnTo>
                  <a:lnTo>
                    <a:pt x="475640" y="63461"/>
                  </a:lnTo>
                  <a:lnTo>
                    <a:pt x="479755" y="63461"/>
                  </a:lnTo>
                  <a:lnTo>
                    <a:pt x="487210" y="63982"/>
                  </a:lnTo>
                  <a:lnTo>
                    <a:pt x="524446" y="78232"/>
                  </a:lnTo>
                  <a:lnTo>
                    <a:pt x="541642" y="112509"/>
                  </a:lnTo>
                  <a:lnTo>
                    <a:pt x="541096" y="120650"/>
                  </a:lnTo>
                  <a:lnTo>
                    <a:pt x="539356" y="127838"/>
                  </a:lnTo>
                  <a:lnTo>
                    <a:pt x="536282" y="134213"/>
                  </a:lnTo>
                  <a:lnTo>
                    <a:pt x="531736" y="139915"/>
                  </a:lnTo>
                  <a:lnTo>
                    <a:pt x="526122" y="148564"/>
                  </a:lnTo>
                  <a:lnTo>
                    <a:pt x="517715" y="151460"/>
                  </a:lnTo>
                  <a:lnTo>
                    <a:pt x="506501" y="151460"/>
                  </a:lnTo>
                  <a:lnTo>
                    <a:pt x="500888" y="150012"/>
                  </a:lnTo>
                  <a:lnTo>
                    <a:pt x="493776" y="144246"/>
                  </a:lnTo>
                  <a:lnTo>
                    <a:pt x="488175" y="139915"/>
                  </a:lnTo>
                  <a:lnTo>
                    <a:pt x="468541" y="144246"/>
                  </a:lnTo>
                  <a:lnTo>
                    <a:pt x="468541" y="151460"/>
                  </a:lnTo>
                  <a:lnTo>
                    <a:pt x="472833" y="155778"/>
                  </a:lnTo>
                  <a:lnTo>
                    <a:pt x="479755" y="158661"/>
                  </a:lnTo>
                  <a:lnTo>
                    <a:pt x="484060" y="160108"/>
                  </a:lnTo>
                  <a:lnTo>
                    <a:pt x="496582" y="160108"/>
                  </a:lnTo>
                  <a:lnTo>
                    <a:pt x="540156" y="144246"/>
                  </a:lnTo>
                  <a:lnTo>
                    <a:pt x="556983" y="102412"/>
                  </a:lnTo>
                  <a:lnTo>
                    <a:pt x="556983" y="95199"/>
                  </a:lnTo>
                  <a:lnTo>
                    <a:pt x="555675" y="87985"/>
                  </a:lnTo>
                  <a:lnTo>
                    <a:pt x="552869" y="82219"/>
                  </a:lnTo>
                  <a:lnTo>
                    <a:pt x="550062" y="75006"/>
                  </a:lnTo>
                  <a:lnTo>
                    <a:pt x="519214" y="50495"/>
                  </a:lnTo>
                  <a:lnTo>
                    <a:pt x="514451" y="48552"/>
                  </a:lnTo>
                  <a:lnTo>
                    <a:pt x="508508" y="46875"/>
                  </a:lnTo>
                  <a:lnTo>
                    <a:pt x="492467" y="43268"/>
                  </a:lnTo>
                  <a:lnTo>
                    <a:pt x="502386" y="24523"/>
                  </a:lnTo>
                  <a:lnTo>
                    <a:pt x="548563" y="24523"/>
                  </a:lnTo>
                  <a:lnTo>
                    <a:pt x="550062" y="23088"/>
                  </a:lnTo>
                  <a:lnTo>
                    <a:pt x="558469" y="14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56" name="object 5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588536" y="1798757"/>
              <a:ext cx="98164" cy="155771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476348" y="1795864"/>
              <a:ext cx="89750" cy="160107"/>
            </a:xfrm>
            <a:prstGeom prst="rect">
              <a:avLst/>
            </a:prstGeom>
          </p:spPr>
        </p:pic>
        <p:sp>
          <p:nvSpPr>
            <p:cNvPr id="58" name="object 58"/>
            <p:cNvSpPr/>
            <p:nvPr/>
          </p:nvSpPr>
          <p:spPr>
            <a:xfrm>
              <a:off x="6706324" y="1798764"/>
              <a:ext cx="417195" cy="196215"/>
            </a:xfrm>
            <a:custGeom>
              <a:avLst/>
              <a:gdLst/>
              <a:ahLst/>
              <a:cxnLst/>
              <a:rect l="l" t="t" r="r" b="b"/>
              <a:pathLst>
                <a:path w="417195" h="196214">
                  <a:moveTo>
                    <a:pt x="57594" y="98082"/>
                  </a:moveTo>
                  <a:lnTo>
                    <a:pt x="45123" y="45948"/>
                  </a:lnTo>
                  <a:lnTo>
                    <a:pt x="19469" y="12433"/>
                  </a:lnTo>
                  <a:lnTo>
                    <a:pt x="2806" y="0"/>
                  </a:lnTo>
                  <a:lnTo>
                    <a:pt x="0" y="4330"/>
                  </a:lnTo>
                  <a:lnTo>
                    <a:pt x="10820" y="12941"/>
                  </a:lnTo>
                  <a:lnTo>
                    <a:pt x="19888" y="23444"/>
                  </a:lnTo>
                  <a:lnTo>
                    <a:pt x="34963" y="59791"/>
                  </a:lnTo>
                  <a:lnTo>
                    <a:pt x="37960" y="100965"/>
                  </a:lnTo>
                  <a:lnTo>
                    <a:pt x="37160" y="120434"/>
                  </a:lnTo>
                  <a:lnTo>
                    <a:pt x="25247" y="165874"/>
                  </a:lnTo>
                  <a:lnTo>
                    <a:pt x="0" y="191833"/>
                  </a:lnTo>
                  <a:lnTo>
                    <a:pt x="2806" y="196164"/>
                  </a:lnTo>
                  <a:lnTo>
                    <a:pt x="36258" y="165150"/>
                  </a:lnTo>
                  <a:lnTo>
                    <a:pt x="53289" y="129806"/>
                  </a:lnTo>
                  <a:lnTo>
                    <a:pt x="57315" y="106476"/>
                  </a:lnTo>
                  <a:lnTo>
                    <a:pt x="57594" y="98082"/>
                  </a:lnTo>
                  <a:close/>
                </a:path>
                <a:path w="417195" h="196214">
                  <a:moveTo>
                    <a:pt x="220268" y="108165"/>
                  </a:moveTo>
                  <a:lnTo>
                    <a:pt x="116497" y="108165"/>
                  </a:lnTo>
                  <a:lnTo>
                    <a:pt x="116497" y="124040"/>
                  </a:lnTo>
                  <a:lnTo>
                    <a:pt x="220268" y="124040"/>
                  </a:lnTo>
                  <a:lnTo>
                    <a:pt x="220268" y="108165"/>
                  </a:lnTo>
                  <a:close/>
                </a:path>
                <a:path w="417195" h="196214">
                  <a:moveTo>
                    <a:pt x="220268" y="77889"/>
                  </a:moveTo>
                  <a:lnTo>
                    <a:pt x="116497" y="77889"/>
                  </a:lnTo>
                  <a:lnTo>
                    <a:pt x="116497" y="93751"/>
                  </a:lnTo>
                  <a:lnTo>
                    <a:pt x="220268" y="93751"/>
                  </a:lnTo>
                  <a:lnTo>
                    <a:pt x="220268" y="77889"/>
                  </a:lnTo>
                  <a:close/>
                </a:path>
                <a:path w="417195" h="196214">
                  <a:moveTo>
                    <a:pt x="305904" y="141351"/>
                  </a:moveTo>
                  <a:lnTo>
                    <a:pt x="304596" y="138468"/>
                  </a:lnTo>
                  <a:lnTo>
                    <a:pt x="303098" y="135572"/>
                  </a:lnTo>
                  <a:lnTo>
                    <a:pt x="297484" y="132689"/>
                  </a:lnTo>
                  <a:lnTo>
                    <a:pt x="290563" y="132689"/>
                  </a:lnTo>
                  <a:lnTo>
                    <a:pt x="284962" y="135572"/>
                  </a:lnTo>
                  <a:lnTo>
                    <a:pt x="282155" y="138468"/>
                  </a:lnTo>
                  <a:lnTo>
                    <a:pt x="282155" y="151447"/>
                  </a:lnTo>
                  <a:lnTo>
                    <a:pt x="284962" y="154330"/>
                  </a:lnTo>
                  <a:lnTo>
                    <a:pt x="290563" y="157213"/>
                  </a:lnTo>
                  <a:lnTo>
                    <a:pt x="293370" y="157213"/>
                  </a:lnTo>
                  <a:lnTo>
                    <a:pt x="297484" y="157213"/>
                  </a:lnTo>
                  <a:lnTo>
                    <a:pt x="303098" y="154330"/>
                  </a:lnTo>
                  <a:lnTo>
                    <a:pt x="304596" y="151447"/>
                  </a:lnTo>
                  <a:lnTo>
                    <a:pt x="305904" y="148564"/>
                  </a:lnTo>
                  <a:lnTo>
                    <a:pt x="305904" y="141351"/>
                  </a:lnTo>
                  <a:close/>
                </a:path>
                <a:path w="417195" h="196214">
                  <a:moveTo>
                    <a:pt x="416775" y="77889"/>
                  </a:moveTo>
                  <a:lnTo>
                    <a:pt x="410235" y="38735"/>
                  </a:lnTo>
                  <a:lnTo>
                    <a:pt x="394322" y="13106"/>
                  </a:lnTo>
                  <a:lnTo>
                    <a:pt x="394322" y="82207"/>
                  </a:lnTo>
                  <a:lnTo>
                    <a:pt x="394042" y="96989"/>
                  </a:lnTo>
                  <a:lnTo>
                    <a:pt x="385013" y="140487"/>
                  </a:lnTo>
                  <a:lnTo>
                    <a:pt x="367601" y="151447"/>
                  </a:lnTo>
                  <a:lnTo>
                    <a:pt x="358114" y="149567"/>
                  </a:lnTo>
                  <a:lnTo>
                    <a:pt x="339204" y="114261"/>
                  </a:lnTo>
                  <a:lnTo>
                    <a:pt x="336842" y="77889"/>
                  </a:lnTo>
                  <a:lnTo>
                    <a:pt x="337032" y="68935"/>
                  </a:lnTo>
                  <a:lnTo>
                    <a:pt x="344944" y="24244"/>
                  </a:lnTo>
                  <a:lnTo>
                    <a:pt x="366293" y="7200"/>
                  </a:lnTo>
                  <a:lnTo>
                    <a:pt x="374916" y="9093"/>
                  </a:lnTo>
                  <a:lnTo>
                    <a:pt x="393153" y="45885"/>
                  </a:lnTo>
                  <a:lnTo>
                    <a:pt x="394322" y="82207"/>
                  </a:lnTo>
                  <a:lnTo>
                    <a:pt x="394322" y="13106"/>
                  </a:lnTo>
                  <a:lnTo>
                    <a:pt x="388518" y="7924"/>
                  </a:lnTo>
                  <a:lnTo>
                    <a:pt x="386981" y="7200"/>
                  </a:lnTo>
                  <a:lnTo>
                    <a:pt x="378142" y="3060"/>
                  </a:lnTo>
                  <a:lnTo>
                    <a:pt x="366293" y="1435"/>
                  </a:lnTo>
                  <a:lnTo>
                    <a:pt x="353377" y="3086"/>
                  </a:lnTo>
                  <a:lnTo>
                    <a:pt x="321094" y="39979"/>
                  </a:lnTo>
                  <a:lnTo>
                    <a:pt x="315861" y="77889"/>
                  </a:lnTo>
                  <a:lnTo>
                    <a:pt x="315874" y="80772"/>
                  </a:lnTo>
                  <a:lnTo>
                    <a:pt x="323469" y="125374"/>
                  </a:lnTo>
                  <a:lnTo>
                    <a:pt x="355422" y="155879"/>
                  </a:lnTo>
                  <a:lnTo>
                    <a:pt x="366293" y="157213"/>
                  </a:lnTo>
                  <a:lnTo>
                    <a:pt x="380720" y="154800"/>
                  </a:lnTo>
                  <a:lnTo>
                    <a:pt x="409676" y="119710"/>
                  </a:lnTo>
                  <a:lnTo>
                    <a:pt x="416280" y="88684"/>
                  </a:lnTo>
                  <a:lnTo>
                    <a:pt x="416775" y="7788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59" name="object 5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144052" y="1798757"/>
              <a:ext cx="87132" cy="157213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252126" y="1797320"/>
              <a:ext cx="96855" cy="158651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462361" y="2264785"/>
              <a:ext cx="252594" cy="228481"/>
            </a:xfrm>
            <a:prstGeom prst="rect">
              <a:avLst/>
            </a:prstGeom>
          </p:spPr>
        </p:pic>
        <p:sp>
          <p:nvSpPr>
            <p:cNvPr id="62" name="object 62"/>
            <p:cNvSpPr/>
            <p:nvPr/>
          </p:nvSpPr>
          <p:spPr>
            <a:xfrm>
              <a:off x="4786554" y="2270734"/>
              <a:ext cx="345440" cy="147320"/>
            </a:xfrm>
            <a:custGeom>
              <a:avLst/>
              <a:gdLst/>
              <a:ahLst/>
              <a:cxnLst/>
              <a:rect l="l" t="t" r="r" b="b"/>
              <a:pathLst>
                <a:path w="345439" h="147319">
                  <a:moveTo>
                    <a:pt x="96354" y="101993"/>
                  </a:moveTo>
                  <a:lnTo>
                    <a:pt x="0" y="101993"/>
                  </a:lnTo>
                  <a:lnTo>
                    <a:pt x="0" y="116573"/>
                  </a:lnTo>
                  <a:lnTo>
                    <a:pt x="96354" y="116573"/>
                  </a:lnTo>
                  <a:lnTo>
                    <a:pt x="96354" y="101993"/>
                  </a:lnTo>
                  <a:close/>
                </a:path>
                <a:path w="345439" h="147319">
                  <a:moveTo>
                    <a:pt x="96354" y="74180"/>
                  </a:moveTo>
                  <a:lnTo>
                    <a:pt x="0" y="74180"/>
                  </a:lnTo>
                  <a:lnTo>
                    <a:pt x="0" y="88747"/>
                  </a:lnTo>
                  <a:lnTo>
                    <a:pt x="96354" y="88747"/>
                  </a:lnTo>
                  <a:lnTo>
                    <a:pt x="96354" y="74180"/>
                  </a:lnTo>
                  <a:close/>
                </a:path>
                <a:path w="345439" h="147319">
                  <a:moveTo>
                    <a:pt x="247383" y="132461"/>
                  </a:moveTo>
                  <a:lnTo>
                    <a:pt x="244779" y="127165"/>
                  </a:lnTo>
                  <a:lnTo>
                    <a:pt x="242176" y="124523"/>
                  </a:lnTo>
                  <a:lnTo>
                    <a:pt x="239572" y="123190"/>
                  </a:lnTo>
                  <a:lnTo>
                    <a:pt x="233070" y="123190"/>
                  </a:lnTo>
                  <a:lnTo>
                    <a:pt x="230441" y="124523"/>
                  </a:lnTo>
                  <a:lnTo>
                    <a:pt x="227838" y="127165"/>
                  </a:lnTo>
                  <a:lnTo>
                    <a:pt x="225247" y="132461"/>
                  </a:lnTo>
                  <a:lnTo>
                    <a:pt x="225247" y="139090"/>
                  </a:lnTo>
                  <a:lnTo>
                    <a:pt x="226542" y="141732"/>
                  </a:lnTo>
                  <a:lnTo>
                    <a:pt x="230441" y="145707"/>
                  </a:lnTo>
                  <a:lnTo>
                    <a:pt x="233070" y="147040"/>
                  </a:lnTo>
                  <a:lnTo>
                    <a:pt x="236969" y="147040"/>
                  </a:lnTo>
                  <a:lnTo>
                    <a:pt x="239572" y="147040"/>
                  </a:lnTo>
                  <a:lnTo>
                    <a:pt x="242176" y="145707"/>
                  </a:lnTo>
                  <a:lnTo>
                    <a:pt x="246075" y="141732"/>
                  </a:lnTo>
                  <a:lnTo>
                    <a:pt x="247383" y="139090"/>
                  </a:lnTo>
                  <a:lnTo>
                    <a:pt x="247383" y="132461"/>
                  </a:lnTo>
                  <a:close/>
                </a:path>
                <a:path w="345439" h="147319">
                  <a:moveTo>
                    <a:pt x="345033" y="1320"/>
                  </a:moveTo>
                  <a:lnTo>
                    <a:pt x="343738" y="0"/>
                  </a:lnTo>
                  <a:lnTo>
                    <a:pt x="341134" y="1320"/>
                  </a:lnTo>
                  <a:lnTo>
                    <a:pt x="339826" y="3975"/>
                  </a:lnTo>
                  <a:lnTo>
                    <a:pt x="338505" y="3975"/>
                  </a:lnTo>
                  <a:lnTo>
                    <a:pt x="337210" y="5308"/>
                  </a:lnTo>
                  <a:lnTo>
                    <a:pt x="290347" y="5308"/>
                  </a:lnTo>
                  <a:lnTo>
                    <a:pt x="268224" y="54305"/>
                  </a:lnTo>
                  <a:lnTo>
                    <a:pt x="268224" y="58293"/>
                  </a:lnTo>
                  <a:lnTo>
                    <a:pt x="272122" y="58293"/>
                  </a:lnTo>
                  <a:lnTo>
                    <a:pt x="278980" y="58762"/>
                  </a:lnTo>
                  <a:lnTo>
                    <a:pt x="321259" y="80149"/>
                  </a:lnTo>
                  <a:lnTo>
                    <a:pt x="328104" y="103327"/>
                  </a:lnTo>
                  <a:lnTo>
                    <a:pt x="327609" y="110236"/>
                  </a:lnTo>
                  <a:lnTo>
                    <a:pt x="307276" y="139090"/>
                  </a:lnTo>
                  <a:lnTo>
                    <a:pt x="296849" y="139090"/>
                  </a:lnTo>
                  <a:lnTo>
                    <a:pt x="291642" y="136436"/>
                  </a:lnTo>
                  <a:lnTo>
                    <a:pt x="278625" y="128485"/>
                  </a:lnTo>
                  <a:lnTo>
                    <a:pt x="273431" y="125844"/>
                  </a:lnTo>
                  <a:lnTo>
                    <a:pt x="266903" y="125844"/>
                  </a:lnTo>
                  <a:lnTo>
                    <a:pt x="264299" y="127165"/>
                  </a:lnTo>
                  <a:lnTo>
                    <a:pt x="261696" y="129819"/>
                  </a:lnTo>
                  <a:lnTo>
                    <a:pt x="261696" y="139090"/>
                  </a:lnTo>
                  <a:lnTo>
                    <a:pt x="264299" y="143065"/>
                  </a:lnTo>
                  <a:lnTo>
                    <a:pt x="270827" y="144386"/>
                  </a:lnTo>
                  <a:lnTo>
                    <a:pt x="274726" y="145707"/>
                  </a:lnTo>
                  <a:lnTo>
                    <a:pt x="281228" y="147040"/>
                  </a:lnTo>
                  <a:lnTo>
                    <a:pt x="287743" y="147040"/>
                  </a:lnTo>
                  <a:lnTo>
                    <a:pt x="298996" y="146037"/>
                  </a:lnTo>
                  <a:lnTo>
                    <a:pt x="309384" y="143065"/>
                  </a:lnTo>
                  <a:lnTo>
                    <a:pt x="317119" y="139090"/>
                  </a:lnTo>
                  <a:lnTo>
                    <a:pt x="319049" y="138099"/>
                  </a:lnTo>
                  <a:lnTo>
                    <a:pt x="342760" y="104686"/>
                  </a:lnTo>
                  <a:lnTo>
                    <a:pt x="343738" y="94056"/>
                  </a:lnTo>
                  <a:lnTo>
                    <a:pt x="343738" y="87426"/>
                  </a:lnTo>
                  <a:lnTo>
                    <a:pt x="328104" y="58293"/>
                  </a:lnTo>
                  <a:lnTo>
                    <a:pt x="322897" y="52984"/>
                  </a:lnTo>
                  <a:lnTo>
                    <a:pt x="316382" y="47675"/>
                  </a:lnTo>
                  <a:lnTo>
                    <a:pt x="307276" y="45034"/>
                  </a:lnTo>
                  <a:lnTo>
                    <a:pt x="302056" y="43713"/>
                  </a:lnTo>
                  <a:lnTo>
                    <a:pt x="294246" y="42392"/>
                  </a:lnTo>
                  <a:lnTo>
                    <a:pt x="283832" y="39738"/>
                  </a:lnTo>
                  <a:lnTo>
                    <a:pt x="291642" y="21196"/>
                  </a:lnTo>
                  <a:lnTo>
                    <a:pt x="337210" y="21196"/>
                  </a:lnTo>
                  <a:lnTo>
                    <a:pt x="337210" y="19875"/>
                  </a:lnTo>
                  <a:lnTo>
                    <a:pt x="345033" y="132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63" name="object 6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152415" y="2270732"/>
              <a:ext cx="83338" cy="147031"/>
            </a:xfrm>
            <a:prstGeom prst="rect">
              <a:avLst/>
            </a:prstGeom>
          </p:spPr>
        </p:pic>
        <p:sp>
          <p:nvSpPr>
            <p:cNvPr id="64" name="object 64"/>
            <p:cNvSpPr/>
            <p:nvPr/>
          </p:nvSpPr>
          <p:spPr>
            <a:xfrm>
              <a:off x="4938890" y="2241600"/>
              <a:ext cx="457200" cy="252095"/>
            </a:xfrm>
            <a:custGeom>
              <a:avLst/>
              <a:gdLst/>
              <a:ahLst/>
              <a:cxnLst/>
              <a:rect l="l" t="t" r="r" b="b"/>
              <a:pathLst>
                <a:path w="457200" h="252094">
                  <a:moveTo>
                    <a:pt x="49479" y="5295"/>
                  </a:moveTo>
                  <a:lnTo>
                    <a:pt x="18846" y="38176"/>
                  </a:lnTo>
                  <a:lnTo>
                    <a:pt x="2921" y="88582"/>
                  </a:lnTo>
                  <a:lnTo>
                    <a:pt x="0" y="125831"/>
                  </a:lnTo>
                  <a:lnTo>
                    <a:pt x="723" y="144653"/>
                  </a:lnTo>
                  <a:lnTo>
                    <a:pt x="11722" y="197358"/>
                  </a:lnTo>
                  <a:lnTo>
                    <a:pt x="35521" y="240766"/>
                  </a:lnTo>
                  <a:lnTo>
                    <a:pt x="45580" y="251675"/>
                  </a:lnTo>
                  <a:lnTo>
                    <a:pt x="49479" y="246380"/>
                  </a:lnTo>
                  <a:lnTo>
                    <a:pt x="41973" y="235940"/>
                  </a:lnTo>
                  <a:lnTo>
                    <a:pt x="35318" y="224523"/>
                  </a:lnTo>
                  <a:lnTo>
                    <a:pt x="22618" y="183769"/>
                  </a:lnTo>
                  <a:lnTo>
                    <a:pt x="18224" y="125831"/>
                  </a:lnTo>
                  <a:lnTo>
                    <a:pt x="18719" y="104203"/>
                  </a:lnTo>
                  <a:lnTo>
                    <a:pt x="26035" y="52971"/>
                  </a:lnTo>
                  <a:lnTo>
                    <a:pt x="41973" y="15722"/>
                  </a:lnTo>
                  <a:lnTo>
                    <a:pt x="49479" y="5295"/>
                  </a:lnTo>
                  <a:close/>
                </a:path>
                <a:path w="457200" h="252094">
                  <a:moveTo>
                    <a:pt x="368465" y="125831"/>
                  </a:moveTo>
                  <a:lnTo>
                    <a:pt x="361315" y="71437"/>
                  </a:lnTo>
                  <a:lnTo>
                    <a:pt x="340956" y="23672"/>
                  </a:lnTo>
                  <a:lnTo>
                    <a:pt x="321576" y="0"/>
                  </a:lnTo>
                  <a:lnTo>
                    <a:pt x="317677" y="5295"/>
                  </a:lnTo>
                  <a:lnTo>
                    <a:pt x="325755" y="15722"/>
                  </a:lnTo>
                  <a:lnTo>
                    <a:pt x="332486" y="27152"/>
                  </a:lnTo>
                  <a:lnTo>
                    <a:pt x="345833" y="67348"/>
                  </a:lnTo>
                  <a:lnTo>
                    <a:pt x="350227" y="125831"/>
                  </a:lnTo>
                  <a:lnTo>
                    <a:pt x="349745" y="147650"/>
                  </a:lnTo>
                  <a:lnTo>
                    <a:pt x="342417" y="198691"/>
                  </a:lnTo>
                  <a:lnTo>
                    <a:pt x="325755" y="235940"/>
                  </a:lnTo>
                  <a:lnTo>
                    <a:pt x="317677" y="246380"/>
                  </a:lnTo>
                  <a:lnTo>
                    <a:pt x="321576" y="251675"/>
                  </a:lnTo>
                  <a:lnTo>
                    <a:pt x="348869" y="213487"/>
                  </a:lnTo>
                  <a:lnTo>
                    <a:pt x="365366" y="162598"/>
                  </a:lnTo>
                  <a:lnTo>
                    <a:pt x="367715" y="144462"/>
                  </a:lnTo>
                  <a:lnTo>
                    <a:pt x="368465" y="125831"/>
                  </a:lnTo>
                  <a:close/>
                </a:path>
                <a:path w="457200" h="252094">
                  <a:moveTo>
                    <a:pt x="456996" y="34442"/>
                  </a:moveTo>
                  <a:lnTo>
                    <a:pt x="424446" y="58280"/>
                  </a:lnTo>
                  <a:lnTo>
                    <a:pt x="404863" y="103162"/>
                  </a:lnTo>
                  <a:lnTo>
                    <a:pt x="403618" y="120523"/>
                  </a:lnTo>
                  <a:lnTo>
                    <a:pt x="405079" y="138912"/>
                  </a:lnTo>
                  <a:lnTo>
                    <a:pt x="427050" y="188087"/>
                  </a:lnTo>
                  <a:lnTo>
                    <a:pt x="454393" y="211937"/>
                  </a:lnTo>
                  <a:lnTo>
                    <a:pt x="456996" y="207962"/>
                  </a:lnTo>
                  <a:lnTo>
                    <a:pt x="446252" y="199250"/>
                  </a:lnTo>
                  <a:lnTo>
                    <a:pt x="437464" y="188925"/>
                  </a:lnTo>
                  <a:lnTo>
                    <a:pt x="422160" y="142887"/>
                  </a:lnTo>
                  <a:lnTo>
                    <a:pt x="420535" y="117881"/>
                  </a:lnTo>
                  <a:lnTo>
                    <a:pt x="421474" y="100977"/>
                  </a:lnTo>
                  <a:lnTo>
                    <a:pt x="433552" y="60921"/>
                  </a:lnTo>
                  <a:lnTo>
                    <a:pt x="448932" y="41186"/>
                  </a:lnTo>
                  <a:lnTo>
                    <a:pt x="456996" y="3444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65" name="object 6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421933" y="2270732"/>
              <a:ext cx="367152" cy="182796"/>
            </a:xfrm>
            <a:prstGeom prst="rect">
              <a:avLst/>
            </a:prstGeom>
          </p:spPr>
        </p:pic>
        <p:sp>
          <p:nvSpPr>
            <p:cNvPr id="66" name="object 66"/>
            <p:cNvSpPr/>
            <p:nvPr/>
          </p:nvSpPr>
          <p:spPr>
            <a:xfrm>
              <a:off x="5816431" y="2393920"/>
              <a:ext cx="23495" cy="24130"/>
            </a:xfrm>
            <a:custGeom>
              <a:avLst/>
              <a:gdLst/>
              <a:ahLst/>
              <a:cxnLst/>
              <a:rect l="l" t="t" r="r" b="b"/>
              <a:pathLst>
                <a:path w="23495" h="24130">
                  <a:moveTo>
                    <a:pt x="14314" y="0"/>
                  </a:moveTo>
                  <a:lnTo>
                    <a:pt x="7808" y="0"/>
                  </a:lnTo>
                  <a:lnTo>
                    <a:pt x="5205" y="1324"/>
                  </a:lnTo>
                  <a:lnTo>
                    <a:pt x="3904" y="3974"/>
                  </a:lnTo>
                  <a:lnTo>
                    <a:pt x="1301" y="6624"/>
                  </a:lnTo>
                  <a:lnTo>
                    <a:pt x="0" y="9272"/>
                  </a:lnTo>
                  <a:lnTo>
                    <a:pt x="0" y="15895"/>
                  </a:lnTo>
                  <a:lnTo>
                    <a:pt x="1301" y="18545"/>
                  </a:lnTo>
                  <a:lnTo>
                    <a:pt x="3904" y="19870"/>
                  </a:lnTo>
                  <a:lnTo>
                    <a:pt x="5205" y="22518"/>
                  </a:lnTo>
                  <a:lnTo>
                    <a:pt x="7808" y="23843"/>
                  </a:lnTo>
                  <a:lnTo>
                    <a:pt x="11712" y="23843"/>
                  </a:lnTo>
                  <a:lnTo>
                    <a:pt x="14314" y="23843"/>
                  </a:lnTo>
                  <a:lnTo>
                    <a:pt x="16917" y="22518"/>
                  </a:lnTo>
                  <a:lnTo>
                    <a:pt x="19520" y="19870"/>
                  </a:lnTo>
                  <a:lnTo>
                    <a:pt x="22122" y="18545"/>
                  </a:lnTo>
                  <a:lnTo>
                    <a:pt x="23424" y="15895"/>
                  </a:lnTo>
                  <a:lnTo>
                    <a:pt x="23424" y="9272"/>
                  </a:lnTo>
                  <a:lnTo>
                    <a:pt x="22122" y="6624"/>
                  </a:lnTo>
                  <a:lnTo>
                    <a:pt x="16917" y="1324"/>
                  </a:lnTo>
                  <a:lnTo>
                    <a:pt x="1431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67" name="object 6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869803" y="2273375"/>
              <a:ext cx="128902" cy="180153"/>
            </a:xfrm>
            <a:prstGeom prst="rect">
              <a:avLst/>
            </a:prstGeom>
          </p:spPr>
        </p:pic>
        <p:sp>
          <p:nvSpPr>
            <p:cNvPr id="68" name="object 68"/>
            <p:cNvSpPr/>
            <p:nvPr/>
          </p:nvSpPr>
          <p:spPr>
            <a:xfrm>
              <a:off x="6124981" y="2273376"/>
              <a:ext cx="125095" cy="144780"/>
            </a:xfrm>
            <a:custGeom>
              <a:avLst/>
              <a:gdLst/>
              <a:ahLst/>
              <a:cxnLst/>
              <a:rect l="l" t="t" r="r" b="b"/>
              <a:pathLst>
                <a:path w="125095" h="144780">
                  <a:moveTo>
                    <a:pt x="23444" y="129819"/>
                  </a:moveTo>
                  <a:lnTo>
                    <a:pt x="22136" y="127177"/>
                  </a:lnTo>
                  <a:lnTo>
                    <a:pt x="16941" y="121881"/>
                  </a:lnTo>
                  <a:lnTo>
                    <a:pt x="14338" y="120548"/>
                  </a:lnTo>
                  <a:lnTo>
                    <a:pt x="7823" y="120548"/>
                  </a:lnTo>
                  <a:lnTo>
                    <a:pt x="5219" y="121881"/>
                  </a:lnTo>
                  <a:lnTo>
                    <a:pt x="3924" y="124523"/>
                  </a:lnTo>
                  <a:lnTo>
                    <a:pt x="1308" y="127177"/>
                  </a:lnTo>
                  <a:lnTo>
                    <a:pt x="0" y="129819"/>
                  </a:lnTo>
                  <a:lnTo>
                    <a:pt x="0" y="136448"/>
                  </a:lnTo>
                  <a:lnTo>
                    <a:pt x="1308" y="139090"/>
                  </a:lnTo>
                  <a:lnTo>
                    <a:pt x="3924" y="140423"/>
                  </a:lnTo>
                  <a:lnTo>
                    <a:pt x="5219" y="143065"/>
                  </a:lnTo>
                  <a:lnTo>
                    <a:pt x="7823" y="144399"/>
                  </a:lnTo>
                  <a:lnTo>
                    <a:pt x="11734" y="144399"/>
                  </a:lnTo>
                  <a:lnTo>
                    <a:pt x="14338" y="144399"/>
                  </a:lnTo>
                  <a:lnTo>
                    <a:pt x="16941" y="143065"/>
                  </a:lnTo>
                  <a:lnTo>
                    <a:pt x="19532" y="140423"/>
                  </a:lnTo>
                  <a:lnTo>
                    <a:pt x="22136" y="139090"/>
                  </a:lnTo>
                  <a:lnTo>
                    <a:pt x="23444" y="136448"/>
                  </a:lnTo>
                  <a:lnTo>
                    <a:pt x="23444" y="129819"/>
                  </a:lnTo>
                  <a:close/>
                </a:path>
                <a:path w="125095" h="144780">
                  <a:moveTo>
                    <a:pt x="124980" y="71539"/>
                  </a:moveTo>
                  <a:lnTo>
                    <a:pt x="115963" y="25184"/>
                  </a:lnTo>
                  <a:lnTo>
                    <a:pt x="105549" y="11709"/>
                  </a:lnTo>
                  <a:lnTo>
                    <a:pt x="105549" y="74180"/>
                  </a:lnTo>
                  <a:lnTo>
                    <a:pt x="105270" y="88341"/>
                  </a:lnTo>
                  <a:lnTo>
                    <a:pt x="96837" y="128828"/>
                  </a:lnTo>
                  <a:lnTo>
                    <a:pt x="79349" y="137769"/>
                  </a:lnTo>
                  <a:lnTo>
                    <a:pt x="71323" y="136258"/>
                  </a:lnTo>
                  <a:lnTo>
                    <a:pt x="52882" y="95885"/>
                  </a:lnTo>
                  <a:lnTo>
                    <a:pt x="52158" y="71539"/>
                  </a:lnTo>
                  <a:lnTo>
                    <a:pt x="52324" y="62763"/>
                  </a:lnTo>
                  <a:lnTo>
                    <a:pt x="59105" y="22275"/>
                  </a:lnTo>
                  <a:lnTo>
                    <a:pt x="78130" y="6629"/>
                  </a:lnTo>
                  <a:lnTo>
                    <a:pt x="86156" y="8343"/>
                  </a:lnTo>
                  <a:lnTo>
                    <a:pt x="104533" y="51168"/>
                  </a:lnTo>
                  <a:lnTo>
                    <a:pt x="105549" y="74180"/>
                  </a:lnTo>
                  <a:lnTo>
                    <a:pt x="105549" y="11709"/>
                  </a:lnTo>
                  <a:lnTo>
                    <a:pt x="100114" y="6629"/>
                  </a:lnTo>
                  <a:lnTo>
                    <a:pt x="90436" y="1701"/>
                  </a:lnTo>
                  <a:lnTo>
                    <a:pt x="79349" y="0"/>
                  </a:lnTo>
                  <a:lnTo>
                    <a:pt x="67437" y="1727"/>
                  </a:lnTo>
                  <a:lnTo>
                    <a:pt x="36715" y="36715"/>
                  </a:lnTo>
                  <a:lnTo>
                    <a:pt x="31254" y="71539"/>
                  </a:lnTo>
                  <a:lnTo>
                    <a:pt x="32207" y="87668"/>
                  </a:lnTo>
                  <a:lnTo>
                    <a:pt x="45516" y="125844"/>
                  </a:lnTo>
                  <a:lnTo>
                    <a:pt x="78130" y="144399"/>
                  </a:lnTo>
                  <a:lnTo>
                    <a:pt x="91643" y="142176"/>
                  </a:lnTo>
                  <a:lnTo>
                    <a:pt x="99225" y="137769"/>
                  </a:lnTo>
                  <a:lnTo>
                    <a:pt x="102920" y="135623"/>
                  </a:lnTo>
                  <a:lnTo>
                    <a:pt x="122275" y="100787"/>
                  </a:lnTo>
                  <a:lnTo>
                    <a:pt x="124726" y="81457"/>
                  </a:lnTo>
                  <a:lnTo>
                    <a:pt x="124980" y="7153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69" name="object 6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269576" y="2273375"/>
              <a:ext cx="80683" cy="144388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369693" y="2270732"/>
              <a:ext cx="89879" cy="147031"/>
            </a:xfrm>
            <a:prstGeom prst="rect">
              <a:avLst/>
            </a:prstGeom>
          </p:spPr>
        </p:pic>
        <p:sp>
          <p:nvSpPr>
            <p:cNvPr id="71" name="object 71"/>
            <p:cNvSpPr/>
            <p:nvPr/>
          </p:nvSpPr>
          <p:spPr>
            <a:xfrm>
              <a:off x="6052071" y="2241600"/>
              <a:ext cx="635635" cy="252095"/>
            </a:xfrm>
            <a:custGeom>
              <a:avLst/>
              <a:gdLst/>
              <a:ahLst/>
              <a:cxnLst/>
              <a:rect l="l" t="t" r="r" b="b"/>
              <a:pathLst>
                <a:path w="635634" h="252094">
                  <a:moveTo>
                    <a:pt x="50787" y="5295"/>
                  </a:moveTo>
                  <a:lnTo>
                    <a:pt x="19596" y="38176"/>
                  </a:lnTo>
                  <a:lnTo>
                    <a:pt x="3581" y="88582"/>
                  </a:lnTo>
                  <a:lnTo>
                    <a:pt x="0" y="125831"/>
                  </a:lnTo>
                  <a:lnTo>
                    <a:pt x="939" y="144653"/>
                  </a:lnTo>
                  <a:lnTo>
                    <a:pt x="13030" y="197358"/>
                  </a:lnTo>
                  <a:lnTo>
                    <a:pt x="36652" y="240766"/>
                  </a:lnTo>
                  <a:lnTo>
                    <a:pt x="46888" y="251675"/>
                  </a:lnTo>
                  <a:lnTo>
                    <a:pt x="50787" y="246380"/>
                  </a:lnTo>
                  <a:lnTo>
                    <a:pt x="42710" y="235940"/>
                  </a:lnTo>
                  <a:lnTo>
                    <a:pt x="35966" y="224523"/>
                  </a:lnTo>
                  <a:lnTo>
                    <a:pt x="22631" y="183769"/>
                  </a:lnTo>
                  <a:lnTo>
                    <a:pt x="18237" y="125831"/>
                  </a:lnTo>
                  <a:lnTo>
                    <a:pt x="18719" y="104203"/>
                  </a:lnTo>
                  <a:lnTo>
                    <a:pt x="26047" y="52971"/>
                  </a:lnTo>
                  <a:lnTo>
                    <a:pt x="42710" y="15722"/>
                  </a:lnTo>
                  <a:lnTo>
                    <a:pt x="50787" y="5295"/>
                  </a:lnTo>
                  <a:close/>
                </a:path>
                <a:path w="635634" h="252094">
                  <a:moveTo>
                    <a:pt x="481761" y="125831"/>
                  </a:moveTo>
                  <a:lnTo>
                    <a:pt x="474586" y="71437"/>
                  </a:lnTo>
                  <a:lnTo>
                    <a:pt x="454240" y="23672"/>
                  </a:lnTo>
                  <a:lnTo>
                    <a:pt x="434911" y="0"/>
                  </a:lnTo>
                  <a:lnTo>
                    <a:pt x="430923" y="5295"/>
                  </a:lnTo>
                  <a:lnTo>
                    <a:pt x="439216" y="15722"/>
                  </a:lnTo>
                  <a:lnTo>
                    <a:pt x="446252" y="27152"/>
                  </a:lnTo>
                  <a:lnTo>
                    <a:pt x="459143" y="67348"/>
                  </a:lnTo>
                  <a:lnTo>
                    <a:pt x="463537" y="125831"/>
                  </a:lnTo>
                  <a:lnTo>
                    <a:pt x="463054" y="147650"/>
                  </a:lnTo>
                  <a:lnTo>
                    <a:pt x="455726" y="198691"/>
                  </a:lnTo>
                  <a:lnTo>
                    <a:pt x="439216" y="235940"/>
                  </a:lnTo>
                  <a:lnTo>
                    <a:pt x="430923" y="246380"/>
                  </a:lnTo>
                  <a:lnTo>
                    <a:pt x="434911" y="251675"/>
                  </a:lnTo>
                  <a:lnTo>
                    <a:pt x="462165" y="213487"/>
                  </a:lnTo>
                  <a:lnTo>
                    <a:pt x="478637" y="162598"/>
                  </a:lnTo>
                  <a:lnTo>
                    <a:pt x="480999" y="144462"/>
                  </a:lnTo>
                  <a:lnTo>
                    <a:pt x="481761" y="125831"/>
                  </a:lnTo>
                  <a:close/>
                </a:path>
                <a:path w="635634" h="252094">
                  <a:moveTo>
                    <a:pt x="635317" y="131127"/>
                  </a:moveTo>
                  <a:lnTo>
                    <a:pt x="539013" y="131127"/>
                  </a:lnTo>
                  <a:lnTo>
                    <a:pt x="539013" y="145707"/>
                  </a:lnTo>
                  <a:lnTo>
                    <a:pt x="635317" y="145707"/>
                  </a:lnTo>
                  <a:lnTo>
                    <a:pt x="635317" y="131127"/>
                  </a:lnTo>
                  <a:close/>
                </a:path>
                <a:path w="635634" h="252094">
                  <a:moveTo>
                    <a:pt x="635317" y="103314"/>
                  </a:moveTo>
                  <a:lnTo>
                    <a:pt x="539013" y="103314"/>
                  </a:lnTo>
                  <a:lnTo>
                    <a:pt x="539013" y="117881"/>
                  </a:lnTo>
                  <a:lnTo>
                    <a:pt x="635317" y="117881"/>
                  </a:lnTo>
                  <a:lnTo>
                    <a:pt x="635317" y="10331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72" name="object 72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743439" y="2273375"/>
              <a:ext cx="335920" cy="144388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515617" y="2874388"/>
              <a:ext cx="272791" cy="228478"/>
            </a:xfrm>
            <a:prstGeom prst="rect">
              <a:avLst/>
            </a:prstGeom>
          </p:spPr>
        </p:pic>
        <p:sp>
          <p:nvSpPr>
            <p:cNvPr id="74" name="object 74"/>
            <p:cNvSpPr/>
            <p:nvPr/>
          </p:nvSpPr>
          <p:spPr>
            <a:xfrm>
              <a:off x="4861128" y="2880334"/>
              <a:ext cx="344805" cy="147320"/>
            </a:xfrm>
            <a:custGeom>
              <a:avLst/>
              <a:gdLst/>
              <a:ahLst/>
              <a:cxnLst/>
              <a:rect l="l" t="t" r="r" b="b"/>
              <a:pathLst>
                <a:path w="344804" h="147319">
                  <a:moveTo>
                    <a:pt x="96139" y="101993"/>
                  </a:moveTo>
                  <a:lnTo>
                    <a:pt x="0" y="101993"/>
                  </a:lnTo>
                  <a:lnTo>
                    <a:pt x="0" y="116573"/>
                  </a:lnTo>
                  <a:lnTo>
                    <a:pt x="96139" y="116573"/>
                  </a:lnTo>
                  <a:lnTo>
                    <a:pt x="96139" y="101993"/>
                  </a:lnTo>
                  <a:close/>
                </a:path>
                <a:path w="344804" h="147319">
                  <a:moveTo>
                    <a:pt x="96139" y="74180"/>
                  </a:moveTo>
                  <a:lnTo>
                    <a:pt x="0" y="74180"/>
                  </a:lnTo>
                  <a:lnTo>
                    <a:pt x="0" y="88747"/>
                  </a:lnTo>
                  <a:lnTo>
                    <a:pt x="96139" y="88747"/>
                  </a:lnTo>
                  <a:lnTo>
                    <a:pt x="96139" y="74180"/>
                  </a:lnTo>
                  <a:close/>
                </a:path>
                <a:path w="344804" h="147319">
                  <a:moveTo>
                    <a:pt x="246811" y="129819"/>
                  </a:moveTo>
                  <a:lnTo>
                    <a:pt x="241617" y="124523"/>
                  </a:lnTo>
                  <a:lnTo>
                    <a:pt x="239014" y="123190"/>
                  </a:lnTo>
                  <a:lnTo>
                    <a:pt x="232524" y="123190"/>
                  </a:lnTo>
                  <a:lnTo>
                    <a:pt x="229908" y="124523"/>
                  </a:lnTo>
                  <a:lnTo>
                    <a:pt x="227317" y="127165"/>
                  </a:lnTo>
                  <a:lnTo>
                    <a:pt x="224713" y="132461"/>
                  </a:lnTo>
                  <a:lnTo>
                    <a:pt x="224713" y="139090"/>
                  </a:lnTo>
                  <a:lnTo>
                    <a:pt x="226021" y="141732"/>
                  </a:lnTo>
                  <a:lnTo>
                    <a:pt x="229908" y="145707"/>
                  </a:lnTo>
                  <a:lnTo>
                    <a:pt x="232524" y="147040"/>
                  </a:lnTo>
                  <a:lnTo>
                    <a:pt x="236423" y="147040"/>
                  </a:lnTo>
                  <a:lnTo>
                    <a:pt x="239014" y="147040"/>
                  </a:lnTo>
                  <a:lnTo>
                    <a:pt x="241617" y="145707"/>
                  </a:lnTo>
                  <a:lnTo>
                    <a:pt x="244208" y="143065"/>
                  </a:lnTo>
                  <a:lnTo>
                    <a:pt x="246811" y="141732"/>
                  </a:lnTo>
                  <a:lnTo>
                    <a:pt x="246811" y="129819"/>
                  </a:lnTo>
                  <a:close/>
                </a:path>
                <a:path w="344804" h="147319">
                  <a:moveTo>
                    <a:pt x="344220" y="1320"/>
                  </a:moveTo>
                  <a:lnTo>
                    <a:pt x="342925" y="0"/>
                  </a:lnTo>
                  <a:lnTo>
                    <a:pt x="340334" y="1320"/>
                  </a:lnTo>
                  <a:lnTo>
                    <a:pt x="339026" y="3975"/>
                  </a:lnTo>
                  <a:lnTo>
                    <a:pt x="337731" y="3975"/>
                  </a:lnTo>
                  <a:lnTo>
                    <a:pt x="336435" y="5308"/>
                  </a:lnTo>
                  <a:lnTo>
                    <a:pt x="289674" y="5308"/>
                  </a:lnTo>
                  <a:lnTo>
                    <a:pt x="267589" y="54305"/>
                  </a:lnTo>
                  <a:lnTo>
                    <a:pt x="267589" y="56972"/>
                  </a:lnTo>
                  <a:lnTo>
                    <a:pt x="268884" y="58293"/>
                  </a:lnTo>
                  <a:lnTo>
                    <a:pt x="271475" y="58293"/>
                  </a:lnTo>
                  <a:lnTo>
                    <a:pt x="278320" y="58762"/>
                  </a:lnTo>
                  <a:lnTo>
                    <a:pt x="320522" y="80149"/>
                  </a:lnTo>
                  <a:lnTo>
                    <a:pt x="327342" y="103327"/>
                  </a:lnTo>
                  <a:lnTo>
                    <a:pt x="326859" y="110236"/>
                  </a:lnTo>
                  <a:lnTo>
                    <a:pt x="306552" y="139090"/>
                  </a:lnTo>
                  <a:lnTo>
                    <a:pt x="296164" y="139090"/>
                  </a:lnTo>
                  <a:lnTo>
                    <a:pt x="290969" y="136436"/>
                  </a:lnTo>
                  <a:lnTo>
                    <a:pt x="277990" y="128485"/>
                  </a:lnTo>
                  <a:lnTo>
                    <a:pt x="272770" y="125844"/>
                  </a:lnTo>
                  <a:lnTo>
                    <a:pt x="266280" y="125844"/>
                  </a:lnTo>
                  <a:lnTo>
                    <a:pt x="263690" y="127165"/>
                  </a:lnTo>
                  <a:lnTo>
                    <a:pt x="261086" y="129819"/>
                  </a:lnTo>
                  <a:lnTo>
                    <a:pt x="261086" y="139090"/>
                  </a:lnTo>
                  <a:lnTo>
                    <a:pt x="263690" y="143065"/>
                  </a:lnTo>
                  <a:lnTo>
                    <a:pt x="270179" y="144386"/>
                  </a:lnTo>
                  <a:lnTo>
                    <a:pt x="280581" y="147040"/>
                  </a:lnTo>
                  <a:lnTo>
                    <a:pt x="287070" y="147040"/>
                  </a:lnTo>
                  <a:lnTo>
                    <a:pt x="298475" y="146037"/>
                  </a:lnTo>
                  <a:lnTo>
                    <a:pt x="309156" y="143065"/>
                  </a:lnTo>
                  <a:lnTo>
                    <a:pt x="316915" y="139090"/>
                  </a:lnTo>
                  <a:lnTo>
                    <a:pt x="318858" y="138099"/>
                  </a:lnTo>
                  <a:lnTo>
                    <a:pt x="341947" y="104686"/>
                  </a:lnTo>
                  <a:lnTo>
                    <a:pt x="342925" y="94056"/>
                  </a:lnTo>
                  <a:lnTo>
                    <a:pt x="342925" y="87426"/>
                  </a:lnTo>
                  <a:lnTo>
                    <a:pt x="323672" y="54305"/>
                  </a:lnTo>
                  <a:lnTo>
                    <a:pt x="293573" y="42392"/>
                  </a:lnTo>
                  <a:lnTo>
                    <a:pt x="283184" y="39738"/>
                  </a:lnTo>
                  <a:lnTo>
                    <a:pt x="290969" y="21196"/>
                  </a:lnTo>
                  <a:lnTo>
                    <a:pt x="336435" y="21196"/>
                  </a:lnTo>
                  <a:lnTo>
                    <a:pt x="336435" y="19875"/>
                  </a:lnTo>
                  <a:lnTo>
                    <a:pt x="344220" y="132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75" name="object 75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226134" y="2880333"/>
              <a:ext cx="83133" cy="147031"/>
            </a:xfrm>
            <a:prstGeom prst="rect">
              <a:avLst/>
            </a:prstGeom>
          </p:spPr>
        </p:pic>
        <p:sp>
          <p:nvSpPr>
            <p:cNvPr id="76" name="object 76"/>
            <p:cNvSpPr/>
            <p:nvPr/>
          </p:nvSpPr>
          <p:spPr>
            <a:xfrm>
              <a:off x="5013122" y="2851200"/>
              <a:ext cx="455930" cy="252095"/>
            </a:xfrm>
            <a:custGeom>
              <a:avLst/>
              <a:gdLst/>
              <a:ahLst/>
              <a:cxnLst/>
              <a:rect l="l" t="t" r="r" b="b"/>
              <a:pathLst>
                <a:path w="455929" h="252094">
                  <a:moveTo>
                    <a:pt x="49352" y="5295"/>
                  </a:moveTo>
                  <a:lnTo>
                    <a:pt x="18783" y="38176"/>
                  </a:lnTo>
                  <a:lnTo>
                    <a:pt x="2921" y="88582"/>
                  </a:lnTo>
                  <a:lnTo>
                    <a:pt x="0" y="125831"/>
                  </a:lnTo>
                  <a:lnTo>
                    <a:pt x="723" y="144653"/>
                  </a:lnTo>
                  <a:lnTo>
                    <a:pt x="11684" y="197358"/>
                  </a:lnTo>
                  <a:lnTo>
                    <a:pt x="35420" y="240766"/>
                  </a:lnTo>
                  <a:lnTo>
                    <a:pt x="45453" y="251675"/>
                  </a:lnTo>
                  <a:lnTo>
                    <a:pt x="49352" y="246380"/>
                  </a:lnTo>
                  <a:lnTo>
                    <a:pt x="41859" y="235940"/>
                  </a:lnTo>
                  <a:lnTo>
                    <a:pt x="35217" y="224523"/>
                  </a:lnTo>
                  <a:lnTo>
                    <a:pt x="22555" y="183769"/>
                  </a:lnTo>
                  <a:lnTo>
                    <a:pt x="18173" y="125831"/>
                  </a:lnTo>
                  <a:lnTo>
                    <a:pt x="18656" y="104203"/>
                  </a:lnTo>
                  <a:lnTo>
                    <a:pt x="25958" y="52971"/>
                  </a:lnTo>
                  <a:lnTo>
                    <a:pt x="41859" y="15722"/>
                  </a:lnTo>
                  <a:lnTo>
                    <a:pt x="49352" y="5295"/>
                  </a:lnTo>
                  <a:close/>
                </a:path>
                <a:path w="455929" h="252094">
                  <a:moveTo>
                    <a:pt x="367588" y="125831"/>
                  </a:moveTo>
                  <a:lnTo>
                    <a:pt x="360464" y="71437"/>
                  </a:lnTo>
                  <a:lnTo>
                    <a:pt x="340144" y="23672"/>
                  </a:lnTo>
                  <a:lnTo>
                    <a:pt x="320827" y="0"/>
                  </a:lnTo>
                  <a:lnTo>
                    <a:pt x="316928" y="5295"/>
                  </a:lnTo>
                  <a:lnTo>
                    <a:pt x="325170" y="15722"/>
                  </a:lnTo>
                  <a:lnTo>
                    <a:pt x="332193" y="27152"/>
                  </a:lnTo>
                  <a:lnTo>
                    <a:pt x="345008" y="67348"/>
                  </a:lnTo>
                  <a:lnTo>
                    <a:pt x="349389" y="125831"/>
                  </a:lnTo>
                  <a:lnTo>
                    <a:pt x="348907" y="147650"/>
                  </a:lnTo>
                  <a:lnTo>
                    <a:pt x="341604" y="198691"/>
                  </a:lnTo>
                  <a:lnTo>
                    <a:pt x="325170" y="235940"/>
                  </a:lnTo>
                  <a:lnTo>
                    <a:pt x="316928" y="246380"/>
                  </a:lnTo>
                  <a:lnTo>
                    <a:pt x="320827" y="251675"/>
                  </a:lnTo>
                  <a:lnTo>
                    <a:pt x="348043" y="213487"/>
                  </a:lnTo>
                  <a:lnTo>
                    <a:pt x="364502" y="162598"/>
                  </a:lnTo>
                  <a:lnTo>
                    <a:pt x="366839" y="144462"/>
                  </a:lnTo>
                  <a:lnTo>
                    <a:pt x="367588" y="125831"/>
                  </a:lnTo>
                  <a:close/>
                </a:path>
                <a:path w="455929" h="252094">
                  <a:moveTo>
                    <a:pt x="455917" y="34442"/>
                  </a:moveTo>
                  <a:lnTo>
                    <a:pt x="423443" y="58280"/>
                  </a:lnTo>
                  <a:lnTo>
                    <a:pt x="403898" y="103162"/>
                  </a:lnTo>
                  <a:lnTo>
                    <a:pt x="402666" y="120523"/>
                  </a:lnTo>
                  <a:lnTo>
                    <a:pt x="404126" y="138912"/>
                  </a:lnTo>
                  <a:lnTo>
                    <a:pt x="426034" y="188087"/>
                  </a:lnTo>
                  <a:lnTo>
                    <a:pt x="453313" y="211937"/>
                  </a:lnTo>
                  <a:lnTo>
                    <a:pt x="455917" y="207962"/>
                  </a:lnTo>
                  <a:lnTo>
                    <a:pt x="445198" y="199250"/>
                  </a:lnTo>
                  <a:lnTo>
                    <a:pt x="436422" y="188925"/>
                  </a:lnTo>
                  <a:lnTo>
                    <a:pt x="421817" y="142887"/>
                  </a:lnTo>
                  <a:lnTo>
                    <a:pt x="420839" y="117881"/>
                  </a:lnTo>
                  <a:lnTo>
                    <a:pt x="421576" y="100977"/>
                  </a:lnTo>
                  <a:lnTo>
                    <a:pt x="432523" y="60921"/>
                  </a:lnTo>
                  <a:lnTo>
                    <a:pt x="447878" y="41186"/>
                  </a:lnTo>
                  <a:lnTo>
                    <a:pt x="455917" y="3444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77" name="object 77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496311" y="2880333"/>
              <a:ext cx="364996" cy="182796"/>
            </a:xfrm>
            <a:prstGeom prst="rect">
              <a:avLst/>
            </a:prstGeom>
          </p:spPr>
        </p:pic>
        <p:sp>
          <p:nvSpPr>
            <p:cNvPr id="78" name="object 78"/>
            <p:cNvSpPr/>
            <p:nvPr/>
          </p:nvSpPr>
          <p:spPr>
            <a:xfrm>
              <a:off x="5888591" y="3003520"/>
              <a:ext cx="23495" cy="24130"/>
            </a:xfrm>
            <a:custGeom>
              <a:avLst/>
              <a:gdLst/>
              <a:ahLst/>
              <a:cxnLst/>
              <a:rect l="l" t="t" r="r" b="b"/>
              <a:pathLst>
                <a:path w="23495" h="24130">
                  <a:moveTo>
                    <a:pt x="14282" y="0"/>
                  </a:moveTo>
                  <a:lnTo>
                    <a:pt x="7790" y="0"/>
                  </a:lnTo>
                  <a:lnTo>
                    <a:pt x="5193" y="1324"/>
                  </a:lnTo>
                  <a:lnTo>
                    <a:pt x="3895" y="3974"/>
                  </a:lnTo>
                  <a:lnTo>
                    <a:pt x="1298" y="6624"/>
                  </a:lnTo>
                  <a:lnTo>
                    <a:pt x="0" y="9272"/>
                  </a:lnTo>
                  <a:lnTo>
                    <a:pt x="0" y="15895"/>
                  </a:lnTo>
                  <a:lnTo>
                    <a:pt x="1298" y="18545"/>
                  </a:lnTo>
                  <a:lnTo>
                    <a:pt x="3895" y="19870"/>
                  </a:lnTo>
                  <a:lnTo>
                    <a:pt x="5193" y="22518"/>
                  </a:lnTo>
                  <a:lnTo>
                    <a:pt x="7790" y="23843"/>
                  </a:lnTo>
                  <a:lnTo>
                    <a:pt x="11685" y="23843"/>
                  </a:lnTo>
                  <a:lnTo>
                    <a:pt x="14282" y="23843"/>
                  </a:lnTo>
                  <a:lnTo>
                    <a:pt x="16879" y="22518"/>
                  </a:lnTo>
                  <a:lnTo>
                    <a:pt x="19493" y="19870"/>
                  </a:lnTo>
                  <a:lnTo>
                    <a:pt x="22090" y="18545"/>
                  </a:lnTo>
                  <a:lnTo>
                    <a:pt x="23389" y="15895"/>
                  </a:lnTo>
                  <a:lnTo>
                    <a:pt x="23389" y="9272"/>
                  </a:lnTo>
                  <a:lnTo>
                    <a:pt x="22090" y="6624"/>
                  </a:lnTo>
                  <a:lnTo>
                    <a:pt x="16879" y="1324"/>
                  </a:lnTo>
                  <a:lnTo>
                    <a:pt x="1428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79" name="object 79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941844" y="2882975"/>
              <a:ext cx="128596" cy="180153"/>
            </a:xfrm>
            <a:prstGeom prst="rect">
              <a:avLst/>
            </a:prstGeom>
          </p:spPr>
        </p:pic>
        <p:sp>
          <p:nvSpPr>
            <p:cNvPr id="80" name="object 80"/>
            <p:cNvSpPr/>
            <p:nvPr/>
          </p:nvSpPr>
          <p:spPr>
            <a:xfrm>
              <a:off x="6196432" y="2882976"/>
              <a:ext cx="125095" cy="144780"/>
            </a:xfrm>
            <a:custGeom>
              <a:avLst/>
              <a:gdLst/>
              <a:ahLst/>
              <a:cxnLst/>
              <a:rect l="l" t="t" r="r" b="b"/>
              <a:pathLst>
                <a:path w="125095" h="144780">
                  <a:moveTo>
                    <a:pt x="23317" y="129819"/>
                  </a:moveTo>
                  <a:lnTo>
                    <a:pt x="22110" y="127177"/>
                  </a:lnTo>
                  <a:lnTo>
                    <a:pt x="19507" y="124523"/>
                  </a:lnTo>
                  <a:lnTo>
                    <a:pt x="18122" y="121881"/>
                  </a:lnTo>
                  <a:lnTo>
                    <a:pt x="14287" y="120548"/>
                  </a:lnTo>
                  <a:lnTo>
                    <a:pt x="9093" y="120548"/>
                  </a:lnTo>
                  <a:lnTo>
                    <a:pt x="5194" y="121881"/>
                  </a:lnTo>
                  <a:lnTo>
                    <a:pt x="3898" y="124523"/>
                  </a:lnTo>
                  <a:lnTo>
                    <a:pt x="1295" y="127177"/>
                  </a:lnTo>
                  <a:lnTo>
                    <a:pt x="0" y="129819"/>
                  </a:lnTo>
                  <a:lnTo>
                    <a:pt x="0" y="136448"/>
                  </a:lnTo>
                  <a:lnTo>
                    <a:pt x="1295" y="139090"/>
                  </a:lnTo>
                  <a:lnTo>
                    <a:pt x="3898" y="140423"/>
                  </a:lnTo>
                  <a:lnTo>
                    <a:pt x="5194" y="143065"/>
                  </a:lnTo>
                  <a:lnTo>
                    <a:pt x="9093" y="144399"/>
                  </a:lnTo>
                  <a:lnTo>
                    <a:pt x="11684" y="144399"/>
                  </a:lnTo>
                  <a:lnTo>
                    <a:pt x="14287" y="144399"/>
                  </a:lnTo>
                  <a:lnTo>
                    <a:pt x="18122" y="143065"/>
                  </a:lnTo>
                  <a:lnTo>
                    <a:pt x="19507" y="140423"/>
                  </a:lnTo>
                  <a:lnTo>
                    <a:pt x="22110" y="139090"/>
                  </a:lnTo>
                  <a:lnTo>
                    <a:pt x="23317" y="136448"/>
                  </a:lnTo>
                  <a:lnTo>
                    <a:pt x="23317" y="129819"/>
                  </a:lnTo>
                  <a:close/>
                </a:path>
                <a:path w="125095" h="144780">
                  <a:moveTo>
                    <a:pt x="124777" y="71539"/>
                  </a:moveTo>
                  <a:lnTo>
                    <a:pt x="115595" y="25184"/>
                  </a:lnTo>
                  <a:lnTo>
                    <a:pt x="105206" y="11645"/>
                  </a:lnTo>
                  <a:lnTo>
                    <a:pt x="105206" y="74180"/>
                  </a:lnTo>
                  <a:lnTo>
                    <a:pt x="104952" y="88341"/>
                  </a:lnTo>
                  <a:lnTo>
                    <a:pt x="96545" y="128828"/>
                  </a:lnTo>
                  <a:lnTo>
                    <a:pt x="79235" y="137769"/>
                  </a:lnTo>
                  <a:lnTo>
                    <a:pt x="71132" y="136258"/>
                  </a:lnTo>
                  <a:lnTo>
                    <a:pt x="52730" y="95885"/>
                  </a:lnTo>
                  <a:lnTo>
                    <a:pt x="51943" y="71539"/>
                  </a:lnTo>
                  <a:lnTo>
                    <a:pt x="52120" y="62763"/>
                  </a:lnTo>
                  <a:lnTo>
                    <a:pt x="58889" y="22275"/>
                  </a:lnTo>
                  <a:lnTo>
                    <a:pt x="79235" y="6629"/>
                  </a:lnTo>
                  <a:lnTo>
                    <a:pt x="86550" y="8343"/>
                  </a:lnTo>
                  <a:lnTo>
                    <a:pt x="104432" y="51168"/>
                  </a:lnTo>
                  <a:lnTo>
                    <a:pt x="105206" y="74180"/>
                  </a:lnTo>
                  <a:lnTo>
                    <a:pt x="105206" y="11645"/>
                  </a:lnTo>
                  <a:lnTo>
                    <a:pt x="99872" y="6629"/>
                  </a:lnTo>
                  <a:lnTo>
                    <a:pt x="90233" y="1701"/>
                  </a:lnTo>
                  <a:lnTo>
                    <a:pt x="79235" y="0"/>
                  </a:lnTo>
                  <a:lnTo>
                    <a:pt x="67284" y="1727"/>
                  </a:lnTo>
                  <a:lnTo>
                    <a:pt x="37172" y="36715"/>
                  </a:lnTo>
                  <a:lnTo>
                    <a:pt x="31115" y="71539"/>
                  </a:lnTo>
                  <a:lnTo>
                    <a:pt x="32067" y="87668"/>
                  </a:lnTo>
                  <a:lnTo>
                    <a:pt x="45478" y="125844"/>
                  </a:lnTo>
                  <a:lnTo>
                    <a:pt x="77851" y="144399"/>
                  </a:lnTo>
                  <a:lnTo>
                    <a:pt x="91528" y="142176"/>
                  </a:lnTo>
                  <a:lnTo>
                    <a:pt x="99326" y="137769"/>
                  </a:lnTo>
                  <a:lnTo>
                    <a:pt x="103136" y="135623"/>
                  </a:lnTo>
                  <a:lnTo>
                    <a:pt x="121996" y="100787"/>
                  </a:lnTo>
                  <a:lnTo>
                    <a:pt x="124498" y="81457"/>
                  </a:lnTo>
                  <a:lnTo>
                    <a:pt x="124777" y="7153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81" name="object 81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341985" y="2882975"/>
              <a:ext cx="79117" cy="144388"/>
            </a:xfrm>
            <a:prstGeom prst="rect">
              <a:avLst/>
            </a:prstGeom>
          </p:spPr>
        </p:pic>
        <p:pic>
          <p:nvPicPr>
            <p:cNvPr id="82" name="object 82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441994" y="2880333"/>
              <a:ext cx="88348" cy="147031"/>
            </a:xfrm>
            <a:prstGeom prst="rect">
              <a:avLst/>
            </a:prstGeom>
          </p:spPr>
        </p:pic>
        <p:sp>
          <p:nvSpPr>
            <p:cNvPr id="83" name="object 83"/>
            <p:cNvSpPr/>
            <p:nvPr/>
          </p:nvSpPr>
          <p:spPr>
            <a:xfrm>
              <a:off x="6124981" y="2851200"/>
              <a:ext cx="633095" cy="252095"/>
            </a:xfrm>
            <a:custGeom>
              <a:avLst/>
              <a:gdLst/>
              <a:ahLst/>
              <a:cxnLst/>
              <a:rect l="l" t="t" r="r" b="b"/>
              <a:pathLst>
                <a:path w="633095" h="252094">
                  <a:moveTo>
                    <a:pt x="49364" y="5295"/>
                  </a:moveTo>
                  <a:lnTo>
                    <a:pt x="18262" y="38176"/>
                  </a:lnTo>
                  <a:lnTo>
                    <a:pt x="2933" y="88582"/>
                  </a:lnTo>
                  <a:lnTo>
                    <a:pt x="0" y="125831"/>
                  </a:lnTo>
                  <a:lnTo>
                    <a:pt x="736" y="144653"/>
                  </a:lnTo>
                  <a:lnTo>
                    <a:pt x="11709" y="197358"/>
                  </a:lnTo>
                  <a:lnTo>
                    <a:pt x="35267" y="240766"/>
                  </a:lnTo>
                  <a:lnTo>
                    <a:pt x="45466" y="251675"/>
                  </a:lnTo>
                  <a:lnTo>
                    <a:pt x="49364" y="246380"/>
                  </a:lnTo>
                  <a:lnTo>
                    <a:pt x="41313" y="235940"/>
                  </a:lnTo>
                  <a:lnTo>
                    <a:pt x="34594" y="224523"/>
                  </a:lnTo>
                  <a:lnTo>
                    <a:pt x="21285" y="183769"/>
                  </a:lnTo>
                  <a:lnTo>
                    <a:pt x="16903" y="125831"/>
                  </a:lnTo>
                  <a:lnTo>
                    <a:pt x="17386" y="104203"/>
                  </a:lnTo>
                  <a:lnTo>
                    <a:pt x="24688" y="52971"/>
                  </a:lnTo>
                  <a:lnTo>
                    <a:pt x="41313" y="15722"/>
                  </a:lnTo>
                  <a:lnTo>
                    <a:pt x="49364" y="5295"/>
                  </a:lnTo>
                  <a:close/>
                </a:path>
                <a:path w="633095" h="252094">
                  <a:moveTo>
                    <a:pt x="479285" y="125831"/>
                  </a:moveTo>
                  <a:lnTo>
                    <a:pt x="472198" y="71437"/>
                  </a:lnTo>
                  <a:lnTo>
                    <a:pt x="452513" y="23672"/>
                  </a:lnTo>
                  <a:lnTo>
                    <a:pt x="433920" y="0"/>
                  </a:lnTo>
                  <a:lnTo>
                    <a:pt x="429945" y="5295"/>
                  </a:lnTo>
                  <a:lnTo>
                    <a:pt x="437438" y="15722"/>
                  </a:lnTo>
                  <a:lnTo>
                    <a:pt x="444093" y="27152"/>
                  </a:lnTo>
                  <a:lnTo>
                    <a:pt x="456717" y="67348"/>
                  </a:lnTo>
                  <a:lnTo>
                    <a:pt x="461098" y="125831"/>
                  </a:lnTo>
                  <a:lnTo>
                    <a:pt x="460616" y="147650"/>
                  </a:lnTo>
                  <a:lnTo>
                    <a:pt x="453313" y="198691"/>
                  </a:lnTo>
                  <a:lnTo>
                    <a:pt x="437438" y="235940"/>
                  </a:lnTo>
                  <a:lnTo>
                    <a:pt x="429945" y="246380"/>
                  </a:lnTo>
                  <a:lnTo>
                    <a:pt x="433920" y="251675"/>
                  </a:lnTo>
                  <a:lnTo>
                    <a:pt x="459943" y="213487"/>
                  </a:lnTo>
                  <a:lnTo>
                    <a:pt x="476224" y="162598"/>
                  </a:lnTo>
                  <a:lnTo>
                    <a:pt x="478536" y="144462"/>
                  </a:lnTo>
                  <a:lnTo>
                    <a:pt x="479285" y="125831"/>
                  </a:lnTo>
                  <a:close/>
                </a:path>
                <a:path w="633095" h="252094">
                  <a:moveTo>
                    <a:pt x="632663" y="131127"/>
                  </a:moveTo>
                  <a:lnTo>
                    <a:pt x="536409" y="131127"/>
                  </a:lnTo>
                  <a:lnTo>
                    <a:pt x="536409" y="145707"/>
                  </a:lnTo>
                  <a:lnTo>
                    <a:pt x="632663" y="145707"/>
                  </a:lnTo>
                  <a:lnTo>
                    <a:pt x="632663" y="131127"/>
                  </a:lnTo>
                  <a:close/>
                </a:path>
                <a:path w="633095" h="252094">
                  <a:moveTo>
                    <a:pt x="632663" y="103314"/>
                  </a:moveTo>
                  <a:lnTo>
                    <a:pt x="536409" y="103314"/>
                  </a:lnTo>
                  <a:lnTo>
                    <a:pt x="536409" y="117881"/>
                  </a:lnTo>
                  <a:lnTo>
                    <a:pt x="632663" y="117881"/>
                  </a:lnTo>
                  <a:lnTo>
                    <a:pt x="632663" y="10331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84" name="object 84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6813401" y="2882975"/>
              <a:ext cx="335167" cy="144388"/>
            </a:xfrm>
            <a:prstGeom prst="rect">
              <a:avLst/>
            </a:prstGeom>
          </p:spPr>
        </p:pic>
        <p:pic>
          <p:nvPicPr>
            <p:cNvPr id="85" name="object 85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4597511" y="3925990"/>
              <a:ext cx="384114" cy="244382"/>
            </a:xfrm>
            <a:prstGeom prst="rect">
              <a:avLst/>
            </a:prstGeom>
          </p:spPr>
        </p:pic>
        <p:sp>
          <p:nvSpPr>
            <p:cNvPr id="86" name="object 86"/>
            <p:cNvSpPr/>
            <p:nvPr/>
          </p:nvSpPr>
          <p:spPr>
            <a:xfrm>
              <a:off x="5060302" y="4006951"/>
              <a:ext cx="106045" cy="46990"/>
            </a:xfrm>
            <a:custGeom>
              <a:avLst/>
              <a:gdLst/>
              <a:ahLst/>
              <a:cxnLst/>
              <a:rect l="l" t="t" r="r" b="b"/>
              <a:pathLst>
                <a:path w="106045" h="46989">
                  <a:moveTo>
                    <a:pt x="105854" y="30645"/>
                  </a:moveTo>
                  <a:lnTo>
                    <a:pt x="0" y="30645"/>
                  </a:lnTo>
                  <a:lnTo>
                    <a:pt x="0" y="46697"/>
                  </a:lnTo>
                  <a:lnTo>
                    <a:pt x="105854" y="46697"/>
                  </a:lnTo>
                  <a:lnTo>
                    <a:pt x="105854" y="30645"/>
                  </a:lnTo>
                  <a:close/>
                </a:path>
                <a:path w="106045" h="46989">
                  <a:moveTo>
                    <a:pt x="105854" y="0"/>
                  </a:moveTo>
                  <a:lnTo>
                    <a:pt x="0" y="0"/>
                  </a:lnTo>
                  <a:lnTo>
                    <a:pt x="0" y="16052"/>
                  </a:lnTo>
                  <a:lnTo>
                    <a:pt x="105854" y="16052"/>
                  </a:lnTo>
                  <a:lnTo>
                    <a:pt x="10585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87" name="object 87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5231249" y="3918706"/>
              <a:ext cx="498544" cy="251666"/>
            </a:xfrm>
            <a:prstGeom prst="rect">
              <a:avLst/>
            </a:prstGeom>
          </p:spPr>
        </p:pic>
        <p:pic>
          <p:nvPicPr>
            <p:cNvPr id="88" name="object 88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5795610" y="3974848"/>
              <a:ext cx="105854" cy="109437"/>
            </a:xfrm>
            <a:prstGeom prst="rect">
              <a:avLst/>
            </a:prstGeom>
          </p:spPr>
        </p:pic>
        <p:pic>
          <p:nvPicPr>
            <p:cNvPr id="89" name="object 89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5952934" y="3975592"/>
              <a:ext cx="138101" cy="113783"/>
            </a:xfrm>
            <a:prstGeom prst="rect">
              <a:avLst/>
            </a:prstGeom>
          </p:spPr>
        </p:pic>
        <p:sp>
          <p:nvSpPr>
            <p:cNvPr id="90" name="object 90"/>
            <p:cNvSpPr/>
            <p:nvPr/>
          </p:nvSpPr>
          <p:spPr>
            <a:xfrm>
              <a:off x="6136071" y="3928154"/>
              <a:ext cx="130810" cy="156210"/>
            </a:xfrm>
            <a:custGeom>
              <a:avLst/>
              <a:gdLst/>
              <a:ahLst/>
              <a:cxnLst/>
              <a:rect l="l" t="t" r="r" b="b"/>
              <a:pathLst>
                <a:path w="130810" h="156210">
                  <a:moveTo>
                    <a:pt x="67245" y="0"/>
                  </a:moveTo>
                  <a:lnTo>
                    <a:pt x="62955" y="0"/>
                  </a:lnTo>
                  <a:lnTo>
                    <a:pt x="0" y="156131"/>
                  </a:lnTo>
                  <a:lnTo>
                    <a:pt x="130182" y="156131"/>
                  </a:lnTo>
                  <a:lnTo>
                    <a:pt x="126064" y="145916"/>
                  </a:lnTo>
                  <a:lnTo>
                    <a:pt x="15748" y="145916"/>
                  </a:lnTo>
                  <a:lnTo>
                    <a:pt x="58666" y="39404"/>
                  </a:lnTo>
                  <a:lnTo>
                    <a:pt x="83129" y="39404"/>
                  </a:lnTo>
                  <a:lnTo>
                    <a:pt x="67245" y="0"/>
                  </a:lnTo>
                  <a:close/>
                </a:path>
                <a:path w="130810" h="156210">
                  <a:moveTo>
                    <a:pt x="83129" y="39404"/>
                  </a:moveTo>
                  <a:lnTo>
                    <a:pt x="58666" y="39404"/>
                  </a:lnTo>
                  <a:lnTo>
                    <a:pt x="101564" y="145916"/>
                  </a:lnTo>
                  <a:lnTo>
                    <a:pt x="126064" y="145916"/>
                  </a:lnTo>
                  <a:lnTo>
                    <a:pt x="83129" y="3940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91" name="object 91"/>
            <p:cNvSpPr/>
            <p:nvPr/>
          </p:nvSpPr>
          <p:spPr>
            <a:xfrm>
              <a:off x="6136071" y="3928154"/>
              <a:ext cx="130810" cy="156210"/>
            </a:xfrm>
            <a:custGeom>
              <a:avLst/>
              <a:gdLst/>
              <a:ahLst/>
              <a:cxnLst/>
              <a:rect l="l" t="t" r="r" b="b"/>
              <a:pathLst>
                <a:path w="130810" h="156210">
                  <a:moveTo>
                    <a:pt x="15748" y="145916"/>
                  </a:moveTo>
                  <a:lnTo>
                    <a:pt x="101564" y="145916"/>
                  </a:lnTo>
                  <a:lnTo>
                    <a:pt x="58666" y="39404"/>
                  </a:lnTo>
                  <a:lnTo>
                    <a:pt x="15748" y="145916"/>
                  </a:lnTo>
                  <a:close/>
                </a:path>
                <a:path w="130810" h="156210">
                  <a:moveTo>
                    <a:pt x="130182" y="156131"/>
                  </a:moveTo>
                  <a:lnTo>
                    <a:pt x="0" y="156131"/>
                  </a:lnTo>
                  <a:lnTo>
                    <a:pt x="62955" y="0"/>
                  </a:lnTo>
                  <a:lnTo>
                    <a:pt x="67245" y="0"/>
                  </a:lnTo>
                  <a:lnTo>
                    <a:pt x="130182" y="156131"/>
                  </a:lnTo>
                  <a:close/>
                </a:path>
              </a:pathLst>
            </a:custGeom>
            <a:ln w="433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92" name="object 92"/>
            <p:cNvSpPr/>
            <p:nvPr/>
          </p:nvSpPr>
          <p:spPr>
            <a:xfrm>
              <a:off x="6274833" y="3982138"/>
              <a:ext cx="143510" cy="105410"/>
            </a:xfrm>
            <a:custGeom>
              <a:avLst/>
              <a:gdLst/>
              <a:ahLst/>
              <a:cxnLst/>
              <a:rect l="l" t="t" r="r" b="b"/>
              <a:pathLst>
                <a:path w="143510" h="105410">
                  <a:moveTo>
                    <a:pt x="28618" y="0"/>
                  </a:moveTo>
                  <a:lnTo>
                    <a:pt x="17178" y="1477"/>
                  </a:lnTo>
                  <a:lnTo>
                    <a:pt x="14318" y="2935"/>
                  </a:lnTo>
                  <a:lnTo>
                    <a:pt x="11458" y="2935"/>
                  </a:lnTo>
                  <a:lnTo>
                    <a:pt x="8579" y="4393"/>
                  </a:lnTo>
                  <a:lnTo>
                    <a:pt x="5719" y="4393"/>
                  </a:lnTo>
                  <a:lnTo>
                    <a:pt x="2859" y="5851"/>
                  </a:lnTo>
                  <a:lnTo>
                    <a:pt x="0" y="5851"/>
                  </a:lnTo>
                  <a:lnTo>
                    <a:pt x="0" y="8767"/>
                  </a:lnTo>
                  <a:lnTo>
                    <a:pt x="10028" y="8767"/>
                  </a:lnTo>
                  <a:lnTo>
                    <a:pt x="12888" y="10225"/>
                  </a:lnTo>
                  <a:lnTo>
                    <a:pt x="14318" y="13141"/>
                  </a:lnTo>
                  <a:lnTo>
                    <a:pt x="16217" y="16399"/>
                  </a:lnTo>
                  <a:lnTo>
                    <a:pt x="17714" y="21709"/>
                  </a:lnTo>
                  <a:lnTo>
                    <a:pt x="18943" y="28936"/>
                  </a:lnTo>
                  <a:lnTo>
                    <a:pt x="20038" y="37946"/>
                  </a:lnTo>
                  <a:lnTo>
                    <a:pt x="20038" y="43778"/>
                  </a:lnTo>
                  <a:lnTo>
                    <a:pt x="21468" y="49619"/>
                  </a:lnTo>
                  <a:lnTo>
                    <a:pt x="21468" y="62751"/>
                  </a:lnTo>
                  <a:lnTo>
                    <a:pt x="22898" y="68587"/>
                  </a:lnTo>
                  <a:lnTo>
                    <a:pt x="22973" y="77342"/>
                  </a:lnTo>
                  <a:lnTo>
                    <a:pt x="24328" y="103605"/>
                  </a:lnTo>
                  <a:lnTo>
                    <a:pt x="25758" y="105065"/>
                  </a:lnTo>
                  <a:lnTo>
                    <a:pt x="27188" y="105065"/>
                  </a:lnTo>
                  <a:lnTo>
                    <a:pt x="27188" y="103605"/>
                  </a:lnTo>
                  <a:lnTo>
                    <a:pt x="46786" y="71505"/>
                  </a:lnTo>
                  <a:lnTo>
                    <a:pt x="40057" y="71505"/>
                  </a:lnTo>
                  <a:lnTo>
                    <a:pt x="38878" y="59833"/>
                  </a:lnTo>
                  <a:lnTo>
                    <a:pt x="37790" y="49619"/>
                  </a:lnTo>
                  <a:lnTo>
                    <a:pt x="31656" y="7848"/>
                  </a:lnTo>
                  <a:lnTo>
                    <a:pt x="29936" y="1939"/>
                  </a:lnTo>
                  <a:lnTo>
                    <a:pt x="28618" y="0"/>
                  </a:lnTo>
                  <a:close/>
                </a:path>
                <a:path w="143510" h="105410">
                  <a:moveTo>
                    <a:pt x="89397" y="26282"/>
                  </a:moveTo>
                  <a:lnTo>
                    <a:pt x="74395" y="26282"/>
                  </a:lnTo>
                  <a:lnTo>
                    <a:pt x="80115" y="97770"/>
                  </a:lnTo>
                  <a:lnTo>
                    <a:pt x="80115" y="100687"/>
                  </a:lnTo>
                  <a:lnTo>
                    <a:pt x="81545" y="103605"/>
                  </a:lnTo>
                  <a:lnTo>
                    <a:pt x="81545" y="105065"/>
                  </a:lnTo>
                  <a:lnTo>
                    <a:pt x="82975" y="105065"/>
                  </a:lnTo>
                  <a:lnTo>
                    <a:pt x="84874" y="103720"/>
                  </a:lnTo>
                  <a:lnTo>
                    <a:pt x="88516" y="99776"/>
                  </a:lnTo>
                  <a:lnTo>
                    <a:pt x="101564" y="84638"/>
                  </a:lnTo>
                  <a:lnTo>
                    <a:pt x="94414" y="84638"/>
                  </a:lnTo>
                  <a:lnTo>
                    <a:pt x="89397" y="26282"/>
                  </a:lnTo>
                  <a:close/>
                </a:path>
                <a:path w="143510" h="105410">
                  <a:moveTo>
                    <a:pt x="137332" y="0"/>
                  </a:moveTo>
                  <a:lnTo>
                    <a:pt x="125892" y="0"/>
                  </a:lnTo>
                  <a:lnTo>
                    <a:pt x="124462" y="2935"/>
                  </a:lnTo>
                  <a:lnTo>
                    <a:pt x="123032" y="4393"/>
                  </a:lnTo>
                  <a:lnTo>
                    <a:pt x="123032" y="11683"/>
                  </a:lnTo>
                  <a:lnTo>
                    <a:pt x="124462" y="11683"/>
                  </a:lnTo>
                  <a:lnTo>
                    <a:pt x="124462" y="13141"/>
                  </a:lnTo>
                  <a:lnTo>
                    <a:pt x="125892" y="14599"/>
                  </a:lnTo>
                  <a:lnTo>
                    <a:pt x="125892" y="16057"/>
                  </a:lnTo>
                  <a:lnTo>
                    <a:pt x="130182" y="18973"/>
                  </a:lnTo>
                  <a:lnTo>
                    <a:pt x="130182" y="20431"/>
                  </a:lnTo>
                  <a:lnTo>
                    <a:pt x="131612" y="20431"/>
                  </a:lnTo>
                  <a:lnTo>
                    <a:pt x="131612" y="23347"/>
                  </a:lnTo>
                  <a:lnTo>
                    <a:pt x="133042" y="23347"/>
                  </a:lnTo>
                  <a:lnTo>
                    <a:pt x="133042" y="27740"/>
                  </a:lnTo>
                  <a:lnTo>
                    <a:pt x="130182" y="33572"/>
                  </a:lnTo>
                  <a:lnTo>
                    <a:pt x="128752" y="37946"/>
                  </a:lnTo>
                  <a:lnTo>
                    <a:pt x="124462" y="43778"/>
                  </a:lnTo>
                  <a:lnTo>
                    <a:pt x="118742" y="52537"/>
                  </a:lnTo>
                  <a:lnTo>
                    <a:pt x="114453" y="58373"/>
                  </a:lnTo>
                  <a:lnTo>
                    <a:pt x="107303" y="68587"/>
                  </a:lnTo>
                  <a:lnTo>
                    <a:pt x="100134" y="77342"/>
                  </a:lnTo>
                  <a:lnTo>
                    <a:pt x="95844" y="83178"/>
                  </a:lnTo>
                  <a:lnTo>
                    <a:pt x="94414" y="84638"/>
                  </a:lnTo>
                  <a:lnTo>
                    <a:pt x="101564" y="84638"/>
                  </a:lnTo>
                  <a:lnTo>
                    <a:pt x="125892" y="51077"/>
                  </a:lnTo>
                  <a:lnTo>
                    <a:pt x="131612" y="45242"/>
                  </a:lnTo>
                  <a:lnTo>
                    <a:pt x="143052" y="13141"/>
                  </a:lnTo>
                  <a:lnTo>
                    <a:pt x="143052" y="8767"/>
                  </a:lnTo>
                  <a:lnTo>
                    <a:pt x="141622" y="4393"/>
                  </a:lnTo>
                  <a:lnTo>
                    <a:pt x="137332" y="0"/>
                  </a:lnTo>
                  <a:close/>
                </a:path>
                <a:path w="143510" h="105410">
                  <a:moveTo>
                    <a:pt x="87264" y="0"/>
                  </a:moveTo>
                  <a:lnTo>
                    <a:pt x="84405" y="0"/>
                  </a:lnTo>
                  <a:lnTo>
                    <a:pt x="82975" y="1477"/>
                  </a:lnTo>
                  <a:lnTo>
                    <a:pt x="40057" y="71505"/>
                  </a:lnTo>
                  <a:lnTo>
                    <a:pt x="46786" y="71505"/>
                  </a:lnTo>
                  <a:lnTo>
                    <a:pt x="74395" y="26282"/>
                  </a:lnTo>
                  <a:lnTo>
                    <a:pt x="89397" y="26282"/>
                  </a:lnTo>
                  <a:lnTo>
                    <a:pt x="87390" y="2935"/>
                  </a:lnTo>
                  <a:lnTo>
                    <a:pt x="8726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93" name="object 93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6437923" y="3890227"/>
              <a:ext cx="150125" cy="90452"/>
            </a:xfrm>
            <a:prstGeom prst="rect">
              <a:avLst/>
            </a:prstGeom>
          </p:spPr>
        </p:pic>
        <p:sp>
          <p:nvSpPr>
            <p:cNvPr id="94" name="object 94"/>
            <p:cNvSpPr/>
            <p:nvPr/>
          </p:nvSpPr>
          <p:spPr>
            <a:xfrm>
              <a:off x="6436487" y="4050728"/>
              <a:ext cx="93345" cy="120014"/>
            </a:xfrm>
            <a:custGeom>
              <a:avLst/>
              <a:gdLst/>
              <a:ahLst/>
              <a:cxnLst/>
              <a:rect l="l" t="t" r="r" b="b"/>
              <a:pathLst>
                <a:path w="93345" h="120014">
                  <a:moveTo>
                    <a:pt x="58699" y="35026"/>
                  </a:moveTo>
                  <a:lnTo>
                    <a:pt x="34302" y="35026"/>
                  </a:lnTo>
                  <a:lnTo>
                    <a:pt x="34302" y="36487"/>
                  </a:lnTo>
                  <a:lnTo>
                    <a:pt x="37160" y="36487"/>
                  </a:lnTo>
                  <a:lnTo>
                    <a:pt x="38684" y="37934"/>
                  </a:lnTo>
                  <a:lnTo>
                    <a:pt x="41541" y="37934"/>
                  </a:lnTo>
                  <a:lnTo>
                    <a:pt x="41541" y="40855"/>
                  </a:lnTo>
                  <a:lnTo>
                    <a:pt x="40017" y="43776"/>
                  </a:lnTo>
                  <a:lnTo>
                    <a:pt x="35826" y="46697"/>
                  </a:lnTo>
                  <a:lnTo>
                    <a:pt x="32969" y="49618"/>
                  </a:lnTo>
                  <a:lnTo>
                    <a:pt x="25742" y="55448"/>
                  </a:lnTo>
                  <a:lnTo>
                    <a:pt x="17157" y="62750"/>
                  </a:lnTo>
                  <a:lnTo>
                    <a:pt x="32969" y="1460"/>
                  </a:lnTo>
                  <a:lnTo>
                    <a:pt x="32969" y="0"/>
                  </a:lnTo>
                  <a:lnTo>
                    <a:pt x="31445" y="1460"/>
                  </a:lnTo>
                  <a:lnTo>
                    <a:pt x="25742" y="1460"/>
                  </a:lnTo>
                  <a:lnTo>
                    <a:pt x="24307" y="2921"/>
                  </a:lnTo>
                  <a:lnTo>
                    <a:pt x="17157" y="2921"/>
                  </a:lnTo>
                  <a:lnTo>
                    <a:pt x="14300" y="4381"/>
                  </a:lnTo>
                  <a:lnTo>
                    <a:pt x="11442" y="4381"/>
                  </a:lnTo>
                  <a:lnTo>
                    <a:pt x="11442" y="5842"/>
                  </a:lnTo>
                  <a:lnTo>
                    <a:pt x="17157" y="5842"/>
                  </a:lnTo>
                  <a:lnTo>
                    <a:pt x="18592" y="7302"/>
                  </a:lnTo>
                  <a:lnTo>
                    <a:pt x="20015" y="7302"/>
                  </a:lnTo>
                  <a:lnTo>
                    <a:pt x="20015" y="13131"/>
                  </a:lnTo>
                  <a:lnTo>
                    <a:pt x="0" y="91922"/>
                  </a:lnTo>
                  <a:lnTo>
                    <a:pt x="10007" y="91922"/>
                  </a:lnTo>
                  <a:lnTo>
                    <a:pt x="15735" y="68580"/>
                  </a:lnTo>
                  <a:lnTo>
                    <a:pt x="21450" y="64211"/>
                  </a:lnTo>
                  <a:lnTo>
                    <a:pt x="22885" y="67119"/>
                  </a:lnTo>
                  <a:lnTo>
                    <a:pt x="24307" y="71501"/>
                  </a:lnTo>
                  <a:lnTo>
                    <a:pt x="25742" y="74422"/>
                  </a:lnTo>
                  <a:lnTo>
                    <a:pt x="27241" y="77330"/>
                  </a:lnTo>
                  <a:lnTo>
                    <a:pt x="27241" y="80251"/>
                  </a:lnTo>
                  <a:lnTo>
                    <a:pt x="28575" y="81711"/>
                  </a:lnTo>
                  <a:lnTo>
                    <a:pt x="31445" y="87553"/>
                  </a:lnTo>
                  <a:lnTo>
                    <a:pt x="32969" y="90462"/>
                  </a:lnTo>
                  <a:lnTo>
                    <a:pt x="34302" y="91922"/>
                  </a:lnTo>
                  <a:lnTo>
                    <a:pt x="35826" y="93383"/>
                  </a:lnTo>
                  <a:lnTo>
                    <a:pt x="42875" y="93383"/>
                  </a:lnTo>
                  <a:lnTo>
                    <a:pt x="44399" y="91922"/>
                  </a:lnTo>
                  <a:lnTo>
                    <a:pt x="47269" y="90462"/>
                  </a:lnTo>
                  <a:lnTo>
                    <a:pt x="48602" y="87553"/>
                  </a:lnTo>
                  <a:lnTo>
                    <a:pt x="50025" y="86093"/>
                  </a:lnTo>
                  <a:lnTo>
                    <a:pt x="51460" y="84632"/>
                  </a:lnTo>
                  <a:lnTo>
                    <a:pt x="54317" y="78790"/>
                  </a:lnTo>
                  <a:lnTo>
                    <a:pt x="52984" y="77330"/>
                  </a:lnTo>
                  <a:lnTo>
                    <a:pt x="50126" y="80251"/>
                  </a:lnTo>
                  <a:lnTo>
                    <a:pt x="48602" y="83172"/>
                  </a:lnTo>
                  <a:lnTo>
                    <a:pt x="48602" y="84632"/>
                  </a:lnTo>
                  <a:lnTo>
                    <a:pt x="47269" y="86093"/>
                  </a:lnTo>
                  <a:lnTo>
                    <a:pt x="41541" y="86093"/>
                  </a:lnTo>
                  <a:lnTo>
                    <a:pt x="40017" y="83172"/>
                  </a:lnTo>
                  <a:lnTo>
                    <a:pt x="30962" y="62750"/>
                  </a:lnTo>
                  <a:lnTo>
                    <a:pt x="28575" y="56908"/>
                  </a:lnTo>
                  <a:lnTo>
                    <a:pt x="51460" y="37934"/>
                  </a:lnTo>
                  <a:lnTo>
                    <a:pt x="55841" y="36487"/>
                  </a:lnTo>
                  <a:lnTo>
                    <a:pt x="58699" y="36487"/>
                  </a:lnTo>
                  <a:lnTo>
                    <a:pt x="58699" y="35026"/>
                  </a:lnTo>
                  <a:close/>
                </a:path>
                <a:path w="93345" h="120014">
                  <a:moveTo>
                    <a:pt x="90157" y="32105"/>
                  </a:moveTo>
                  <a:lnTo>
                    <a:pt x="85775" y="32105"/>
                  </a:lnTo>
                  <a:lnTo>
                    <a:pt x="82918" y="33566"/>
                  </a:lnTo>
                  <a:lnTo>
                    <a:pt x="80060" y="33566"/>
                  </a:lnTo>
                  <a:lnTo>
                    <a:pt x="78727" y="35026"/>
                  </a:lnTo>
                  <a:lnTo>
                    <a:pt x="71475" y="35026"/>
                  </a:lnTo>
                  <a:lnTo>
                    <a:pt x="68618" y="36487"/>
                  </a:lnTo>
                  <a:lnTo>
                    <a:pt x="67284" y="36487"/>
                  </a:lnTo>
                  <a:lnTo>
                    <a:pt x="67284" y="37934"/>
                  </a:lnTo>
                  <a:lnTo>
                    <a:pt x="74333" y="37934"/>
                  </a:lnTo>
                  <a:lnTo>
                    <a:pt x="75869" y="39395"/>
                  </a:lnTo>
                  <a:lnTo>
                    <a:pt x="77203" y="39395"/>
                  </a:lnTo>
                  <a:lnTo>
                    <a:pt x="77203" y="45237"/>
                  </a:lnTo>
                  <a:lnTo>
                    <a:pt x="65760" y="91922"/>
                  </a:lnTo>
                  <a:lnTo>
                    <a:pt x="62903" y="100685"/>
                  </a:lnTo>
                  <a:lnTo>
                    <a:pt x="61569" y="107975"/>
                  </a:lnTo>
                  <a:lnTo>
                    <a:pt x="60032" y="110896"/>
                  </a:lnTo>
                  <a:lnTo>
                    <a:pt x="57175" y="115277"/>
                  </a:lnTo>
                  <a:lnTo>
                    <a:pt x="55841" y="116725"/>
                  </a:lnTo>
                  <a:lnTo>
                    <a:pt x="50126" y="116725"/>
                  </a:lnTo>
                  <a:lnTo>
                    <a:pt x="50126" y="113817"/>
                  </a:lnTo>
                  <a:lnTo>
                    <a:pt x="51460" y="112356"/>
                  </a:lnTo>
                  <a:lnTo>
                    <a:pt x="51460" y="107975"/>
                  </a:lnTo>
                  <a:lnTo>
                    <a:pt x="50126" y="106514"/>
                  </a:lnTo>
                  <a:lnTo>
                    <a:pt x="42875" y="106514"/>
                  </a:lnTo>
                  <a:lnTo>
                    <a:pt x="42875" y="107975"/>
                  </a:lnTo>
                  <a:lnTo>
                    <a:pt x="41541" y="109435"/>
                  </a:lnTo>
                  <a:lnTo>
                    <a:pt x="40017" y="110896"/>
                  </a:lnTo>
                  <a:lnTo>
                    <a:pt x="40017" y="113817"/>
                  </a:lnTo>
                  <a:lnTo>
                    <a:pt x="41541" y="116725"/>
                  </a:lnTo>
                  <a:lnTo>
                    <a:pt x="42875" y="118186"/>
                  </a:lnTo>
                  <a:lnTo>
                    <a:pt x="45745" y="119646"/>
                  </a:lnTo>
                  <a:lnTo>
                    <a:pt x="57175" y="119646"/>
                  </a:lnTo>
                  <a:lnTo>
                    <a:pt x="90157" y="33566"/>
                  </a:lnTo>
                  <a:lnTo>
                    <a:pt x="90157" y="32105"/>
                  </a:lnTo>
                  <a:close/>
                </a:path>
                <a:path w="93345" h="120014">
                  <a:moveTo>
                    <a:pt x="93027" y="7302"/>
                  </a:moveTo>
                  <a:lnTo>
                    <a:pt x="91503" y="5842"/>
                  </a:lnTo>
                  <a:lnTo>
                    <a:pt x="90157" y="4381"/>
                  </a:lnTo>
                  <a:lnTo>
                    <a:pt x="84442" y="4381"/>
                  </a:lnTo>
                  <a:lnTo>
                    <a:pt x="82918" y="5842"/>
                  </a:lnTo>
                  <a:lnTo>
                    <a:pt x="81584" y="7302"/>
                  </a:lnTo>
                  <a:lnTo>
                    <a:pt x="80060" y="10210"/>
                  </a:lnTo>
                  <a:lnTo>
                    <a:pt x="80060" y="13131"/>
                  </a:lnTo>
                  <a:lnTo>
                    <a:pt x="81584" y="14592"/>
                  </a:lnTo>
                  <a:lnTo>
                    <a:pt x="82918" y="16052"/>
                  </a:lnTo>
                  <a:lnTo>
                    <a:pt x="84442" y="17513"/>
                  </a:lnTo>
                  <a:lnTo>
                    <a:pt x="85775" y="18973"/>
                  </a:lnTo>
                  <a:lnTo>
                    <a:pt x="88633" y="18973"/>
                  </a:lnTo>
                  <a:lnTo>
                    <a:pt x="90157" y="17513"/>
                  </a:lnTo>
                  <a:lnTo>
                    <a:pt x="91503" y="16052"/>
                  </a:lnTo>
                  <a:lnTo>
                    <a:pt x="93027" y="14592"/>
                  </a:lnTo>
                  <a:lnTo>
                    <a:pt x="93027" y="730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95" name="object 95"/>
            <p:cNvSpPr/>
            <p:nvPr/>
          </p:nvSpPr>
          <p:spPr>
            <a:xfrm>
              <a:off x="4466844" y="3768851"/>
              <a:ext cx="2239010" cy="550545"/>
            </a:xfrm>
            <a:custGeom>
              <a:avLst/>
              <a:gdLst/>
              <a:ahLst/>
              <a:cxnLst/>
              <a:rect l="l" t="t" r="r" b="b"/>
              <a:pathLst>
                <a:path w="2239009" h="550545">
                  <a:moveTo>
                    <a:pt x="0" y="550164"/>
                  </a:moveTo>
                  <a:lnTo>
                    <a:pt x="2238755" y="550164"/>
                  </a:lnTo>
                  <a:lnTo>
                    <a:pt x="2238755" y="0"/>
                  </a:lnTo>
                  <a:lnTo>
                    <a:pt x="0" y="0"/>
                  </a:lnTo>
                  <a:lnTo>
                    <a:pt x="0" y="550164"/>
                  </a:lnTo>
                  <a:close/>
                </a:path>
              </a:pathLst>
            </a:custGeom>
            <a:ln w="12192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96" name="object 96"/>
          <p:cNvSpPr txBox="1"/>
          <p:nvPr/>
        </p:nvSpPr>
        <p:spPr>
          <a:xfrm>
            <a:off x="6099176" y="1322578"/>
            <a:ext cx="22205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i="1" spc="-5" dirty="0">
                <a:solidFill>
                  <a:prstClr val="black"/>
                </a:solidFill>
                <a:latin typeface="Arial"/>
                <a:cs typeface="Arial"/>
              </a:rPr>
              <a:t>Calculate error</a:t>
            </a:r>
            <a:r>
              <a:rPr i="1" spc="-2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i="1" spc="-5" dirty="0">
                <a:solidFill>
                  <a:prstClr val="black"/>
                </a:solidFill>
                <a:latin typeface="Arial"/>
                <a:cs typeface="Arial"/>
              </a:rPr>
              <a:t>terms:</a:t>
            </a:r>
            <a:endParaRPr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97" name="object 97"/>
          <p:cNvSpPr txBox="1"/>
          <p:nvPr/>
        </p:nvSpPr>
        <p:spPr>
          <a:xfrm>
            <a:off x="1638401" y="4447413"/>
            <a:ext cx="77990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b="1" i="1" spc="-5" dirty="0">
                <a:solidFill>
                  <a:prstClr val="black"/>
                </a:solidFill>
                <a:latin typeface="Arial"/>
                <a:cs typeface="Arial"/>
              </a:rPr>
              <a:t>Update</a:t>
            </a:r>
            <a:r>
              <a:rPr b="1" i="1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b="1" i="1" dirty="0">
                <a:solidFill>
                  <a:srgbClr val="00AFEF"/>
                </a:solidFill>
                <a:latin typeface="Arial"/>
                <a:cs typeface="Arial"/>
              </a:rPr>
              <a:t>hidden-to-output</a:t>
            </a:r>
            <a:r>
              <a:rPr b="1" i="1" spc="-25" dirty="0">
                <a:solidFill>
                  <a:srgbClr val="00AFEF"/>
                </a:solidFill>
                <a:latin typeface="Arial"/>
                <a:cs typeface="Arial"/>
              </a:rPr>
              <a:t> </a:t>
            </a:r>
            <a:r>
              <a:rPr b="1" i="1" dirty="0">
                <a:solidFill>
                  <a:srgbClr val="00AFEF"/>
                </a:solidFill>
                <a:latin typeface="Arial"/>
                <a:cs typeface="Arial"/>
              </a:rPr>
              <a:t>weights </a:t>
            </a:r>
            <a:r>
              <a:rPr b="1" spc="-5" dirty="0">
                <a:solidFill>
                  <a:prstClr val="black"/>
                </a:solidFill>
                <a:latin typeface="Arial"/>
                <a:cs typeface="Arial"/>
              </a:rPr>
              <a:t>(</a:t>
            </a:r>
            <a:r>
              <a:rPr b="1" i="1" spc="-5" dirty="0">
                <a:solidFill>
                  <a:prstClr val="black"/>
                </a:solidFill>
                <a:latin typeface="Arial"/>
                <a:cs typeface="Arial"/>
              </a:rPr>
              <a:t>learning</a:t>
            </a:r>
            <a:r>
              <a:rPr b="1" i="1" spc="10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b="1" i="1" spc="-5" dirty="0">
                <a:solidFill>
                  <a:prstClr val="black"/>
                </a:solidFill>
                <a:latin typeface="Arial"/>
                <a:cs typeface="Arial"/>
              </a:rPr>
              <a:t>rate </a:t>
            </a:r>
            <a:r>
              <a:rPr b="1" i="1" dirty="0">
                <a:solidFill>
                  <a:prstClr val="black"/>
                </a:solidFill>
                <a:latin typeface="Arial"/>
                <a:cs typeface="Arial"/>
              </a:rPr>
              <a:t>=</a:t>
            </a:r>
            <a:r>
              <a:rPr b="1" i="1" spc="20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b="1" spc="-5" dirty="0">
                <a:solidFill>
                  <a:prstClr val="black"/>
                </a:solidFill>
                <a:latin typeface="Arial"/>
                <a:cs typeface="Arial"/>
              </a:rPr>
              <a:t>0.2):</a:t>
            </a:r>
            <a:endParaRPr dirty="0">
              <a:solidFill>
                <a:prstClr val="black"/>
              </a:solidFill>
              <a:latin typeface="Arial"/>
              <a:cs typeface="Arial"/>
            </a:endParaRPr>
          </a:p>
        </p:txBody>
      </p:sp>
      <p:pic>
        <p:nvPicPr>
          <p:cNvPr id="99" name="Picture 98">
            <a:extLst>
              <a:ext uri="{FF2B5EF4-FFF2-40B4-BE49-F238E27FC236}">
                <a16:creationId xmlns:a16="http://schemas.microsoft.com/office/drawing/2014/main" id="{D79CDB8C-572D-44BF-620E-F8BEFEA09414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5898454" y="3713856"/>
            <a:ext cx="2409825" cy="695325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524000" y="0"/>
            <a:ext cx="9144000" cy="6858000"/>
            <a:chOff x="0" y="0"/>
            <a:chExt cx="9144000" cy="6858000"/>
          </a:xfrm>
        </p:grpSpPr>
        <p:sp>
          <p:nvSpPr>
            <p:cNvPr id="3" name="object 3"/>
            <p:cNvSpPr/>
            <p:nvPr/>
          </p:nvSpPr>
          <p:spPr>
            <a:xfrm>
              <a:off x="2285999" y="2913888"/>
              <a:ext cx="340360" cy="782955"/>
            </a:xfrm>
            <a:custGeom>
              <a:avLst/>
              <a:gdLst/>
              <a:ahLst/>
              <a:cxnLst/>
              <a:rect l="l" t="t" r="r" b="b"/>
              <a:pathLst>
                <a:path w="340360" h="782954">
                  <a:moveTo>
                    <a:pt x="339979" y="782574"/>
                  </a:moveTo>
                  <a:lnTo>
                    <a:pt x="0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" name="object 4"/>
            <p:cNvSpPr/>
            <p:nvPr/>
          </p:nvSpPr>
          <p:spPr>
            <a:xfrm>
              <a:off x="2385059" y="3697223"/>
              <a:ext cx="481965" cy="492759"/>
            </a:xfrm>
            <a:custGeom>
              <a:avLst/>
              <a:gdLst/>
              <a:ahLst/>
              <a:cxnLst/>
              <a:rect l="l" t="t" r="r" b="b"/>
              <a:pathLst>
                <a:path w="481964" h="492760">
                  <a:moveTo>
                    <a:pt x="240791" y="0"/>
                  </a:moveTo>
                  <a:lnTo>
                    <a:pt x="192268" y="5002"/>
                  </a:lnTo>
                  <a:lnTo>
                    <a:pt x="147071" y="19347"/>
                  </a:lnTo>
                  <a:lnTo>
                    <a:pt x="106170" y="42045"/>
                  </a:lnTo>
                  <a:lnTo>
                    <a:pt x="70532" y="72104"/>
                  </a:lnTo>
                  <a:lnTo>
                    <a:pt x="41127" y="108532"/>
                  </a:lnTo>
                  <a:lnTo>
                    <a:pt x="18924" y="150340"/>
                  </a:lnTo>
                  <a:lnTo>
                    <a:pt x="4892" y="196534"/>
                  </a:lnTo>
                  <a:lnTo>
                    <a:pt x="0" y="246125"/>
                  </a:lnTo>
                  <a:lnTo>
                    <a:pt x="4892" y="295717"/>
                  </a:lnTo>
                  <a:lnTo>
                    <a:pt x="18924" y="341911"/>
                  </a:lnTo>
                  <a:lnTo>
                    <a:pt x="41127" y="383719"/>
                  </a:lnTo>
                  <a:lnTo>
                    <a:pt x="70532" y="420147"/>
                  </a:lnTo>
                  <a:lnTo>
                    <a:pt x="106170" y="450206"/>
                  </a:lnTo>
                  <a:lnTo>
                    <a:pt x="147071" y="472904"/>
                  </a:lnTo>
                  <a:lnTo>
                    <a:pt x="192268" y="487249"/>
                  </a:lnTo>
                  <a:lnTo>
                    <a:pt x="240791" y="492251"/>
                  </a:lnTo>
                  <a:lnTo>
                    <a:pt x="289315" y="487249"/>
                  </a:lnTo>
                  <a:lnTo>
                    <a:pt x="334512" y="472904"/>
                  </a:lnTo>
                  <a:lnTo>
                    <a:pt x="375413" y="450206"/>
                  </a:lnTo>
                  <a:lnTo>
                    <a:pt x="411051" y="420147"/>
                  </a:lnTo>
                  <a:lnTo>
                    <a:pt x="440456" y="383719"/>
                  </a:lnTo>
                  <a:lnTo>
                    <a:pt x="462659" y="341911"/>
                  </a:lnTo>
                  <a:lnTo>
                    <a:pt x="476691" y="295717"/>
                  </a:lnTo>
                  <a:lnTo>
                    <a:pt x="481583" y="246125"/>
                  </a:lnTo>
                  <a:lnTo>
                    <a:pt x="476691" y="196534"/>
                  </a:lnTo>
                  <a:lnTo>
                    <a:pt x="462659" y="150340"/>
                  </a:lnTo>
                  <a:lnTo>
                    <a:pt x="440456" y="108532"/>
                  </a:lnTo>
                  <a:lnTo>
                    <a:pt x="411051" y="72104"/>
                  </a:lnTo>
                  <a:lnTo>
                    <a:pt x="375413" y="42045"/>
                  </a:lnTo>
                  <a:lnTo>
                    <a:pt x="334512" y="19347"/>
                  </a:lnTo>
                  <a:lnTo>
                    <a:pt x="289315" y="5002"/>
                  </a:lnTo>
                  <a:lnTo>
                    <a:pt x="24079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2385059" y="3697223"/>
              <a:ext cx="481965" cy="492759"/>
            </a:xfrm>
            <a:custGeom>
              <a:avLst/>
              <a:gdLst/>
              <a:ahLst/>
              <a:cxnLst/>
              <a:rect l="l" t="t" r="r" b="b"/>
              <a:pathLst>
                <a:path w="481964" h="492760">
                  <a:moveTo>
                    <a:pt x="0" y="246125"/>
                  </a:moveTo>
                  <a:lnTo>
                    <a:pt x="4892" y="196534"/>
                  </a:lnTo>
                  <a:lnTo>
                    <a:pt x="18924" y="150340"/>
                  </a:lnTo>
                  <a:lnTo>
                    <a:pt x="41127" y="108532"/>
                  </a:lnTo>
                  <a:lnTo>
                    <a:pt x="70532" y="72104"/>
                  </a:lnTo>
                  <a:lnTo>
                    <a:pt x="106170" y="42045"/>
                  </a:lnTo>
                  <a:lnTo>
                    <a:pt x="147071" y="19347"/>
                  </a:lnTo>
                  <a:lnTo>
                    <a:pt x="192268" y="5002"/>
                  </a:lnTo>
                  <a:lnTo>
                    <a:pt x="240791" y="0"/>
                  </a:lnTo>
                  <a:lnTo>
                    <a:pt x="289315" y="5002"/>
                  </a:lnTo>
                  <a:lnTo>
                    <a:pt x="334512" y="19347"/>
                  </a:lnTo>
                  <a:lnTo>
                    <a:pt x="375413" y="42045"/>
                  </a:lnTo>
                  <a:lnTo>
                    <a:pt x="411051" y="72104"/>
                  </a:lnTo>
                  <a:lnTo>
                    <a:pt x="440456" y="108532"/>
                  </a:lnTo>
                  <a:lnTo>
                    <a:pt x="462659" y="150340"/>
                  </a:lnTo>
                  <a:lnTo>
                    <a:pt x="476691" y="196534"/>
                  </a:lnTo>
                  <a:lnTo>
                    <a:pt x="481583" y="246125"/>
                  </a:lnTo>
                  <a:lnTo>
                    <a:pt x="476691" y="295717"/>
                  </a:lnTo>
                  <a:lnTo>
                    <a:pt x="462659" y="341911"/>
                  </a:lnTo>
                  <a:lnTo>
                    <a:pt x="440456" y="383719"/>
                  </a:lnTo>
                  <a:lnTo>
                    <a:pt x="411051" y="420147"/>
                  </a:lnTo>
                  <a:lnTo>
                    <a:pt x="375413" y="450206"/>
                  </a:lnTo>
                  <a:lnTo>
                    <a:pt x="334512" y="472904"/>
                  </a:lnTo>
                  <a:lnTo>
                    <a:pt x="289315" y="487249"/>
                  </a:lnTo>
                  <a:lnTo>
                    <a:pt x="240791" y="492251"/>
                  </a:lnTo>
                  <a:lnTo>
                    <a:pt x="192268" y="487249"/>
                  </a:lnTo>
                  <a:lnTo>
                    <a:pt x="147071" y="472904"/>
                  </a:lnTo>
                  <a:lnTo>
                    <a:pt x="106170" y="450206"/>
                  </a:lnTo>
                  <a:lnTo>
                    <a:pt x="70532" y="420147"/>
                  </a:lnTo>
                  <a:lnTo>
                    <a:pt x="41127" y="383719"/>
                  </a:lnTo>
                  <a:lnTo>
                    <a:pt x="18924" y="341911"/>
                  </a:lnTo>
                  <a:lnTo>
                    <a:pt x="4892" y="295717"/>
                  </a:lnTo>
                  <a:lnTo>
                    <a:pt x="0" y="246125"/>
                  </a:lnTo>
                  <a:close/>
                </a:path>
              </a:pathLst>
            </a:custGeom>
            <a:ln w="60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4001389" y="3818891"/>
            <a:ext cx="255270" cy="6394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8105">
              <a:spcBef>
                <a:spcPts val="100"/>
              </a:spcBef>
            </a:pPr>
            <a:r>
              <a:rPr sz="1400" i="1" spc="5" dirty="0">
                <a:solidFill>
                  <a:prstClr val="black"/>
                </a:solidFill>
                <a:latin typeface="Times New Roman"/>
                <a:cs typeface="Times New Roman"/>
              </a:rPr>
              <a:t>x</a:t>
            </a:r>
            <a:r>
              <a:rPr sz="1350" spc="7" baseline="-21604" dirty="0">
                <a:solidFill>
                  <a:prstClr val="black"/>
                </a:solidFill>
                <a:latin typeface="Times New Roman"/>
                <a:cs typeface="Times New Roman"/>
              </a:rPr>
              <a:t>1</a:t>
            </a:r>
            <a:endParaRPr sz="1350" baseline="-21604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38100">
              <a:spcBef>
                <a:spcPts val="1470"/>
              </a:spcBef>
            </a:pPr>
            <a:r>
              <a:rPr sz="1400" b="1" dirty="0">
                <a:solidFill>
                  <a:srgbClr val="0000FF"/>
                </a:solidFill>
                <a:latin typeface="Times New Roman"/>
                <a:cs typeface="Times New Roman"/>
              </a:rPr>
              <a:t>1</a:t>
            </a:r>
            <a:endParaRPr sz="14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4737990" y="3694049"/>
            <a:ext cx="486409" cy="499109"/>
            <a:chOff x="3213989" y="3694048"/>
            <a:chExt cx="486409" cy="499109"/>
          </a:xfrm>
        </p:grpSpPr>
        <p:sp>
          <p:nvSpPr>
            <p:cNvPr id="8" name="object 8"/>
            <p:cNvSpPr/>
            <p:nvPr/>
          </p:nvSpPr>
          <p:spPr>
            <a:xfrm>
              <a:off x="3217164" y="3697223"/>
              <a:ext cx="480059" cy="492759"/>
            </a:xfrm>
            <a:custGeom>
              <a:avLst/>
              <a:gdLst/>
              <a:ahLst/>
              <a:cxnLst/>
              <a:rect l="l" t="t" r="r" b="b"/>
              <a:pathLst>
                <a:path w="480060" h="492760">
                  <a:moveTo>
                    <a:pt x="240030" y="0"/>
                  </a:moveTo>
                  <a:lnTo>
                    <a:pt x="191648" y="5002"/>
                  </a:lnTo>
                  <a:lnTo>
                    <a:pt x="146589" y="19347"/>
                  </a:lnTo>
                  <a:lnTo>
                    <a:pt x="105816" y="42045"/>
                  </a:lnTo>
                  <a:lnTo>
                    <a:pt x="70294" y="72104"/>
                  </a:lnTo>
                  <a:lnTo>
                    <a:pt x="40987" y="108532"/>
                  </a:lnTo>
                  <a:lnTo>
                    <a:pt x="18859" y="150340"/>
                  </a:lnTo>
                  <a:lnTo>
                    <a:pt x="4875" y="196534"/>
                  </a:lnTo>
                  <a:lnTo>
                    <a:pt x="0" y="246125"/>
                  </a:lnTo>
                  <a:lnTo>
                    <a:pt x="4875" y="295717"/>
                  </a:lnTo>
                  <a:lnTo>
                    <a:pt x="18859" y="341911"/>
                  </a:lnTo>
                  <a:lnTo>
                    <a:pt x="40987" y="383719"/>
                  </a:lnTo>
                  <a:lnTo>
                    <a:pt x="70294" y="420147"/>
                  </a:lnTo>
                  <a:lnTo>
                    <a:pt x="105816" y="450206"/>
                  </a:lnTo>
                  <a:lnTo>
                    <a:pt x="146589" y="472904"/>
                  </a:lnTo>
                  <a:lnTo>
                    <a:pt x="191648" y="487249"/>
                  </a:lnTo>
                  <a:lnTo>
                    <a:pt x="240030" y="492251"/>
                  </a:lnTo>
                  <a:lnTo>
                    <a:pt x="288411" y="487249"/>
                  </a:lnTo>
                  <a:lnTo>
                    <a:pt x="333470" y="472904"/>
                  </a:lnTo>
                  <a:lnTo>
                    <a:pt x="374243" y="450206"/>
                  </a:lnTo>
                  <a:lnTo>
                    <a:pt x="409765" y="420147"/>
                  </a:lnTo>
                  <a:lnTo>
                    <a:pt x="439072" y="383719"/>
                  </a:lnTo>
                  <a:lnTo>
                    <a:pt x="461200" y="341911"/>
                  </a:lnTo>
                  <a:lnTo>
                    <a:pt x="475184" y="295717"/>
                  </a:lnTo>
                  <a:lnTo>
                    <a:pt x="480060" y="246125"/>
                  </a:lnTo>
                  <a:lnTo>
                    <a:pt x="475184" y="196534"/>
                  </a:lnTo>
                  <a:lnTo>
                    <a:pt x="461200" y="150340"/>
                  </a:lnTo>
                  <a:lnTo>
                    <a:pt x="439072" y="108532"/>
                  </a:lnTo>
                  <a:lnTo>
                    <a:pt x="409765" y="72104"/>
                  </a:lnTo>
                  <a:lnTo>
                    <a:pt x="374243" y="42045"/>
                  </a:lnTo>
                  <a:lnTo>
                    <a:pt x="333470" y="19347"/>
                  </a:lnTo>
                  <a:lnTo>
                    <a:pt x="288411" y="5002"/>
                  </a:lnTo>
                  <a:lnTo>
                    <a:pt x="24003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3217164" y="3697223"/>
              <a:ext cx="480059" cy="492759"/>
            </a:xfrm>
            <a:custGeom>
              <a:avLst/>
              <a:gdLst/>
              <a:ahLst/>
              <a:cxnLst/>
              <a:rect l="l" t="t" r="r" b="b"/>
              <a:pathLst>
                <a:path w="480060" h="492760">
                  <a:moveTo>
                    <a:pt x="0" y="246125"/>
                  </a:moveTo>
                  <a:lnTo>
                    <a:pt x="4875" y="196534"/>
                  </a:lnTo>
                  <a:lnTo>
                    <a:pt x="18859" y="150340"/>
                  </a:lnTo>
                  <a:lnTo>
                    <a:pt x="40987" y="108532"/>
                  </a:lnTo>
                  <a:lnTo>
                    <a:pt x="70294" y="72104"/>
                  </a:lnTo>
                  <a:lnTo>
                    <a:pt x="105816" y="42045"/>
                  </a:lnTo>
                  <a:lnTo>
                    <a:pt x="146589" y="19347"/>
                  </a:lnTo>
                  <a:lnTo>
                    <a:pt x="191648" y="5002"/>
                  </a:lnTo>
                  <a:lnTo>
                    <a:pt x="240030" y="0"/>
                  </a:lnTo>
                  <a:lnTo>
                    <a:pt x="288411" y="5002"/>
                  </a:lnTo>
                  <a:lnTo>
                    <a:pt x="333470" y="19347"/>
                  </a:lnTo>
                  <a:lnTo>
                    <a:pt x="374243" y="42045"/>
                  </a:lnTo>
                  <a:lnTo>
                    <a:pt x="409765" y="72104"/>
                  </a:lnTo>
                  <a:lnTo>
                    <a:pt x="439072" y="108532"/>
                  </a:lnTo>
                  <a:lnTo>
                    <a:pt x="461200" y="150340"/>
                  </a:lnTo>
                  <a:lnTo>
                    <a:pt x="475184" y="196534"/>
                  </a:lnTo>
                  <a:lnTo>
                    <a:pt x="480060" y="246125"/>
                  </a:lnTo>
                  <a:lnTo>
                    <a:pt x="475184" y="295717"/>
                  </a:lnTo>
                  <a:lnTo>
                    <a:pt x="461200" y="341911"/>
                  </a:lnTo>
                  <a:lnTo>
                    <a:pt x="439072" y="383719"/>
                  </a:lnTo>
                  <a:lnTo>
                    <a:pt x="409765" y="420147"/>
                  </a:lnTo>
                  <a:lnTo>
                    <a:pt x="374243" y="450206"/>
                  </a:lnTo>
                  <a:lnTo>
                    <a:pt x="333470" y="472904"/>
                  </a:lnTo>
                  <a:lnTo>
                    <a:pt x="288411" y="487249"/>
                  </a:lnTo>
                  <a:lnTo>
                    <a:pt x="240030" y="492251"/>
                  </a:lnTo>
                  <a:lnTo>
                    <a:pt x="191648" y="487249"/>
                  </a:lnTo>
                  <a:lnTo>
                    <a:pt x="146589" y="472904"/>
                  </a:lnTo>
                  <a:lnTo>
                    <a:pt x="105816" y="450206"/>
                  </a:lnTo>
                  <a:lnTo>
                    <a:pt x="70294" y="420147"/>
                  </a:lnTo>
                  <a:lnTo>
                    <a:pt x="40987" y="383719"/>
                  </a:lnTo>
                  <a:lnTo>
                    <a:pt x="18859" y="341911"/>
                  </a:lnTo>
                  <a:lnTo>
                    <a:pt x="4875" y="295717"/>
                  </a:lnTo>
                  <a:lnTo>
                    <a:pt x="0" y="246125"/>
                  </a:lnTo>
                  <a:close/>
                </a:path>
              </a:pathLst>
            </a:custGeom>
            <a:ln w="60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4853685" y="3818891"/>
            <a:ext cx="234950" cy="6394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7785">
              <a:spcBef>
                <a:spcPts val="100"/>
              </a:spcBef>
            </a:pPr>
            <a:r>
              <a:rPr sz="1400" i="1" spc="5" dirty="0">
                <a:solidFill>
                  <a:prstClr val="black"/>
                </a:solidFill>
                <a:latin typeface="Times New Roman"/>
                <a:cs typeface="Times New Roman"/>
              </a:rPr>
              <a:t>x</a:t>
            </a:r>
            <a:r>
              <a:rPr sz="1350" spc="7" baseline="-21604" dirty="0">
                <a:solidFill>
                  <a:prstClr val="black"/>
                </a:solidFill>
                <a:latin typeface="Times New Roman"/>
                <a:cs typeface="Times New Roman"/>
              </a:rPr>
              <a:t>2</a:t>
            </a:r>
            <a:endParaRPr sz="1350" baseline="-21604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38100">
              <a:spcBef>
                <a:spcPts val="1470"/>
              </a:spcBef>
            </a:pPr>
            <a:r>
              <a:rPr sz="1400" b="1" dirty="0">
                <a:solidFill>
                  <a:srgbClr val="0000FF"/>
                </a:solidFill>
                <a:latin typeface="Times New Roman"/>
                <a:cs typeface="Times New Roman"/>
              </a:rPr>
              <a:t>0</a:t>
            </a:r>
            <a:endParaRPr sz="14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3166745" y="2433701"/>
            <a:ext cx="1819910" cy="1758950"/>
            <a:chOff x="1642745" y="2433701"/>
            <a:chExt cx="1819910" cy="1758950"/>
          </a:xfrm>
        </p:grpSpPr>
        <p:sp>
          <p:nvSpPr>
            <p:cNvPr id="12" name="object 12"/>
            <p:cNvSpPr/>
            <p:nvPr/>
          </p:nvSpPr>
          <p:spPr>
            <a:xfrm>
              <a:off x="2052828" y="2436876"/>
              <a:ext cx="481965" cy="492759"/>
            </a:xfrm>
            <a:custGeom>
              <a:avLst/>
              <a:gdLst/>
              <a:ahLst/>
              <a:cxnLst/>
              <a:rect l="l" t="t" r="r" b="b"/>
              <a:pathLst>
                <a:path w="481964" h="492760">
                  <a:moveTo>
                    <a:pt x="240792" y="0"/>
                  </a:moveTo>
                  <a:lnTo>
                    <a:pt x="192268" y="5002"/>
                  </a:lnTo>
                  <a:lnTo>
                    <a:pt x="147071" y="19347"/>
                  </a:lnTo>
                  <a:lnTo>
                    <a:pt x="106170" y="42045"/>
                  </a:lnTo>
                  <a:lnTo>
                    <a:pt x="70532" y="72104"/>
                  </a:lnTo>
                  <a:lnTo>
                    <a:pt x="41127" y="108532"/>
                  </a:lnTo>
                  <a:lnTo>
                    <a:pt x="18924" y="150340"/>
                  </a:lnTo>
                  <a:lnTo>
                    <a:pt x="4892" y="196534"/>
                  </a:lnTo>
                  <a:lnTo>
                    <a:pt x="0" y="246125"/>
                  </a:lnTo>
                  <a:lnTo>
                    <a:pt x="4892" y="295717"/>
                  </a:lnTo>
                  <a:lnTo>
                    <a:pt x="18924" y="341911"/>
                  </a:lnTo>
                  <a:lnTo>
                    <a:pt x="41127" y="383719"/>
                  </a:lnTo>
                  <a:lnTo>
                    <a:pt x="70532" y="420147"/>
                  </a:lnTo>
                  <a:lnTo>
                    <a:pt x="106170" y="450206"/>
                  </a:lnTo>
                  <a:lnTo>
                    <a:pt x="147071" y="472904"/>
                  </a:lnTo>
                  <a:lnTo>
                    <a:pt x="192268" y="487249"/>
                  </a:lnTo>
                  <a:lnTo>
                    <a:pt x="240792" y="492251"/>
                  </a:lnTo>
                  <a:lnTo>
                    <a:pt x="289315" y="487249"/>
                  </a:lnTo>
                  <a:lnTo>
                    <a:pt x="334512" y="472904"/>
                  </a:lnTo>
                  <a:lnTo>
                    <a:pt x="375413" y="450206"/>
                  </a:lnTo>
                  <a:lnTo>
                    <a:pt x="411051" y="420147"/>
                  </a:lnTo>
                  <a:lnTo>
                    <a:pt x="440456" y="383719"/>
                  </a:lnTo>
                  <a:lnTo>
                    <a:pt x="462659" y="341911"/>
                  </a:lnTo>
                  <a:lnTo>
                    <a:pt x="476691" y="295717"/>
                  </a:lnTo>
                  <a:lnTo>
                    <a:pt x="481584" y="246125"/>
                  </a:lnTo>
                  <a:lnTo>
                    <a:pt x="476691" y="196534"/>
                  </a:lnTo>
                  <a:lnTo>
                    <a:pt x="462659" y="150340"/>
                  </a:lnTo>
                  <a:lnTo>
                    <a:pt x="440456" y="108532"/>
                  </a:lnTo>
                  <a:lnTo>
                    <a:pt x="411051" y="72104"/>
                  </a:lnTo>
                  <a:lnTo>
                    <a:pt x="375413" y="42045"/>
                  </a:lnTo>
                  <a:lnTo>
                    <a:pt x="334512" y="19347"/>
                  </a:lnTo>
                  <a:lnTo>
                    <a:pt x="289315" y="5002"/>
                  </a:lnTo>
                  <a:lnTo>
                    <a:pt x="24079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2052828" y="2436876"/>
              <a:ext cx="481965" cy="492759"/>
            </a:xfrm>
            <a:custGeom>
              <a:avLst/>
              <a:gdLst/>
              <a:ahLst/>
              <a:cxnLst/>
              <a:rect l="l" t="t" r="r" b="b"/>
              <a:pathLst>
                <a:path w="481964" h="492760">
                  <a:moveTo>
                    <a:pt x="0" y="246125"/>
                  </a:moveTo>
                  <a:lnTo>
                    <a:pt x="4892" y="196534"/>
                  </a:lnTo>
                  <a:lnTo>
                    <a:pt x="18924" y="150340"/>
                  </a:lnTo>
                  <a:lnTo>
                    <a:pt x="41127" y="108532"/>
                  </a:lnTo>
                  <a:lnTo>
                    <a:pt x="70532" y="72104"/>
                  </a:lnTo>
                  <a:lnTo>
                    <a:pt x="106170" y="42045"/>
                  </a:lnTo>
                  <a:lnTo>
                    <a:pt x="147071" y="19347"/>
                  </a:lnTo>
                  <a:lnTo>
                    <a:pt x="192268" y="5002"/>
                  </a:lnTo>
                  <a:lnTo>
                    <a:pt x="240792" y="0"/>
                  </a:lnTo>
                  <a:lnTo>
                    <a:pt x="289315" y="5002"/>
                  </a:lnTo>
                  <a:lnTo>
                    <a:pt x="334512" y="19347"/>
                  </a:lnTo>
                  <a:lnTo>
                    <a:pt x="375413" y="42045"/>
                  </a:lnTo>
                  <a:lnTo>
                    <a:pt x="411051" y="72104"/>
                  </a:lnTo>
                  <a:lnTo>
                    <a:pt x="440456" y="108532"/>
                  </a:lnTo>
                  <a:lnTo>
                    <a:pt x="462659" y="150340"/>
                  </a:lnTo>
                  <a:lnTo>
                    <a:pt x="476691" y="196534"/>
                  </a:lnTo>
                  <a:lnTo>
                    <a:pt x="481584" y="246125"/>
                  </a:lnTo>
                  <a:lnTo>
                    <a:pt x="476691" y="295717"/>
                  </a:lnTo>
                  <a:lnTo>
                    <a:pt x="462659" y="341911"/>
                  </a:lnTo>
                  <a:lnTo>
                    <a:pt x="440456" y="383719"/>
                  </a:lnTo>
                  <a:lnTo>
                    <a:pt x="411051" y="420147"/>
                  </a:lnTo>
                  <a:lnTo>
                    <a:pt x="375413" y="450206"/>
                  </a:lnTo>
                  <a:lnTo>
                    <a:pt x="334512" y="472904"/>
                  </a:lnTo>
                  <a:lnTo>
                    <a:pt x="289315" y="487249"/>
                  </a:lnTo>
                  <a:lnTo>
                    <a:pt x="240792" y="492251"/>
                  </a:lnTo>
                  <a:lnTo>
                    <a:pt x="192268" y="487249"/>
                  </a:lnTo>
                  <a:lnTo>
                    <a:pt x="147071" y="472904"/>
                  </a:lnTo>
                  <a:lnTo>
                    <a:pt x="106170" y="450206"/>
                  </a:lnTo>
                  <a:lnTo>
                    <a:pt x="70532" y="420147"/>
                  </a:lnTo>
                  <a:lnTo>
                    <a:pt x="41127" y="383719"/>
                  </a:lnTo>
                  <a:lnTo>
                    <a:pt x="18924" y="341911"/>
                  </a:lnTo>
                  <a:lnTo>
                    <a:pt x="4892" y="295717"/>
                  </a:lnTo>
                  <a:lnTo>
                    <a:pt x="0" y="246125"/>
                  </a:lnTo>
                  <a:close/>
                </a:path>
              </a:pathLst>
            </a:custGeom>
            <a:ln w="60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4" name="object 14"/>
            <p:cNvSpPr/>
            <p:nvPr/>
          </p:nvSpPr>
          <p:spPr>
            <a:xfrm>
              <a:off x="1879092" y="2913888"/>
              <a:ext cx="1578610" cy="854710"/>
            </a:xfrm>
            <a:custGeom>
              <a:avLst/>
              <a:gdLst/>
              <a:ahLst/>
              <a:cxnLst/>
              <a:rect l="l" t="t" r="r" b="b"/>
              <a:pathLst>
                <a:path w="1578610" h="854710">
                  <a:moveTo>
                    <a:pt x="0" y="822706"/>
                  </a:moveTo>
                  <a:lnTo>
                    <a:pt x="414908" y="15239"/>
                  </a:lnTo>
                </a:path>
                <a:path w="1578610" h="854710">
                  <a:moveTo>
                    <a:pt x="1408557" y="854582"/>
                  </a:moveTo>
                  <a:lnTo>
                    <a:pt x="414527" y="15239"/>
                  </a:lnTo>
                </a:path>
                <a:path w="1578610" h="854710">
                  <a:moveTo>
                    <a:pt x="746759" y="782574"/>
                  </a:moveTo>
                  <a:lnTo>
                    <a:pt x="1330325" y="0"/>
                  </a:lnTo>
                </a:path>
                <a:path w="1578610" h="854710">
                  <a:moveTo>
                    <a:pt x="176783" y="854710"/>
                  </a:moveTo>
                  <a:lnTo>
                    <a:pt x="1338199" y="9144"/>
                  </a:lnTo>
                </a:path>
                <a:path w="1578610" h="854710">
                  <a:moveTo>
                    <a:pt x="1578483" y="782447"/>
                  </a:moveTo>
                  <a:lnTo>
                    <a:pt x="1338071" y="9144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5" name="object 15"/>
            <p:cNvSpPr/>
            <p:nvPr/>
          </p:nvSpPr>
          <p:spPr>
            <a:xfrm>
              <a:off x="1645920" y="3697224"/>
              <a:ext cx="480059" cy="492759"/>
            </a:xfrm>
            <a:custGeom>
              <a:avLst/>
              <a:gdLst/>
              <a:ahLst/>
              <a:cxnLst/>
              <a:rect l="l" t="t" r="r" b="b"/>
              <a:pathLst>
                <a:path w="480060" h="492760">
                  <a:moveTo>
                    <a:pt x="240030" y="0"/>
                  </a:moveTo>
                  <a:lnTo>
                    <a:pt x="191648" y="5002"/>
                  </a:lnTo>
                  <a:lnTo>
                    <a:pt x="146589" y="19347"/>
                  </a:lnTo>
                  <a:lnTo>
                    <a:pt x="105816" y="42045"/>
                  </a:lnTo>
                  <a:lnTo>
                    <a:pt x="70294" y="72104"/>
                  </a:lnTo>
                  <a:lnTo>
                    <a:pt x="40987" y="108532"/>
                  </a:lnTo>
                  <a:lnTo>
                    <a:pt x="18859" y="150340"/>
                  </a:lnTo>
                  <a:lnTo>
                    <a:pt x="4875" y="196534"/>
                  </a:lnTo>
                  <a:lnTo>
                    <a:pt x="0" y="246125"/>
                  </a:lnTo>
                  <a:lnTo>
                    <a:pt x="4875" y="295717"/>
                  </a:lnTo>
                  <a:lnTo>
                    <a:pt x="18859" y="341911"/>
                  </a:lnTo>
                  <a:lnTo>
                    <a:pt x="40987" y="383719"/>
                  </a:lnTo>
                  <a:lnTo>
                    <a:pt x="70294" y="420147"/>
                  </a:lnTo>
                  <a:lnTo>
                    <a:pt x="105816" y="450206"/>
                  </a:lnTo>
                  <a:lnTo>
                    <a:pt x="146589" y="472904"/>
                  </a:lnTo>
                  <a:lnTo>
                    <a:pt x="191648" y="487249"/>
                  </a:lnTo>
                  <a:lnTo>
                    <a:pt x="240030" y="492251"/>
                  </a:lnTo>
                  <a:lnTo>
                    <a:pt x="288411" y="487249"/>
                  </a:lnTo>
                  <a:lnTo>
                    <a:pt x="333470" y="472904"/>
                  </a:lnTo>
                  <a:lnTo>
                    <a:pt x="374243" y="450206"/>
                  </a:lnTo>
                  <a:lnTo>
                    <a:pt x="409765" y="420147"/>
                  </a:lnTo>
                  <a:lnTo>
                    <a:pt x="439072" y="383719"/>
                  </a:lnTo>
                  <a:lnTo>
                    <a:pt x="461200" y="341911"/>
                  </a:lnTo>
                  <a:lnTo>
                    <a:pt x="475184" y="295717"/>
                  </a:lnTo>
                  <a:lnTo>
                    <a:pt x="480060" y="246125"/>
                  </a:lnTo>
                  <a:lnTo>
                    <a:pt x="475184" y="196534"/>
                  </a:lnTo>
                  <a:lnTo>
                    <a:pt x="461200" y="150340"/>
                  </a:lnTo>
                  <a:lnTo>
                    <a:pt x="439072" y="108532"/>
                  </a:lnTo>
                  <a:lnTo>
                    <a:pt x="409765" y="72104"/>
                  </a:lnTo>
                  <a:lnTo>
                    <a:pt x="374243" y="42045"/>
                  </a:lnTo>
                  <a:lnTo>
                    <a:pt x="333470" y="19347"/>
                  </a:lnTo>
                  <a:lnTo>
                    <a:pt x="288411" y="5002"/>
                  </a:lnTo>
                  <a:lnTo>
                    <a:pt x="24003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6" name="object 16"/>
            <p:cNvSpPr/>
            <p:nvPr/>
          </p:nvSpPr>
          <p:spPr>
            <a:xfrm>
              <a:off x="1645920" y="3697224"/>
              <a:ext cx="480059" cy="492759"/>
            </a:xfrm>
            <a:custGeom>
              <a:avLst/>
              <a:gdLst/>
              <a:ahLst/>
              <a:cxnLst/>
              <a:rect l="l" t="t" r="r" b="b"/>
              <a:pathLst>
                <a:path w="480060" h="492760">
                  <a:moveTo>
                    <a:pt x="0" y="246125"/>
                  </a:moveTo>
                  <a:lnTo>
                    <a:pt x="4875" y="196534"/>
                  </a:lnTo>
                  <a:lnTo>
                    <a:pt x="18859" y="150340"/>
                  </a:lnTo>
                  <a:lnTo>
                    <a:pt x="40987" y="108532"/>
                  </a:lnTo>
                  <a:lnTo>
                    <a:pt x="70294" y="72104"/>
                  </a:lnTo>
                  <a:lnTo>
                    <a:pt x="105816" y="42045"/>
                  </a:lnTo>
                  <a:lnTo>
                    <a:pt x="146589" y="19347"/>
                  </a:lnTo>
                  <a:lnTo>
                    <a:pt x="191648" y="5002"/>
                  </a:lnTo>
                  <a:lnTo>
                    <a:pt x="240030" y="0"/>
                  </a:lnTo>
                  <a:lnTo>
                    <a:pt x="288411" y="5002"/>
                  </a:lnTo>
                  <a:lnTo>
                    <a:pt x="333470" y="19347"/>
                  </a:lnTo>
                  <a:lnTo>
                    <a:pt x="374243" y="42045"/>
                  </a:lnTo>
                  <a:lnTo>
                    <a:pt x="409765" y="72104"/>
                  </a:lnTo>
                  <a:lnTo>
                    <a:pt x="439072" y="108532"/>
                  </a:lnTo>
                  <a:lnTo>
                    <a:pt x="461200" y="150340"/>
                  </a:lnTo>
                  <a:lnTo>
                    <a:pt x="475184" y="196534"/>
                  </a:lnTo>
                  <a:lnTo>
                    <a:pt x="480060" y="246125"/>
                  </a:lnTo>
                  <a:lnTo>
                    <a:pt x="475184" y="295717"/>
                  </a:lnTo>
                  <a:lnTo>
                    <a:pt x="461200" y="341911"/>
                  </a:lnTo>
                  <a:lnTo>
                    <a:pt x="439072" y="383719"/>
                  </a:lnTo>
                  <a:lnTo>
                    <a:pt x="409765" y="420147"/>
                  </a:lnTo>
                  <a:lnTo>
                    <a:pt x="374243" y="450206"/>
                  </a:lnTo>
                  <a:lnTo>
                    <a:pt x="333470" y="472904"/>
                  </a:lnTo>
                  <a:lnTo>
                    <a:pt x="288411" y="487249"/>
                  </a:lnTo>
                  <a:lnTo>
                    <a:pt x="240030" y="492251"/>
                  </a:lnTo>
                  <a:lnTo>
                    <a:pt x="191648" y="487249"/>
                  </a:lnTo>
                  <a:lnTo>
                    <a:pt x="146589" y="472904"/>
                  </a:lnTo>
                  <a:lnTo>
                    <a:pt x="105816" y="450206"/>
                  </a:lnTo>
                  <a:lnTo>
                    <a:pt x="70294" y="420147"/>
                  </a:lnTo>
                  <a:lnTo>
                    <a:pt x="40987" y="383719"/>
                  </a:lnTo>
                  <a:lnTo>
                    <a:pt x="18859" y="341911"/>
                  </a:lnTo>
                  <a:lnTo>
                    <a:pt x="4875" y="295717"/>
                  </a:lnTo>
                  <a:lnTo>
                    <a:pt x="0" y="246125"/>
                  </a:lnTo>
                  <a:close/>
                </a:path>
              </a:pathLst>
            </a:custGeom>
            <a:ln w="60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3351403" y="3818890"/>
            <a:ext cx="11493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dirty="0">
                <a:solidFill>
                  <a:prstClr val="black"/>
                </a:solidFill>
                <a:latin typeface="Times New Roman"/>
                <a:cs typeface="Times New Roman"/>
              </a:rPr>
              <a:t>1</a:t>
            </a:r>
            <a:endParaRPr sz="14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3982021" y="1580261"/>
            <a:ext cx="1003300" cy="1332230"/>
            <a:chOff x="2458021" y="1580261"/>
            <a:chExt cx="1003300" cy="1332230"/>
          </a:xfrm>
        </p:grpSpPr>
        <p:sp>
          <p:nvSpPr>
            <p:cNvPr id="19" name="object 19"/>
            <p:cNvSpPr/>
            <p:nvPr/>
          </p:nvSpPr>
          <p:spPr>
            <a:xfrm>
              <a:off x="2462783" y="2077212"/>
              <a:ext cx="753745" cy="432434"/>
            </a:xfrm>
            <a:custGeom>
              <a:avLst/>
              <a:gdLst/>
              <a:ahLst/>
              <a:cxnLst/>
              <a:rect l="l" t="t" r="r" b="b"/>
              <a:pathLst>
                <a:path w="753744" h="432435">
                  <a:moveTo>
                    <a:pt x="0" y="431926"/>
                  </a:moveTo>
                  <a:lnTo>
                    <a:pt x="323215" y="0"/>
                  </a:lnTo>
                </a:path>
                <a:path w="753744" h="432435">
                  <a:moveTo>
                    <a:pt x="753491" y="365760"/>
                  </a:moveTo>
                  <a:lnTo>
                    <a:pt x="323088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0" name="object 20"/>
            <p:cNvSpPr/>
            <p:nvPr/>
          </p:nvSpPr>
          <p:spPr>
            <a:xfrm>
              <a:off x="2976371" y="2415539"/>
              <a:ext cx="481965" cy="494030"/>
            </a:xfrm>
            <a:custGeom>
              <a:avLst/>
              <a:gdLst/>
              <a:ahLst/>
              <a:cxnLst/>
              <a:rect l="l" t="t" r="r" b="b"/>
              <a:pathLst>
                <a:path w="481964" h="494030">
                  <a:moveTo>
                    <a:pt x="240791" y="0"/>
                  </a:moveTo>
                  <a:lnTo>
                    <a:pt x="192268" y="5014"/>
                  </a:lnTo>
                  <a:lnTo>
                    <a:pt x="147071" y="19395"/>
                  </a:lnTo>
                  <a:lnTo>
                    <a:pt x="106170" y="42152"/>
                  </a:lnTo>
                  <a:lnTo>
                    <a:pt x="70532" y="72294"/>
                  </a:lnTo>
                  <a:lnTo>
                    <a:pt x="41127" y="108830"/>
                  </a:lnTo>
                  <a:lnTo>
                    <a:pt x="18924" y="150768"/>
                  </a:lnTo>
                  <a:lnTo>
                    <a:pt x="4892" y="197118"/>
                  </a:lnTo>
                  <a:lnTo>
                    <a:pt x="0" y="246887"/>
                  </a:lnTo>
                  <a:lnTo>
                    <a:pt x="4892" y="296657"/>
                  </a:lnTo>
                  <a:lnTo>
                    <a:pt x="18924" y="343007"/>
                  </a:lnTo>
                  <a:lnTo>
                    <a:pt x="41127" y="384945"/>
                  </a:lnTo>
                  <a:lnTo>
                    <a:pt x="70532" y="421481"/>
                  </a:lnTo>
                  <a:lnTo>
                    <a:pt x="106170" y="451623"/>
                  </a:lnTo>
                  <a:lnTo>
                    <a:pt x="147071" y="474380"/>
                  </a:lnTo>
                  <a:lnTo>
                    <a:pt x="192268" y="488761"/>
                  </a:lnTo>
                  <a:lnTo>
                    <a:pt x="240791" y="493775"/>
                  </a:lnTo>
                  <a:lnTo>
                    <a:pt x="289315" y="488761"/>
                  </a:lnTo>
                  <a:lnTo>
                    <a:pt x="334512" y="474380"/>
                  </a:lnTo>
                  <a:lnTo>
                    <a:pt x="375413" y="451623"/>
                  </a:lnTo>
                  <a:lnTo>
                    <a:pt x="411051" y="421481"/>
                  </a:lnTo>
                  <a:lnTo>
                    <a:pt x="440456" y="384945"/>
                  </a:lnTo>
                  <a:lnTo>
                    <a:pt x="462659" y="343007"/>
                  </a:lnTo>
                  <a:lnTo>
                    <a:pt x="476691" y="296657"/>
                  </a:lnTo>
                  <a:lnTo>
                    <a:pt x="481583" y="246887"/>
                  </a:lnTo>
                  <a:lnTo>
                    <a:pt x="476691" y="197118"/>
                  </a:lnTo>
                  <a:lnTo>
                    <a:pt x="462659" y="150768"/>
                  </a:lnTo>
                  <a:lnTo>
                    <a:pt x="440456" y="108830"/>
                  </a:lnTo>
                  <a:lnTo>
                    <a:pt x="411051" y="72294"/>
                  </a:lnTo>
                  <a:lnTo>
                    <a:pt x="375413" y="42152"/>
                  </a:lnTo>
                  <a:lnTo>
                    <a:pt x="334512" y="19395"/>
                  </a:lnTo>
                  <a:lnTo>
                    <a:pt x="289315" y="5014"/>
                  </a:lnTo>
                  <a:lnTo>
                    <a:pt x="24079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2976371" y="2415539"/>
              <a:ext cx="481965" cy="494030"/>
            </a:xfrm>
            <a:custGeom>
              <a:avLst/>
              <a:gdLst/>
              <a:ahLst/>
              <a:cxnLst/>
              <a:rect l="l" t="t" r="r" b="b"/>
              <a:pathLst>
                <a:path w="481964" h="494030">
                  <a:moveTo>
                    <a:pt x="0" y="246887"/>
                  </a:moveTo>
                  <a:lnTo>
                    <a:pt x="4892" y="197118"/>
                  </a:lnTo>
                  <a:lnTo>
                    <a:pt x="18924" y="150768"/>
                  </a:lnTo>
                  <a:lnTo>
                    <a:pt x="41127" y="108830"/>
                  </a:lnTo>
                  <a:lnTo>
                    <a:pt x="70532" y="72294"/>
                  </a:lnTo>
                  <a:lnTo>
                    <a:pt x="106170" y="42152"/>
                  </a:lnTo>
                  <a:lnTo>
                    <a:pt x="147071" y="19395"/>
                  </a:lnTo>
                  <a:lnTo>
                    <a:pt x="192268" y="5014"/>
                  </a:lnTo>
                  <a:lnTo>
                    <a:pt x="240791" y="0"/>
                  </a:lnTo>
                  <a:lnTo>
                    <a:pt x="289315" y="5014"/>
                  </a:lnTo>
                  <a:lnTo>
                    <a:pt x="334512" y="19395"/>
                  </a:lnTo>
                  <a:lnTo>
                    <a:pt x="375413" y="42152"/>
                  </a:lnTo>
                  <a:lnTo>
                    <a:pt x="411051" y="72294"/>
                  </a:lnTo>
                  <a:lnTo>
                    <a:pt x="440456" y="108830"/>
                  </a:lnTo>
                  <a:lnTo>
                    <a:pt x="462659" y="150768"/>
                  </a:lnTo>
                  <a:lnTo>
                    <a:pt x="476691" y="197118"/>
                  </a:lnTo>
                  <a:lnTo>
                    <a:pt x="481583" y="246887"/>
                  </a:lnTo>
                  <a:lnTo>
                    <a:pt x="476691" y="296657"/>
                  </a:lnTo>
                  <a:lnTo>
                    <a:pt x="462659" y="343007"/>
                  </a:lnTo>
                  <a:lnTo>
                    <a:pt x="440456" y="384945"/>
                  </a:lnTo>
                  <a:lnTo>
                    <a:pt x="411051" y="421481"/>
                  </a:lnTo>
                  <a:lnTo>
                    <a:pt x="375413" y="451623"/>
                  </a:lnTo>
                  <a:lnTo>
                    <a:pt x="334512" y="474380"/>
                  </a:lnTo>
                  <a:lnTo>
                    <a:pt x="289315" y="488761"/>
                  </a:lnTo>
                  <a:lnTo>
                    <a:pt x="240791" y="493775"/>
                  </a:lnTo>
                  <a:lnTo>
                    <a:pt x="192268" y="488761"/>
                  </a:lnTo>
                  <a:lnTo>
                    <a:pt x="147071" y="474380"/>
                  </a:lnTo>
                  <a:lnTo>
                    <a:pt x="106170" y="451623"/>
                  </a:lnTo>
                  <a:lnTo>
                    <a:pt x="70532" y="421481"/>
                  </a:lnTo>
                  <a:lnTo>
                    <a:pt x="41127" y="384945"/>
                  </a:lnTo>
                  <a:lnTo>
                    <a:pt x="18924" y="343007"/>
                  </a:lnTo>
                  <a:lnTo>
                    <a:pt x="4892" y="296657"/>
                  </a:lnTo>
                  <a:lnTo>
                    <a:pt x="0" y="246887"/>
                  </a:lnTo>
                  <a:close/>
                </a:path>
              </a:pathLst>
            </a:custGeom>
            <a:ln w="60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2" name="object 22"/>
            <p:cNvSpPr/>
            <p:nvPr/>
          </p:nvSpPr>
          <p:spPr>
            <a:xfrm>
              <a:off x="2546603" y="1583436"/>
              <a:ext cx="480059" cy="494030"/>
            </a:xfrm>
            <a:custGeom>
              <a:avLst/>
              <a:gdLst/>
              <a:ahLst/>
              <a:cxnLst/>
              <a:rect l="l" t="t" r="r" b="b"/>
              <a:pathLst>
                <a:path w="480060" h="494030">
                  <a:moveTo>
                    <a:pt x="240029" y="0"/>
                  </a:moveTo>
                  <a:lnTo>
                    <a:pt x="191648" y="5014"/>
                  </a:lnTo>
                  <a:lnTo>
                    <a:pt x="146589" y="19395"/>
                  </a:lnTo>
                  <a:lnTo>
                    <a:pt x="105816" y="42152"/>
                  </a:lnTo>
                  <a:lnTo>
                    <a:pt x="70294" y="72294"/>
                  </a:lnTo>
                  <a:lnTo>
                    <a:pt x="40987" y="108830"/>
                  </a:lnTo>
                  <a:lnTo>
                    <a:pt x="18859" y="150768"/>
                  </a:lnTo>
                  <a:lnTo>
                    <a:pt x="4875" y="197118"/>
                  </a:lnTo>
                  <a:lnTo>
                    <a:pt x="0" y="246887"/>
                  </a:lnTo>
                  <a:lnTo>
                    <a:pt x="4875" y="296657"/>
                  </a:lnTo>
                  <a:lnTo>
                    <a:pt x="18859" y="343007"/>
                  </a:lnTo>
                  <a:lnTo>
                    <a:pt x="40987" y="384945"/>
                  </a:lnTo>
                  <a:lnTo>
                    <a:pt x="70294" y="421481"/>
                  </a:lnTo>
                  <a:lnTo>
                    <a:pt x="105816" y="451623"/>
                  </a:lnTo>
                  <a:lnTo>
                    <a:pt x="146589" y="474380"/>
                  </a:lnTo>
                  <a:lnTo>
                    <a:pt x="191648" y="488761"/>
                  </a:lnTo>
                  <a:lnTo>
                    <a:pt x="240029" y="493775"/>
                  </a:lnTo>
                  <a:lnTo>
                    <a:pt x="288411" y="488761"/>
                  </a:lnTo>
                  <a:lnTo>
                    <a:pt x="333470" y="474380"/>
                  </a:lnTo>
                  <a:lnTo>
                    <a:pt x="374243" y="451623"/>
                  </a:lnTo>
                  <a:lnTo>
                    <a:pt x="409765" y="421481"/>
                  </a:lnTo>
                  <a:lnTo>
                    <a:pt x="439072" y="384945"/>
                  </a:lnTo>
                  <a:lnTo>
                    <a:pt x="461200" y="343007"/>
                  </a:lnTo>
                  <a:lnTo>
                    <a:pt x="475184" y="296657"/>
                  </a:lnTo>
                  <a:lnTo>
                    <a:pt x="480059" y="246887"/>
                  </a:lnTo>
                  <a:lnTo>
                    <a:pt x="475184" y="197118"/>
                  </a:lnTo>
                  <a:lnTo>
                    <a:pt x="461200" y="150768"/>
                  </a:lnTo>
                  <a:lnTo>
                    <a:pt x="439072" y="108830"/>
                  </a:lnTo>
                  <a:lnTo>
                    <a:pt x="409765" y="72294"/>
                  </a:lnTo>
                  <a:lnTo>
                    <a:pt x="374243" y="42152"/>
                  </a:lnTo>
                  <a:lnTo>
                    <a:pt x="333470" y="19395"/>
                  </a:lnTo>
                  <a:lnTo>
                    <a:pt x="288411" y="5014"/>
                  </a:lnTo>
                  <a:lnTo>
                    <a:pt x="24002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3" name="object 23"/>
            <p:cNvSpPr/>
            <p:nvPr/>
          </p:nvSpPr>
          <p:spPr>
            <a:xfrm>
              <a:off x="2546603" y="1583436"/>
              <a:ext cx="480059" cy="494030"/>
            </a:xfrm>
            <a:custGeom>
              <a:avLst/>
              <a:gdLst/>
              <a:ahLst/>
              <a:cxnLst/>
              <a:rect l="l" t="t" r="r" b="b"/>
              <a:pathLst>
                <a:path w="480060" h="494030">
                  <a:moveTo>
                    <a:pt x="0" y="246887"/>
                  </a:moveTo>
                  <a:lnTo>
                    <a:pt x="4875" y="197118"/>
                  </a:lnTo>
                  <a:lnTo>
                    <a:pt x="18859" y="150768"/>
                  </a:lnTo>
                  <a:lnTo>
                    <a:pt x="40987" y="108830"/>
                  </a:lnTo>
                  <a:lnTo>
                    <a:pt x="70294" y="72294"/>
                  </a:lnTo>
                  <a:lnTo>
                    <a:pt x="105816" y="42152"/>
                  </a:lnTo>
                  <a:lnTo>
                    <a:pt x="146589" y="19395"/>
                  </a:lnTo>
                  <a:lnTo>
                    <a:pt x="191648" y="5014"/>
                  </a:lnTo>
                  <a:lnTo>
                    <a:pt x="240029" y="0"/>
                  </a:lnTo>
                  <a:lnTo>
                    <a:pt x="288411" y="5014"/>
                  </a:lnTo>
                  <a:lnTo>
                    <a:pt x="333470" y="19395"/>
                  </a:lnTo>
                  <a:lnTo>
                    <a:pt x="374243" y="42152"/>
                  </a:lnTo>
                  <a:lnTo>
                    <a:pt x="409765" y="72294"/>
                  </a:lnTo>
                  <a:lnTo>
                    <a:pt x="439072" y="108830"/>
                  </a:lnTo>
                  <a:lnTo>
                    <a:pt x="461200" y="150768"/>
                  </a:lnTo>
                  <a:lnTo>
                    <a:pt x="475184" y="197118"/>
                  </a:lnTo>
                  <a:lnTo>
                    <a:pt x="480059" y="246887"/>
                  </a:lnTo>
                  <a:lnTo>
                    <a:pt x="475184" y="296657"/>
                  </a:lnTo>
                  <a:lnTo>
                    <a:pt x="461200" y="343007"/>
                  </a:lnTo>
                  <a:lnTo>
                    <a:pt x="439072" y="384945"/>
                  </a:lnTo>
                  <a:lnTo>
                    <a:pt x="409765" y="421481"/>
                  </a:lnTo>
                  <a:lnTo>
                    <a:pt x="374243" y="451623"/>
                  </a:lnTo>
                  <a:lnTo>
                    <a:pt x="333470" y="474380"/>
                  </a:lnTo>
                  <a:lnTo>
                    <a:pt x="288411" y="488761"/>
                  </a:lnTo>
                  <a:lnTo>
                    <a:pt x="240029" y="493775"/>
                  </a:lnTo>
                  <a:lnTo>
                    <a:pt x="191648" y="488761"/>
                  </a:lnTo>
                  <a:lnTo>
                    <a:pt x="146589" y="474380"/>
                  </a:lnTo>
                  <a:lnTo>
                    <a:pt x="105816" y="451623"/>
                  </a:lnTo>
                  <a:lnTo>
                    <a:pt x="70294" y="421481"/>
                  </a:lnTo>
                  <a:lnTo>
                    <a:pt x="40987" y="384945"/>
                  </a:lnTo>
                  <a:lnTo>
                    <a:pt x="18859" y="343007"/>
                  </a:lnTo>
                  <a:lnTo>
                    <a:pt x="4875" y="296657"/>
                  </a:lnTo>
                  <a:lnTo>
                    <a:pt x="0" y="246887"/>
                  </a:lnTo>
                  <a:close/>
                </a:path>
              </a:pathLst>
            </a:custGeom>
            <a:ln w="60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3508629" y="3035934"/>
            <a:ext cx="13970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dirty="0">
                <a:solidFill>
                  <a:prstClr val="black"/>
                </a:solidFill>
                <a:latin typeface="Times New Roman"/>
                <a:cs typeface="Times New Roman"/>
              </a:rPr>
              <a:t>.1</a:t>
            </a:r>
            <a:endParaRPr sz="12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783329" y="3091434"/>
            <a:ext cx="13970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dirty="0">
                <a:solidFill>
                  <a:prstClr val="black"/>
                </a:solidFill>
                <a:latin typeface="Times New Roman"/>
                <a:cs typeface="Times New Roman"/>
              </a:rPr>
              <a:t>.1</a:t>
            </a:r>
            <a:endParaRPr sz="12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4427347" y="2848483"/>
            <a:ext cx="13970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dirty="0">
                <a:solidFill>
                  <a:prstClr val="black"/>
                </a:solidFill>
                <a:latin typeface="Times New Roman"/>
                <a:cs typeface="Times New Roman"/>
              </a:rPr>
              <a:t>.1</a:t>
            </a:r>
            <a:endParaRPr sz="12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4560823" y="3035934"/>
            <a:ext cx="13970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dirty="0">
                <a:solidFill>
                  <a:prstClr val="black"/>
                </a:solidFill>
                <a:latin typeface="Times New Roman"/>
                <a:cs typeface="Times New Roman"/>
              </a:rPr>
              <a:t>.1</a:t>
            </a:r>
            <a:endParaRPr sz="12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4193794" y="2162683"/>
            <a:ext cx="13970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dirty="0">
                <a:solidFill>
                  <a:prstClr val="black"/>
                </a:solidFill>
                <a:latin typeface="Times New Roman"/>
                <a:cs typeface="Times New Roman"/>
              </a:rPr>
              <a:t>.1</a:t>
            </a:r>
            <a:endParaRPr sz="12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4829302" y="2938398"/>
            <a:ext cx="13970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dirty="0">
                <a:solidFill>
                  <a:prstClr val="black"/>
                </a:solidFill>
                <a:latin typeface="Times New Roman"/>
                <a:cs typeface="Times New Roman"/>
              </a:rPr>
              <a:t>.1</a:t>
            </a:r>
            <a:endParaRPr sz="12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2816226" y="2435225"/>
            <a:ext cx="488315" cy="500380"/>
            <a:chOff x="1292225" y="2435225"/>
            <a:chExt cx="488315" cy="500380"/>
          </a:xfrm>
        </p:grpSpPr>
        <p:sp>
          <p:nvSpPr>
            <p:cNvPr id="31" name="object 31"/>
            <p:cNvSpPr/>
            <p:nvPr/>
          </p:nvSpPr>
          <p:spPr>
            <a:xfrm>
              <a:off x="1295400" y="2438400"/>
              <a:ext cx="481965" cy="494030"/>
            </a:xfrm>
            <a:custGeom>
              <a:avLst/>
              <a:gdLst/>
              <a:ahLst/>
              <a:cxnLst/>
              <a:rect l="l" t="t" r="r" b="b"/>
              <a:pathLst>
                <a:path w="481964" h="494030">
                  <a:moveTo>
                    <a:pt x="240791" y="0"/>
                  </a:moveTo>
                  <a:lnTo>
                    <a:pt x="192268" y="5014"/>
                  </a:lnTo>
                  <a:lnTo>
                    <a:pt x="147071" y="19395"/>
                  </a:lnTo>
                  <a:lnTo>
                    <a:pt x="106170" y="42152"/>
                  </a:lnTo>
                  <a:lnTo>
                    <a:pt x="70532" y="72294"/>
                  </a:lnTo>
                  <a:lnTo>
                    <a:pt x="41127" y="108830"/>
                  </a:lnTo>
                  <a:lnTo>
                    <a:pt x="18924" y="150768"/>
                  </a:lnTo>
                  <a:lnTo>
                    <a:pt x="4892" y="197118"/>
                  </a:lnTo>
                  <a:lnTo>
                    <a:pt x="0" y="246887"/>
                  </a:lnTo>
                  <a:lnTo>
                    <a:pt x="4892" y="296657"/>
                  </a:lnTo>
                  <a:lnTo>
                    <a:pt x="18924" y="343007"/>
                  </a:lnTo>
                  <a:lnTo>
                    <a:pt x="41127" y="384945"/>
                  </a:lnTo>
                  <a:lnTo>
                    <a:pt x="70532" y="421481"/>
                  </a:lnTo>
                  <a:lnTo>
                    <a:pt x="106170" y="451623"/>
                  </a:lnTo>
                  <a:lnTo>
                    <a:pt x="147071" y="474380"/>
                  </a:lnTo>
                  <a:lnTo>
                    <a:pt x="192268" y="488761"/>
                  </a:lnTo>
                  <a:lnTo>
                    <a:pt x="240791" y="493775"/>
                  </a:lnTo>
                  <a:lnTo>
                    <a:pt x="289315" y="488761"/>
                  </a:lnTo>
                  <a:lnTo>
                    <a:pt x="334512" y="474380"/>
                  </a:lnTo>
                  <a:lnTo>
                    <a:pt x="375413" y="451623"/>
                  </a:lnTo>
                  <a:lnTo>
                    <a:pt x="411051" y="421481"/>
                  </a:lnTo>
                  <a:lnTo>
                    <a:pt x="440456" y="384945"/>
                  </a:lnTo>
                  <a:lnTo>
                    <a:pt x="462659" y="343007"/>
                  </a:lnTo>
                  <a:lnTo>
                    <a:pt x="476691" y="296657"/>
                  </a:lnTo>
                  <a:lnTo>
                    <a:pt x="481583" y="246887"/>
                  </a:lnTo>
                  <a:lnTo>
                    <a:pt x="476691" y="197118"/>
                  </a:lnTo>
                  <a:lnTo>
                    <a:pt x="462659" y="150768"/>
                  </a:lnTo>
                  <a:lnTo>
                    <a:pt x="440456" y="108830"/>
                  </a:lnTo>
                  <a:lnTo>
                    <a:pt x="411051" y="72294"/>
                  </a:lnTo>
                  <a:lnTo>
                    <a:pt x="375413" y="42152"/>
                  </a:lnTo>
                  <a:lnTo>
                    <a:pt x="334512" y="19395"/>
                  </a:lnTo>
                  <a:lnTo>
                    <a:pt x="289315" y="5014"/>
                  </a:lnTo>
                  <a:lnTo>
                    <a:pt x="24079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2" name="object 32"/>
            <p:cNvSpPr/>
            <p:nvPr/>
          </p:nvSpPr>
          <p:spPr>
            <a:xfrm>
              <a:off x="1295400" y="2438400"/>
              <a:ext cx="481965" cy="494030"/>
            </a:xfrm>
            <a:custGeom>
              <a:avLst/>
              <a:gdLst/>
              <a:ahLst/>
              <a:cxnLst/>
              <a:rect l="l" t="t" r="r" b="b"/>
              <a:pathLst>
                <a:path w="481964" h="494030">
                  <a:moveTo>
                    <a:pt x="0" y="246887"/>
                  </a:moveTo>
                  <a:lnTo>
                    <a:pt x="4892" y="197118"/>
                  </a:lnTo>
                  <a:lnTo>
                    <a:pt x="18924" y="150768"/>
                  </a:lnTo>
                  <a:lnTo>
                    <a:pt x="41127" y="108830"/>
                  </a:lnTo>
                  <a:lnTo>
                    <a:pt x="70532" y="72294"/>
                  </a:lnTo>
                  <a:lnTo>
                    <a:pt x="106170" y="42152"/>
                  </a:lnTo>
                  <a:lnTo>
                    <a:pt x="147071" y="19395"/>
                  </a:lnTo>
                  <a:lnTo>
                    <a:pt x="192268" y="5014"/>
                  </a:lnTo>
                  <a:lnTo>
                    <a:pt x="240791" y="0"/>
                  </a:lnTo>
                  <a:lnTo>
                    <a:pt x="289315" y="5014"/>
                  </a:lnTo>
                  <a:lnTo>
                    <a:pt x="334512" y="19395"/>
                  </a:lnTo>
                  <a:lnTo>
                    <a:pt x="375413" y="42152"/>
                  </a:lnTo>
                  <a:lnTo>
                    <a:pt x="411051" y="72294"/>
                  </a:lnTo>
                  <a:lnTo>
                    <a:pt x="440456" y="108830"/>
                  </a:lnTo>
                  <a:lnTo>
                    <a:pt x="462659" y="150768"/>
                  </a:lnTo>
                  <a:lnTo>
                    <a:pt x="476691" y="197118"/>
                  </a:lnTo>
                  <a:lnTo>
                    <a:pt x="481583" y="246887"/>
                  </a:lnTo>
                  <a:lnTo>
                    <a:pt x="476691" y="296657"/>
                  </a:lnTo>
                  <a:lnTo>
                    <a:pt x="462659" y="343007"/>
                  </a:lnTo>
                  <a:lnTo>
                    <a:pt x="440456" y="384945"/>
                  </a:lnTo>
                  <a:lnTo>
                    <a:pt x="411051" y="421481"/>
                  </a:lnTo>
                  <a:lnTo>
                    <a:pt x="375413" y="451623"/>
                  </a:lnTo>
                  <a:lnTo>
                    <a:pt x="334512" y="474380"/>
                  </a:lnTo>
                  <a:lnTo>
                    <a:pt x="289315" y="488761"/>
                  </a:lnTo>
                  <a:lnTo>
                    <a:pt x="240791" y="493775"/>
                  </a:lnTo>
                  <a:lnTo>
                    <a:pt x="192268" y="488761"/>
                  </a:lnTo>
                  <a:lnTo>
                    <a:pt x="147071" y="474380"/>
                  </a:lnTo>
                  <a:lnTo>
                    <a:pt x="106170" y="451623"/>
                  </a:lnTo>
                  <a:lnTo>
                    <a:pt x="70532" y="421481"/>
                  </a:lnTo>
                  <a:lnTo>
                    <a:pt x="41127" y="384945"/>
                  </a:lnTo>
                  <a:lnTo>
                    <a:pt x="18924" y="343007"/>
                  </a:lnTo>
                  <a:lnTo>
                    <a:pt x="4892" y="296657"/>
                  </a:lnTo>
                  <a:lnTo>
                    <a:pt x="0" y="246887"/>
                  </a:lnTo>
                  <a:close/>
                </a:path>
              </a:pathLst>
            </a:custGeom>
            <a:ln w="60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3001518" y="2560067"/>
            <a:ext cx="114935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400" dirty="0">
                <a:solidFill>
                  <a:prstClr val="black"/>
                </a:solidFill>
                <a:latin typeface="Times New Roman"/>
                <a:cs typeface="Times New Roman"/>
              </a:rPr>
              <a:t>1</a:t>
            </a:r>
            <a:endParaRPr sz="14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3229355" y="2077212"/>
            <a:ext cx="1080770" cy="433705"/>
          </a:xfrm>
          <a:custGeom>
            <a:avLst/>
            <a:gdLst/>
            <a:ahLst/>
            <a:cxnLst/>
            <a:rect l="l" t="t" r="r" b="b"/>
            <a:pathLst>
              <a:path w="1080770" h="433705">
                <a:moveTo>
                  <a:pt x="0" y="433704"/>
                </a:moveTo>
                <a:lnTo>
                  <a:pt x="108077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3736594" y="2009902"/>
            <a:ext cx="13970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dirty="0">
                <a:solidFill>
                  <a:prstClr val="black"/>
                </a:solidFill>
                <a:latin typeface="Times New Roman"/>
                <a:cs typeface="Times New Roman"/>
              </a:rPr>
              <a:t>.1</a:t>
            </a:r>
            <a:endParaRPr sz="12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4046347" y="2876169"/>
            <a:ext cx="13970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dirty="0">
                <a:solidFill>
                  <a:prstClr val="black"/>
                </a:solidFill>
                <a:latin typeface="Times New Roman"/>
                <a:cs typeface="Times New Roman"/>
              </a:rPr>
              <a:t>.1</a:t>
            </a:r>
            <a:endParaRPr sz="12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4498594" y="2009902"/>
            <a:ext cx="13970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dirty="0">
                <a:solidFill>
                  <a:prstClr val="black"/>
                </a:solidFill>
                <a:latin typeface="Times New Roman"/>
                <a:cs typeface="Times New Roman"/>
              </a:rPr>
              <a:t>.1</a:t>
            </a:r>
            <a:endParaRPr sz="12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3708655" y="2542159"/>
            <a:ext cx="248285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400" b="1" dirty="0">
                <a:solidFill>
                  <a:srgbClr val="0000FF"/>
                </a:solidFill>
                <a:latin typeface="Times New Roman"/>
                <a:cs typeface="Times New Roman"/>
              </a:rPr>
              <a:t>.55</a:t>
            </a:r>
            <a:endParaRPr sz="14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4623055" y="2542159"/>
            <a:ext cx="248285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400" b="1" dirty="0">
                <a:solidFill>
                  <a:srgbClr val="0000FF"/>
                </a:solidFill>
                <a:latin typeface="Times New Roman"/>
                <a:cs typeface="Times New Roman"/>
              </a:rPr>
              <a:t>.55</a:t>
            </a:r>
            <a:endParaRPr sz="14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4117595" y="1703578"/>
            <a:ext cx="338455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400" b="1" dirty="0">
                <a:solidFill>
                  <a:srgbClr val="0000FF"/>
                </a:solidFill>
                <a:latin typeface="Times New Roman"/>
                <a:cs typeface="Times New Roman"/>
              </a:rPr>
              <a:t>.5</a:t>
            </a:r>
            <a:r>
              <a:rPr sz="1400" b="1" spc="5" dirty="0">
                <a:solidFill>
                  <a:srgbClr val="0000FF"/>
                </a:solidFill>
                <a:latin typeface="Times New Roman"/>
                <a:cs typeface="Times New Roman"/>
              </a:rPr>
              <a:t>5</a:t>
            </a:r>
            <a:r>
              <a:rPr sz="1400" b="1" dirty="0">
                <a:solidFill>
                  <a:srgbClr val="0000FF"/>
                </a:solidFill>
                <a:latin typeface="Times New Roman"/>
                <a:cs typeface="Times New Roman"/>
              </a:rPr>
              <a:t>2</a:t>
            </a:r>
            <a:endParaRPr sz="14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4803776" y="1398778"/>
            <a:ext cx="758825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400" b="1" spc="-135" dirty="0">
                <a:solidFill>
                  <a:srgbClr val="0000FF"/>
                </a:solidFill>
                <a:latin typeface="Times New Roman"/>
                <a:cs typeface="Times New Roman"/>
              </a:rPr>
              <a:t>T</a:t>
            </a:r>
            <a:r>
              <a:rPr sz="1400" b="1" dirty="0">
                <a:solidFill>
                  <a:srgbClr val="0000FF"/>
                </a:solidFill>
                <a:latin typeface="Times New Roman"/>
                <a:cs typeface="Times New Roman"/>
              </a:rPr>
              <a:t>ar</a:t>
            </a:r>
            <a:r>
              <a:rPr sz="1400" b="1" spc="5" dirty="0">
                <a:solidFill>
                  <a:srgbClr val="0000FF"/>
                </a:solidFill>
                <a:latin typeface="Times New Roman"/>
                <a:cs typeface="Times New Roman"/>
              </a:rPr>
              <a:t>g</a:t>
            </a:r>
            <a:r>
              <a:rPr sz="1400" b="1" dirty="0">
                <a:solidFill>
                  <a:srgbClr val="0000FF"/>
                </a:solidFill>
                <a:latin typeface="Times New Roman"/>
                <a:cs typeface="Times New Roman"/>
              </a:rPr>
              <a:t>et:</a:t>
            </a:r>
            <a:r>
              <a:rPr sz="1400" b="1" spc="-2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1400" b="1" spc="-5" dirty="0">
                <a:solidFill>
                  <a:srgbClr val="008000"/>
                </a:solidFill>
                <a:latin typeface="Times New Roman"/>
                <a:cs typeface="Times New Roman"/>
              </a:rPr>
              <a:t>.9</a:t>
            </a:r>
            <a:endParaRPr sz="14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grpSp>
        <p:nvGrpSpPr>
          <p:cNvPr id="42" name="object 42"/>
          <p:cNvGrpSpPr/>
          <p:nvPr/>
        </p:nvGrpSpPr>
        <p:grpSpPr>
          <a:xfrm>
            <a:off x="5979936" y="1789407"/>
            <a:ext cx="2893060" cy="224790"/>
            <a:chOff x="4455936" y="1789407"/>
            <a:chExt cx="2893060" cy="224790"/>
          </a:xfrm>
        </p:grpSpPr>
        <p:pic>
          <p:nvPicPr>
            <p:cNvPr id="43" name="object 4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55936" y="1789407"/>
              <a:ext cx="276414" cy="224258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4810912" y="1795868"/>
              <a:ext cx="293370" cy="160655"/>
            </a:xfrm>
            <a:custGeom>
              <a:avLst/>
              <a:gdLst/>
              <a:ahLst/>
              <a:cxnLst/>
              <a:rect l="l" t="t" r="r" b="b"/>
              <a:pathLst>
                <a:path w="293370" h="160655">
                  <a:moveTo>
                    <a:pt x="102425" y="111061"/>
                  </a:moveTo>
                  <a:lnTo>
                    <a:pt x="0" y="111061"/>
                  </a:lnTo>
                  <a:lnTo>
                    <a:pt x="0" y="126936"/>
                  </a:lnTo>
                  <a:lnTo>
                    <a:pt x="102425" y="126936"/>
                  </a:lnTo>
                  <a:lnTo>
                    <a:pt x="102425" y="111061"/>
                  </a:lnTo>
                  <a:close/>
                </a:path>
                <a:path w="293370" h="160655">
                  <a:moveTo>
                    <a:pt x="102425" y="80784"/>
                  </a:moveTo>
                  <a:lnTo>
                    <a:pt x="0" y="80784"/>
                  </a:lnTo>
                  <a:lnTo>
                    <a:pt x="0" y="96647"/>
                  </a:lnTo>
                  <a:lnTo>
                    <a:pt x="102425" y="96647"/>
                  </a:lnTo>
                  <a:lnTo>
                    <a:pt x="102425" y="80784"/>
                  </a:lnTo>
                  <a:close/>
                </a:path>
                <a:path w="293370" h="160655">
                  <a:moveTo>
                    <a:pt x="189407" y="144246"/>
                  </a:moveTo>
                  <a:lnTo>
                    <a:pt x="188010" y="141363"/>
                  </a:lnTo>
                  <a:lnTo>
                    <a:pt x="185204" y="138468"/>
                  </a:lnTo>
                  <a:lnTo>
                    <a:pt x="179578" y="135585"/>
                  </a:lnTo>
                  <a:lnTo>
                    <a:pt x="172567" y="135585"/>
                  </a:lnTo>
                  <a:lnTo>
                    <a:pt x="169760" y="137033"/>
                  </a:lnTo>
                  <a:lnTo>
                    <a:pt x="165557" y="141363"/>
                  </a:lnTo>
                  <a:lnTo>
                    <a:pt x="164147" y="144246"/>
                  </a:lnTo>
                  <a:lnTo>
                    <a:pt x="164147" y="151460"/>
                  </a:lnTo>
                  <a:lnTo>
                    <a:pt x="165557" y="154343"/>
                  </a:lnTo>
                  <a:lnTo>
                    <a:pt x="169760" y="158661"/>
                  </a:lnTo>
                  <a:lnTo>
                    <a:pt x="172567" y="160108"/>
                  </a:lnTo>
                  <a:lnTo>
                    <a:pt x="176771" y="160108"/>
                  </a:lnTo>
                  <a:lnTo>
                    <a:pt x="179578" y="160108"/>
                  </a:lnTo>
                  <a:lnTo>
                    <a:pt x="185204" y="157226"/>
                  </a:lnTo>
                  <a:lnTo>
                    <a:pt x="188010" y="154343"/>
                  </a:lnTo>
                  <a:lnTo>
                    <a:pt x="189407" y="151460"/>
                  </a:lnTo>
                  <a:lnTo>
                    <a:pt x="189407" y="144246"/>
                  </a:lnTo>
                  <a:close/>
                </a:path>
                <a:path w="293370" h="160655">
                  <a:moveTo>
                    <a:pt x="293217" y="1460"/>
                  </a:moveTo>
                  <a:lnTo>
                    <a:pt x="291820" y="0"/>
                  </a:lnTo>
                  <a:lnTo>
                    <a:pt x="290423" y="2895"/>
                  </a:lnTo>
                  <a:lnTo>
                    <a:pt x="289013" y="4330"/>
                  </a:lnTo>
                  <a:lnTo>
                    <a:pt x="287616" y="4330"/>
                  </a:lnTo>
                  <a:lnTo>
                    <a:pt x="286207" y="5765"/>
                  </a:lnTo>
                  <a:lnTo>
                    <a:pt x="234302" y="5765"/>
                  </a:lnTo>
                  <a:lnTo>
                    <a:pt x="211848" y="59131"/>
                  </a:lnTo>
                  <a:lnTo>
                    <a:pt x="210451" y="60591"/>
                  </a:lnTo>
                  <a:lnTo>
                    <a:pt x="210451" y="63461"/>
                  </a:lnTo>
                  <a:lnTo>
                    <a:pt x="214655" y="63461"/>
                  </a:lnTo>
                  <a:lnTo>
                    <a:pt x="222046" y="63982"/>
                  </a:lnTo>
                  <a:lnTo>
                    <a:pt x="259232" y="78232"/>
                  </a:lnTo>
                  <a:lnTo>
                    <a:pt x="276390" y="112509"/>
                  </a:lnTo>
                  <a:lnTo>
                    <a:pt x="275844" y="120650"/>
                  </a:lnTo>
                  <a:lnTo>
                    <a:pt x="274116" y="127838"/>
                  </a:lnTo>
                  <a:lnTo>
                    <a:pt x="271068" y="134213"/>
                  </a:lnTo>
                  <a:lnTo>
                    <a:pt x="266573" y="139915"/>
                  </a:lnTo>
                  <a:lnTo>
                    <a:pt x="260972" y="148564"/>
                  </a:lnTo>
                  <a:lnTo>
                    <a:pt x="252539" y="151460"/>
                  </a:lnTo>
                  <a:lnTo>
                    <a:pt x="241312" y="151460"/>
                  </a:lnTo>
                  <a:lnTo>
                    <a:pt x="235712" y="150012"/>
                  </a:lnTo>
                  <a:lnTo>
                    <a:pt x="228701" y="144246"/>
                  </a:lnTo>
                  <a:lnTo>
                    <a:pt x="223088" y="139915"/>
                  </a:lnTo>
                  <a:lnTo>
                    <a:pt x="217462" y="137033"/>
                  </a:lnTo>
                  <a:lnTo>
                    <a:pt x="209042" y="137033"/>
                  </a:lnTo>
                  <a:lnTo>
                    <a:pt x="204838" y="141363"/>
                  </a:lnTo>
                  <a:lnTo>
                    <a:pt x="203441" y="144246"/>
                  </a:lnTo>
                  <a:lnTo>
                    <a:pt x="203441" y="151460"/>
                  </a:lnTo>
                  <a:lnTo>
                    <a:pt x="207645" y="155778"/>
                  </a:lnTo>
                  <a:lnTo>
                    <a:pt x="214655" y="158661"/>
                  </a:lnTo>
                  <a:lnTo>
                    <a:pt x="218859" y="160108"/>
                  </a:lnTo>
                  <a:lnTo>
                    <a:pt x="231495" y="160108"/>
                  </a:lnTo>
                  <a:lnTo>
                    <a:pt x="274993" y="144246"/>
                  </a:lnTo>
                  <a:lnTo>
                    <a:pt x="291820" y="102412"/>
                  </a:lnTo>
                  <a:lnTo>
                    <a:pt x="291820" y="95199"/>
                  </a:lnTo>
                  <a:lnTo>
                    <a:pt x="290423" y="87985"/>
                  </a:lnTo>
                  <a:lnTo>
                    <a:pt x="287616" y="82219"/>
                  </a:lnTo>
                  <a:lnTo>
                    <a:pt x="284810" y="75006"/>
                  </a:lnTo>
                  <a:lnTo>
                    <a:pt x="248983" y="48552"/>
                  </a:lnTo>
                  <a:lnTo>
                    <a:pt x="235407" y="45212"/>
                  </a:lnTo>
                  <a:lnTo>
                    <a:pt x="227291" y="43268"/>
                  </a:lnTo>
                  <a:lnTo>
                    <a:pt x="237109" y="24523"/>
                  </a:lnTo>
                  <a:lnTo>
                    <a:pt x="283400" y="24523"/>
                  </a:lnTo>
                  <a:lnTo>
                    <a:pt x="284810" y="23088"/>
                  </a:lnTo>
                  <a:lnTo>
                    <a:pt x="293217" y="14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45" name="object 4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26598" y="1795864"/>
              <a:ext cx="89787" cy="160107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238842" y="1798757"/>
              <a:ext cx="98201" cy="155771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5358097" y="1798757"/>
              <a:ext cx="57785" cy="196215"/>
            </a:xfrm>
            <a:custGeom>
              <a:avLst/>
              <a:gdLst/>
              <a:ahLst/>
              <a:cxnLst/>
              <a:rect l="l" t="t" r="r" b="b"/>
              <a:pathLst>
                <a:path w="57785" h="196214">
                  <a:moveTo>
                    <a:pt x="54710" y="0"/>
                  </a:moveTo>
                  <a:lnTo>
                    <a:pt x="22437" y="28838"/>
                  </a:lnTo>
                  <a:lnTo>
                    <a:pt x="1336" y="79142"/>
                  </a:lnTo>
                  <a:lnTo>
                    <a:pt x="0" y="98076"/>
                  </a:lnTo>
                  <a:lnTo>
                    <a:pt x="1577" y="117255"/>
                  </a:lnTo>
                  <a:lnTo>
                    <a:pt x="14198" y="153450"/>
                  </a:lnTo>
                  <a:lnTo>
                    <a:pt x="40509" y="186422"/>
                  </a:lnTo>
                  <a:lnTo>
                    <a:pt x="54710" y="196158"/>
                  </a:lnTo>
                  <a:lnTo>
                    <a:pt x="57514" y="191831"/>
                  </a:lnTo>
                  <a:lnTo>
                    <a:pt x="45945" y="182952"/>
                  </a:lnTo>
                  <a:lnTo>
                    <a:pt x="36477" y="171638"/>
                  </a:lnTo>
                  <a:lnTo>
                    <a:pt x="21999" y="132513"/>
                  </a:lnTo>
                  <a:lnTo>
                    <a:pt x="19632" y="95192"/>
                  </a:lnTo>
                  <a:lnTo>
                    <a:pt x="20421" y="75949"/>
                  </a:lnTo>
                  <a:lnTo>
                    <a:pt x="32272" y="31732"/>
                  </a:lnTo>
                  <a:lnTo>
                    <a:pt x="57514" y="4330"/>
                  </a:lnTo>
                  <a:lnTo>
                    <a:pt x="5471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48" name="object 4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45080" y="1798757"/>
              <a:ext cx="430726" cy="196158"/>
            </a:xfrm>
            <a:prstGeom prst="rect">
              <a:avLst/>
            </a:prstGeom>
          </p:spPr>
        </p:pic>
        <p:sp>
          <p:nvSpPr>
            <p:cNvPr id="49" name="object 49"/>
            <p:cNvSpPr/>
            <p:nvPr/>
          </p:nvSpPr>
          <p:spPr>
            <a:xfrm>
              <a:off x="5895429" y="1795868"/>
              <a:ext cx="558800" cy="199390"/>
            </a:xfrm>
            <a:custGeom>
              <a:avLst/>
              <a:gdLst/>
              <a:ahLst/>
              <a:cxnLst/>
              <a:rect l="l" t="t" r="r" b="b"/>
              <a:pathLst>
                <a:path w="558800" h="199389">
                  <a:moveTo>
                    <a:pt x="57543" y="7226"/>
                  </a:moveTo>
                  <a:lnTo>
                    <a:pt x="22466" y="31737"/>
                  </a:lnTo>
                  <a:lnTo>
                    <a:pt x="1346" y="82042"/>
                  </a:lnTo>
                  <a:lnTo>
                    <a:pt x="0" y="100977"/>
                  </a:lnTo>
                  <a:lnTo>
                    <a:pt x="1587" y="120154"/>
                  </a:lnTo>
                  <a:lnTo>
                    <a:pt x="14224" y="156349"/>
                  </a:lnTo>
                  <a:lnTo>
                    <a:pt x="41046" y="189318"/>
                  </a:lnTo>
                  <a:lnTo>
                    <a:pt x="54737" y="199059"/>
                  </a:lnTo>
                  <a:lnTo>
                    <a:pt x="57543" y="194729"/>
                  </a:lnTo>
                  <a:lnTo>
                    <a:pt x="46748" y="185851"/>
                  </a:lnTo>
                  <a:lnTo>
                    <a:pt x="37541" y="174536"/>
                  </a:lnTo>
                  <a:lnTo>
                    <a:pt x="22021" y="135407"/>
                  </a:lnTo>
                  <a:lnTo>
                    <a:pt x="19659" y="98082"/>
                  </a:lnTo>
                  <a:lnTo>
                    <a:pt x="20447" y="78841"/>
                  </a:lnTo>
                  <a:lnTo>
                    <a:pt x="32283" y="34632"/>
                  </a:lnTo>
                  <a:lnTo>
                    <a:pt x="49644" y="13931"/>
                  </a:lnTo>
                  <a:lnTo>
                    <a:pt x="57543" y="7226"/>
                  </a:lnTo>
                  <a:close/>
                </a:path>
                <a:path w="558800" h="199389">
                  <a:moveTo>
                    <a:pt x="112242" y="144246"/>
                  </a:moveTo>
                  <a:lnTo>
                    <a:pt x="110845" y="141363"/>
                  </a:lnTo>
                  <a:lnTo>
                    <a:pt x="108038" y="138468"/>
                  </a:lnTo>
                  <a:lnTo>
                    <a:pt x="102438" y="135585"/>
                  </a:lnTo>
                  <a:lnTo>
                    <a:pt x="95415" y="135585"/>
                  </a:lnTo>
                  <a:lnTo>
                    <a:pt x="92621" y="137033"/>
                  </a:lnTo>
                  <a:lnTo>
                    <a:pt x="88404" y="141363"/>
                  </a:lnTo>
                  <a:lnTo>
                    <a:pt x="87007" y="144246"/>
                  </a:lnTo>
                  <a:lnTo>
                    <a:pt x="87007" y="151460"/>
                  </a:lnTo>
                  <a:lnTo>
                    <a:pt x="89814" y="157226"/>
                  </a:lnTo>
                  <a:lnTo>
                    <a:pt x="95415" y="160108"/>
                  </a:lnTo>
                  <a:lnTo>
                    <a:pt x="99631" y="160108"/>
                  </a:lnTo>
                  <a:lnTo>
                    <a:pt x="102438" y="160108"/>
                  </a:lnTo>
                  <a:lnTo>
                    <a:pt x="108038" y="157226"/>
                  </a:lnTo>
                  <a:lnTo>
                    <a:pt x="110845" y="154343"/>
                  </a:lnTo>
                  <a:lnTo>
                    <a:pt x="112242" y="151460"/>
                  </a:lnTo>
                  <a:lnTo>
                    <a:pt x="112242" y="144246"/>
                  </a:lnTo>
                  <a:close/>
                </a:path>
                <a:path w="558800" h="199389">
                  <a:moveTo>
                    <a:pt x="221615" y="65278"/>
                  </a:moveTo>
                  <a:lnTo>
                    <a:pt x="209067" y="23088"/>
                  </a:lnTo>
                  <a:lnTo>
                    <a:pt x="200634" y="13500"/>
                  </a:lnTo>
                  <a:lnTo>
                    <a:pt x="200634" y="62026"/>
                  </a:lnTo>
                  <a:lnTo>
                    <a:pt x="200634" y="69227"/>
                  </a:lnTo>
                  <a:lnTo>
                    <a:pt x="199237" y="73558"/>
                  </a:lnTo>
                  <a:lnTo>
                    <a:pt x="199237" y="82219"/>
                  </a:lnTo>
                  <a:lnTo>
                    <a:pt x="195021" y="86550"/>
                  </a:lnTo>
                  <a:lnTo>
                    <a:pt x="189420" y="89433"/>
                  </a:lnTo>
                  <a:lnTo>
                    <a:pt x="185204" y="92316"/>
                  </a:lnTo>
                  <a:lnTo>
                    <a:pt x="179603" y="93764"/>
                  </a:lnTo>
                  <a:lnTo>
                    <a:pt x="175387" y="93764"/>
                  </a:lnTo>
                  <a:lnTo>
                    <a:pt x="167741" y="92925"/>
                  </a:lnTo>
                  <a:lnTo>
                    <a:pt x="146431" y="57442"/>
                  </a:lnTo>
                  <a:lnTo>
                    <a:pt x="145923" y="49060"/>
                  </a:lnTo>
                  <a:lnTo>
                    <a:pt x="146431" y="39878"/>
                  </a:lnTo>
                  <a:lnTo>
                    <a:pt x="162775" y="10096"/>
                  </a:lnTo>
                  <a:lnTo>
                    <a:pt x="169786" y="10096"/>
                  </a:lnTo>
                  <a:lnTo>
                    <a:pt x="198526" y="41109"/>
                  </a:lnTo>
                  <a:lnTo>
                    <a:pt x="200634" y="62026"/>
                  </a:lnTo>
                  <a:lnTo>
                    <a:pt x="200634" y="13500"/>
                  </a:lnTo>
                  <a:lnTo>
                    <a:pt x="195986" y="10096"/>
                  </a:lnTo>
                  <a:lnTo>
                    <a:pt x="193268" y="8115"/>
                  </a:lnTo>
                  <a:lnTo>
                    <a:pt x="183019" y="4229"/>
                  </a:lnTo>
                  <a:lnTo>
                    <a:pt x="171183" y="2895"/>
                  </a:lnTo>
                  <a:lnTo>
                    <a:pt x="161988" y="3949"/>
                  </a:lnTo>
                  <a:lnTo>
                    <a:pt x="129451" y="36068"/>
                  </a:lnTo>
                  <a:lnTo>
                    <a:pt x="126288" y="57696"/>
                  </a:lnTo>
                  <a:lnTo>
                    <a:pt x="126834" y="67144"/>
                  </a:lnTo>
                  <a:lnTo>
                    <a:pt x="148729" y="100609"/>
                  </a:lnTo>
                  <a:lnTo>
                    <a:pt x="165569" y="103860"/>
                  </a:lnTo>
                  <a:lnTo>
                    <a:pt x="172593" y="103860"/>
                  </a:lnTo>
                  <a:lnTo>
                    <a:pt x="176796" y="102412"/>
                  </a:lnTo>
                  <a:lnTo>
                    <a:pt x="183807" y="100977"/>
                  </a:lnTo>
                  <a:lnTo>
                    <a:pt x="189420" y="98082"/>
                  </a:lnTo>
                  <a:lnTo>
                    <a:pt x="195021" y="93764"/>
                  </a:lnTo>
                  <a:lnTo>
                    <a:pt x="199237" y="90881"/>
                  </a:lnTo>
                  <a:lnTo>
                    <a:pt x="182054" y="128016"/>
                  </a:lnTo>
                  <a:lnTo>
                    <a:pt x="171183" y="139915"/>
                  </a:lnTo>
                  <a:lnTo>
                    <a:pt x="166979" y="145681"/>
                  </a:lnTo>
                  <a:lnTo>
                    <a:pt x="158546" y="150012"/>
                  </a:lnTo>
                  <a:lnTo>
                    <a:pt x="150126" y="152895"/>
                  </a:lnTo>
                  <a:lnTo>
                    <a:pt x="144526" y="155778"/>
                  </a:lnTo>
                  <a:lnTo>
                    <a:pt x="138912" y="157226"/>
                  </a:lnTo>
                  <a:lnTo>
                    <a:pt x="131902" y="158661"/>
                  </a:lnTo>
                  <a:lnTo>
                    <a:pt x="131902" y="162991"/>
                  </a:lnTo>
                  <a:lnTo>
                    <a:pt x="172783" y="152577"/>
                  </a:lnTo>
                  <a:lnTo>
                    <a:pt x="203060" y="125920"/>
                  </a:lnTo>
                  <a:lnTo>
                    <a:pt x="219024" y="90881"/>
                  </a:lnTo>
                  <a:lnTo>
                    <a:pt x="221589" y="69227"/>
                  </a:lnTo>
                  <a:lnTo>
                    <a:pt x="221615" y="65278"/>
                  </a:lnTo>
                  <a:close/>
                </a:path>
                <a:path w="558800" h="199389">
                  <a:moveTo>
                    <a:pt x="378828" y="96647"/>
                  </a:moveTo>
                  <a:lnTo>
                    <a:pt x="276402" y="96647"/>
                  </a:lnTo>
                  <a:lnTo>
                    <a:pt x="276402" y="111061"/>
                  </a:lnTo>
                  <a:lnTo>
                    <a:pt x="378828" y="111061"/>
                  </a:lnTo>
                  <a:lnTo>
                    <a:pt x="378828" y="96647"/>
                  </a:lnTo>
                  <a:close/>
                </a:path>
                <a:path w="558800" h="199389">
                  <a:moveTo>
                    <a:pt x="454520" y="144246"/>
                  </a:moveTo>
                  <a:lnTo>
                    <a:pt x="453212" y="141363"/>
                  </a:lnTo>
                  <a:lnTo>
                    <a:pt x="450405" y="138468"/>
                  </a:lnTo>
                  <a:lnTo>
                    <a:pt x="444792" y="135585"/>
                  </a:lnTo>
                  <a:lnTo>
                    <a:pt x="437692" y="135585"/>
                  </a:lnTo>
                  <a:lnTo>
                    <a:pt x="434886" y="137033"/>
                  </a:lnTo>
                  <a:lnTo>
                    <a:pt x="433578" y="138468"/>
                  </a:lnTo>
                  <a:lnTo>
                    <a:pt x="430771" y="141363"/>
                  </a:lnTo>
                  <a:lnTo>
                    <a:pt x="429272" y="144246"/>
                  </a:lnTo>
                  <a:lnTo>
                    <a:pt x="429272" y="151460"/>
                  </a:lnTo>
                  <a:lnTo>
                    <a:pt x="430771" y="154343"/>
                  </a:lnTo>
                  <a:lnTo>
                    <a:pt x="433578" y="157226"/>
                  </a:lnTo>
                  <a:lnTo>
                    <a:pt x="434886" y="158661"/>
                  </a:lnTo>
                  <a:lnTo>
                    <a:pt x="437692" y="160108"/>
                  </a:lnTo>
                  <a:lnTo>
                    <a:pt x="441985" y="160108"/>
                  </a:lnTo>
                  <a:lnTo>
                    <a:pt x="444792" y="160108"/>
                  </a:lnTo>
                  <a:lnTo>
                    <a:pt x="450405" y="157226"/>
                  </a:lnTo>
                  <a:lnTo>
                    <a:pt x="453212" y="154343"/>
                  </a:lnTo>
                  <a:lnTo>
                    <a:pt x="454520" y="151460"/>
                  </a:lnTo>
                  <a:lnTo>
                    <a:pt x="454520" y="144246"/>
                  </a:lnTo>
                  <a:close/>
                </a:path>
                <a:path w="558800" h="199389">
                  <a:moveTo>
                    <a:pt x="558469" y="1460"/>
                  </a:moveTo>
                  <a:lnTo>
                    <a:pt x="556983" y="0"/>
                  </a:lnTo>
                  <a:lnTo>
                    <a:pt x="555675" y="2895"/>
                  </a:lnTo>
                  <a:lnTo>
                    <a:pt x="554177" y="4330"/>
                  </a:lnTo>
                  <a:lnTo>
                    <a:pt x="552869" y="4330"/>
                  </a:lnTo>
                  <a:lnTo>
                    <a:pt x="551370" y="5765"/>
                  </a:lnTo>
                  <a:lnTo>
                    <a:pt x="500888" y="5765"/>
                  </a:lnTo>
                  <a:lnTo>
                    <a:pt x="476948" y="59131"/>
                  </a:lnTo>
                  <a:lnTo>
                    <a:pt x="476948" y="60591"/>
                  </a:lnTo>
                  <a:lnTo>
                    <a:pt x="475640" y="60591"/>
                  </a:lnTo>
                  <a:lnTo>
                    <a:pt x="475640" y="63461"/>
                  </a:lnTo>
                  <a:lnTo>
                    <a:pt x="479755" y="63461"/>
                  </a:lnTo>
                  <a:lnTo>
                    <a:pt x="487210" y="63982"/>
                  </a:lnTo>
                  <a:lnTo>
                    <a:pt x="524446" y="78232"/>
                  </a:lnTo>
                  <a:lnTo>
                    <a:pt x="541642" y="112509"/>
                  </a:lnTo>
                  <a:lnTo>
                    <a:pt x="541096" y="120650"/>
                  </a:lnTo>
                  <a:lnTo>
                    <a:pt x="539356" y="127838"/>
                  </a:lnTo>
                  <a:lnTo>
                    <a:pt x="536282" y="134213"/>
                  </a:lnTo>
                  <a:lnTo>
                    <a:pt x="531736" y="139915"/>
                  </a:lnTo>
                  <a:lnTo>
                    <a:pt x="526122" y="148564"/>
                  </a:lnTo>
                  <a:lnTo>
                    <a:pt x="517715" y="151460"/>
                  </a:lnTo>
                  <a:lnTo>
                    <a:pt x="506501" y="151460"/>
                  </a:lnTo>
                  <a:lnTo>
                    <a:pt x="500888" y="150012"/>
                  </a:lnTo>
                  <a:lnTo>
                    <a:pt x="493776" y="144246"/>
                  </a:lnTo>
                  <a:lnTo>
                    <a:pt x="488175" y="139915"/>
                  </a:lnTo>
                  <a:lnTo>
                    <a:pt x="468541" y="144246"/>
                  </a:lnTo>
                  <a:lnTo>
                    <a:pt x="468541" y="151460"/>
                  </a:lnTo>
                  <a:lnTo>
                    <a:pt x="472833" y="155778"/>
                  </a:lnTo>
                  <a:lnTo>
                    <a:pt x="479755" y="158661"/>
                  </a:lnTo>
                  <a:lnTo>
                    <a:pt x="484060" y="160108"/>
                  </a:lnTo>
                  <a:lnTo>
                    <a:pt x="496582" y="160108"/>
                  </a:lnTo>
                  <a:lnTo>
                    <a:pt x="540156" y="144246"/>
                  </a:lnTo>
                  <a:lnTo>
                    <a:pt x="556983" y="102412"/>
                  </a:lnTo>
                  <a:lnTo>
                    <a:pt x="556983" y="95199"/>
                  </a:lnTo>
                  <a:lnTo>
                    <a:pt x="555675" y="87985"/>
                  </a:lnTo>
                  <a:lnTo>
                    <a:pt x="552869" y="82219"/>
                  </a:lnTo>
                  <a:lnTo>
                    <a:pt x="550062" y="75006"/>
                  </a:lnTo>
                  <a:lnTo>
                    <a:pt x="519214" y="50495"/>
                  </a:lnTo>
                  <a:lnTo>
                    <a:pt x="514451" y="48552"/>
                  </a:lnTo>
                  <a:lnTo>
                    <a:pt x="508508" y="46875"/>
                  </a:lnTo>
                  <a:lnTo>
                    <a:pt x="492467" y="43268"/>
                  </a:lnTo>
                  <a:lnTo>
                    <a:pt x="502386" y="24523"/>
                  </a:lnTo>
                  <a:lnTo>
                    <a:pt x="548563" y="24523"/>
                  </a:lnTo>
                  <a:lnTo>
                    <a:pt x="550062" y="23088"/>
                  </a:lnTo>
                  <a:lnTo>
                    <a:pt x="558469" y="14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50" name="object 5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476348" y="1795864"/>
              <a:ext cx="89750" cy="160107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588536" y="1798757"/>
              <a:ext cx="98164" cy="155771"/>
            </a:xfrm>
            <a:prstGeom prst="rect">
              <a:avLst/>
            </a:prstGeom>
          </p:spPr>
        </p:pic>
        <p:sp>
          <p:nvSpPr>
            <p:cNvPr id="52" name="object 52"/>
            <p:cNvSpPr/>
            <p:nvPr/>
          </p:nvSpPr>
          <p:spPr>
            <a:xfrm>
              <a:off x="6706324" y="1798764"/>
              <a:ext cx="417195" cy="196215"/>
            </a:xfrm>
            <a:custGeom>
              <a:avLst/>
              <a:gdLst/>
              <a:ahLst/>
              <a:cxnLst/>
              <a:rect l="l" t="t" r="r" b="b"/>
              <a:pathLst>
                <a:path w="417195" h="196214">
                  <a:moveTo>
                    <a:pt x="57594" y="98082"/>
                  </a:moveTo>
                  <a:lnTo>
                    <a:pt x="45123" y="45948"/>
                  </a:lnTo>
                  <a:lnTo>
                    <a:pt x="19469" y="12433"/>
                  </a:lnTo>
                  <a:lnTo>
                    <a:pt x="2806" y="0"/>
                  </a:lnTo>
                  <a:lnTo>
                    <a:pt x="0" y="4330"/>
                  </a:lnTo>
                  <a:lnTo>
                    <a:pt x="10820" y="12941"/>
                  </a:lnTo>
                  <a:lnTo>
                    <a:pt x="19888" y="23444"/>
                  </a:lnTo>
                  <a:lnTo>
                    <a:pt x="34963" y="59791"/>
                  </a:lnTo>
                  <a:lnTo>
                    <a:pt x="37960" y="100965"/>
                  </a:lnTo>
                  <a:lnTo>
                    <a:pt x="37160" y="120434"/>
                  </a:lnTo>
                  <a:lnTo>
                    <a:pt x="25247" y="165874"/>
                  </a:lnTo>
                  <a:lnTo>
                    <a:pt x="0" y="191833"/>
                  </a:lnTo>
                  <a:lnTo>
                    <a:pt x="2806" y="196164"/>
                  </a:lnTo>
                  <a:lnTo>
                    <a:pt x="36258" y="165150"/>
                  </a:lnTo>
                  <a:lnTo>
                    <a:pt x="53289" y="129806"/>
                  </a:lnTo>
                  <a:lnTo>
                    <a:pt x="57315" y="106476"/>
                  </a:lnTo>
                  <a:lnTo>
                    <a:pt x="57594" y="98082"/>
                  </a:lnTo>
                  <a:close/>
                </a:path>
                <a:path w="417195" h="196214">
                  <a:moveTo>
                    <a:pt x="220268" y="108165"/>
                  </a:moveTo>
                  <a:lnTo>
                    <a:pt x="116497" y="108165"/>
                  </a:lnTo>
                  <a:lnTo>
                    <a:pt x="116497" y="124040"/>
                  </a:lnTo>
                  <a:lnTo>
                    <a:pt x="220268" y="124040"/>
                  </a:lnTo>
                  <a:lnTo>
                    <a:pt x="220268" y="108165"/>
                  </a:lnTo>
                  <a:close/>
                </a:path>
                <a:path w="417195" h="196214">
                  <a:moveTo>
                    <a:pt x="220268" y="77889"/>
                  </a:moveTo>
                  <a:lnTo>
                    <a:pt x="116497" y="77889"/>
                  </a:lnTo>
                  <a:lnTo>
                    <a:pt x="116497" y="93751"/>
                  </a:lnTo>
                  <a:lnTo>
                    <a:pt x="220268" y="93751"/>
                  </a:lnTo>
                  <a:lnTo>
                    <a:pt x="220268" y="77889"/>
                  </a:lnTo>
                  <a:close/>
                </a:path>
                <a:path w="417195" h="196214">
                  <a:moveTo>
                    <a:pt x="305904" y="141351"/>
                  </a:moveTo>
                  <a:lnTo>
                    <a:pt x="304596" y="138468"/>
                  </a:lnTo>
                  <a:lnTo>
                    <a:pt x="303098" y="135572"/>
                  </a:lnTo>
                  <a:lnTo>
                    <a:pt x="297484" y="132689"/>
                  </a:lnTo>
                  <a:lnTo>
                    <a:pt x="290563" y="132689"/>
                  </a:lnTo>
                  <a:lnTo>
                    <a:pt x="284962" y="135572"/>
                  </a:lnTo>
                  <a:lnTo>
                    <a:pt x="282155" y="138468"/>
                  </a:lnTo>
                  <a:lnTo>
                    <a:pt x="282155" y="151447"/>
                  </a:lnTo>
                  <a:lnTo>
                    <a:pt x="284962" y="154330"/>
                  </a:lnTo>
                  <a:lnTo>
                    <a:pt x="290563" y="157213"/>
                  </a:lnTo>
                  <a:lnTo>
                    <a:pt x="293370" y="157213"/>
                  </a:lnTo>
                  <a:lnTo>
                    <a:pt x="297484" y="157213"/>
                  </a:lnTo>
                  <a:lnTo>
                    <a:pt x="303098" y="154330"/>
                  </a:lnTo>
                  <a:lnTo>
                    <a:pt x="304596" y="151447"/>
                  </a:lnTo>
                  <a:lnTo>
                    <a:pt x="305904" y="148564"/>
                  </a:lnTo>
                  <a:lnTo>
                    <a:pt x="305904" y="141351"/>
                  </a:lnTo>
                  <a:close/>
                </a:path>
                <a:path w="417195" h="196214">
                  <a:moveTo>
                    <a:pt x="416775" y="77889"/>
                  </a:moveTo>
                  <a:lnTo>
                    <a:pt x="410235" y="38735"/>
                  </a:lnTo>
                  <a:lnTo>
                    <a:pt x="394322" y="13106"/>
                  </a:lnTo>
                  <a:lnTo>
                    <a:pt x="394322" y="82207"/>
                  </a:lnTo>
                  <a:lnTo>
                    <a:pt x="394042" y="96989"/>
                  </a:lnTo>
                  <a:lnTo>
                    <a:pt x="385013" y="140487"/>
                  </a:lnTo>
                  <a:lnTo>
                    <a:pt x="367601" y="151447"/>
                  </a:lnTo>
                  <a:lnTo>
                    <a:pt x="358114" y="149567"/>
                  </a:lnTo>
                  <a:lnTo>
                    <a:pt x="339204" y="114261"/>
                  </a:lnTo>
                  <a:lnTo>
                    <a:pt x="336842" y="77889"/>
                  </a:lnTo>
                  <a:lnTo>
                    <a:pt x="337032" y="68935"/>
                  </a:lnTo>
                  <a:lnTo>
                    <a:pt x="344944" y="24244"/>
                  </a:lnTo>
                  <a:lnTo>
                    <a:pt x="366293" y="7200"/>
                  </a:lnTo>
                  <a:lnTo>
                    <a:pt x="374916" y="9093"/>
                  </a:lnTo>
                  <a:lnTo>
                    <a:pt x="393153" y="45885"/>
                  </a:lnTo>
                  <a:lnTo>
                    <a:pt x="394322" y="82207"/>
                  </a:lnTo>
                  <a:lnTo>
                    <a:pt x="394322" y="13106"/>
                  </a:lnTo>
                  <a:lnTo>
                    <a:pt x="388518" y="7924"/>
                  </a:lnTo>
                  <a:lnTo>
                    <a:pt x="386981" y="7200"/>
                  </a:lnTo>
                  <a:lnTo>
                    <a:pt x="378142" y="3060"/>
                  </a:lnTo>
                  <a:lnTo>
                    <a:pt x="366293" y="1435"/>
                  </a:lnTo>
                  <a:lnTo>
                    <a:pt x="353377" y="3086"/>
                  </a:lnTo>
                  <a:lnTo>
                    <a:pt x="321094" y="39979"/>
                  </a:lnTo>
                  <a:lnTo>
                    <a:pt x="315861" y="77889"/>
                  </a:lnTo>
                  <a:lnTo>
                    <a:pt x="315874" y="80772"/>
                  </a:lnTo>
                  <a:lnTo>
                    <a:pt x="323469" y="125374"/>
                  </a:lnTo>
                  <a:lnTo>
                    <a:pt x="355422" y="155879"/>
                  </a:lnTo>
                  <a:lnTo>
                    <a:pt x="366293" y="157213"/>
                  </a:lnTo>
                  <a:lnTo>
                    <a:pt x="380720" y="154800"/>
                  </a:lnTo>
                  <a:lnTo>
                    <a:pt x="409676" y="119710"/>
                  </a:lnTo>
                  <a:lnTo>
                    <a:pt x="416280" y="88684"/>
                  </a:lnTo>
                  <a:lnTo>
                    <a:pt x="416775" y="7788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53" name="object 5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144052" y="1798757"/>
              <a:ext cx="87132" cy="157213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252126" y="1797320"/>
              <a:ext cx="96855" cy="158651"/>
            </a:xfrm>
            <a:prstGeom prst="rect">
              <a:avLst/>
            </a:prstGeom>
          </p:spPr>
        </p:pic>
      </p:grpSp>
      <p:sp>
        <p:nvSpPr>
          <p:cNvPr id="55" name="object 55"/>
          <p:cNvSpPr txBox="1">
            <a:spLocks noGrp="1"/>
          </p:cNvSpPr>
          <p:nvPr>
            <p:ph type="title"/>
          </p:nvPr>
        </p:nvSpPr>
        <p:spPr>
          <a:xfrm>
            <a:off x="4654973" y="1322580"/>
            <a:ext cx="5930053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39645">
              <a:spcBef>
                <a:spcPts val="100"/>
              </a:spcBef>
            </a:pPr>
            <a:r>
              <a:rPr spc="-5" dirty="0"/>
              <a:t>Calculate error</a:t>
            </a:r>
            <a:r>
              <a:rPr spc="-25" dirty="0"/>
              <a:t> </a:t>
            </a:r>
            <a:r>
              <a:rPr spc="-5" dirty="0"/>
              <a:t>terms:</a:t>
            </a:r>
          </a:p>
        </p:txBody>
      </p:sp>
      <p:grpSp>
        <p:nvGrpSpPr>
          <p:cNvPr id="56" name="object 56"/>
          <p:cNvGrpSpPr/>
          <p:nvPr/>
        </p:nvGrpSpPr>
        <p:grpSpPr>
          <a:xfrm>
            <a:off x="1788710" y="106679"/>
            <a:ext cx="6884034" cy="6328410"/>
            <a:chOff x="264710" y="106679"/>
            <a:chExt cx="6884034" cy="6328410"/>
          </a:xfrm>
        </p:grpSpPr>
        <p:pic>
          <p:nvPicPr>
            <p:cNvPr id="57" name="object 5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462361" y="2264785"/>
              <a:ext cx="252594" cy="228481"/>
            </a:xfrm>
            <a:prstGeom prst="rect">
              <a:avLst/>
            </a:prstGeom>
          </p:spPr>
        </p:pic>
        <p:sp>
          <p:nvSpPr>
            <p:cNvPr id="58" name="object 58"/>
            <p:cNvSpPr/>
            <p:nvPr/>
          </p:nvSpPr>
          <p:spPr>
            <a:xfrm>
              <a:off x="4786553" y="2270734"/>
              <a:ext cx="345440" cy="147320"/>
            </a:xfrm>
            <a:custGeom>
              <a:avLst/>
              <a:gdLst/>
              <a:ahLst/>
              <a:cxnLst/>
              <a:rect l="l" t="t" r="r" b="b"/>
              <a:pathLst>
                <a:path w="345439" h="147319">
                  <a:moveTo>
                    <a:pt x="96354" y="101993"/>
                  </a:moveTo>
                  <a:lnTo>
                    <a:pt x="0" y="101993"/>
                  </a:lnTo>
                  <a:lnTo>
                    <a:pt x="0" y="116573"/>
                  </a:lnTo>
                  <a:lnTo>
                    <a:pt x="96354" y="116573"/>
                  </a:lnTo>
                  <a:lnTo>
                    <a:pt x="96354" y="101993"/>
                  </a:lnTo>
                  <a:close/>
                </a:path>
                <a:path w="345439" h="147319">
                  <a:moveTo>
                    <a:pt x="96354" y="74180"/>
                  </a:moveTo>
                  <a:lnTo>
                    <a:pt x="0" y="74180"/>
                  </a:lnTo>
                  <a:lnTo>
                    <a:pt x="0" y="88747"/>
                  </a:lnTo>
                  <a:lnTo>
                    <a:pt x="96354" y="88747"/>
                  </a:lnTo>
                  <a:lnTo>
                    <a:pt x="96354" y="74180"/>
                  </a:lnTo>
                  <a:close/>
                </a:path>
                <a:path w="345439" h="147319">
                  <a:moveTo>
                    <a:pt x="247383" y="132461"/>
                  </a:moveTo>
                  <a:lnTo>
                    <a:pt x="244779" y="127165"/>
                  </a:lnTo>
                  <a:lnTo>
                    <a:pt x="242176" y="124523"/>
                  </a:lnTo>
                  <a:lnTo>
                    <a:pt x="239572" y="123190"/>
                  </a:lnTo>
                  <a:lnTo>
                    <a:pt x="233070" y="123190"/>
                  </a:lnTo>
                  <a:lnTo>
                    <a:pt x="230441" y="124523"/>
                  </a:lnTo>
                  <a:lnTo>
                    <a:pt x="227838" y="127165"/>
                  </a:lnTo>
                  <a:lnTo>
                    <a:pt x="225247" y="132461"/>
                  </a:lnTo>
                  <a:lnTo>
                    <a:pt x="225247" y="139090"/>
                  </a:lnTo>
                  <a:lnTo>
                    <a:pt x="226542" y="141732"/>
                  </a:lnTo>
                  <a:lnTo>
                    <a:pt x="230441" y="145707"/>
                  </a:lnTo>
                  <a:lnTo>
                    <a:pt x="233070" y="147040"/>
                  </a:lnTo>
                  <a:lnTo>
                    <a:pt x="236969" y="147040"/>
                  </a:lnTo>
                  <a:lnTo>
                    <a:pt x="239572" y="147040"/>
                  </a:lnTo>
                  <a:lnTo>
                    <a:pt x="242176" y="145707"/>
                  </a:lnTo>
                  <a:lnTo>
                    <a:pt x="246075" y="141732"/>
                  </a:lnTo>
                  <a:lnTo>
                    <a:pt x="247383" y="139090"/>
                  </a:lnTo>
                  <a:lnTo>
                    <a:pt x="247383" y="132461"/>
                  </a:lnTo>
                  <a:close/>
                </a:path>
                <a:path w="345439" h="147319">
                  <a:moveTo>
                    <a:pt x="345033" y="1320"/>
                  </a:moveTo>
                  <a:lnTo>
                    <a:pt x="343738" y="0"/>
                  </a:lnTo>
                  <a:lnTo>
                    <a:pt x="341134" y="1320"/>
                  </a:lnTo>
                  <a:lnTo>
                    <a:pt x="339826" y="3975"/>
                  </a:lnTo>
                  <a:lnTo>
                    <a:pt x="338505" y="3975"/>
                  </a:lnTo>
                  <a:lnTo>
                    <a:pt x="337210" y="5308"/>
                  </a:lnTo>
                  <a:lnTo>
                    <a:pt x="290347" y="5308"/>
                  </a:lnTo>
                  <a:lnTo>
                    <a:pt x="268224" y="54305"/>
                  </a:lnTo>
                  <a:lnTo>
                    <a:pt x="268224" y="58293"/>
                  </a:lnTo>
                  <a:lnTo>
                    <a:pt x="272122" y="58293"/>
                  </a:lnTo>
                  <a:lnTo>
                    <a:pt x="278980" y="58762"/>
                  </a:lnTo>
                  <a:lnTo>
                    <a:pt x="321259" y="80149"/>
                  </a:lnTo>
                  <a:lnTo>
                    <a:pt x="328104" y="103327"/>
                  </a:lnTo>
                  <a:lnTo>
                    <a:pt x="327609" y="110236"/>
                  </a:lnTo>
                  <a:lnTo>
                    <a:pt x="307276" y="139090"/>
                  </a:lnTo>
                  <a:lnTo>
                    <a:pt x="296849" y="139090"/>
                  </a:lnTo>
                  <a:lnTo>
                    <a:pt x="291642" y="136436"/>
                  </a:lnTo>
                  <a:lnTo>
                    <a:pt x="278625" y="128485"/>
                  </a:lnTo>
                  <a:lnTo>
                    <a:pt x="273431" y="125844"/>
                  </a:lnTo>
                  <a:lnTo>
                    <a:pt x="266903" y="125844"/>
                  </a:lnTo>
                  <a:lnTo>
                    <a:pt x="264299" y="127165"/>
                  </a:lnTo>
                  <a:lnTo>
                    <a:pt x="261696" y="129819"/>
                  </a:lnTo>
                  <a:lnTo>
                    <a:pt x="261696" y="139090"/>
                  </a:lnTo>
                  <a:lnTo>
                    <a:pt x="264299" y="143065"/>
                  </a:lnTo>
                  <a:lnTo>
                    <a:pt x="270827" y="144386"/>
                  </a:lnTo>
                  <a:lnTo>
                    <a:pt x="274726" y="145707"/>
                  </a:lnTo>
                  <a:lnTo>
                    <a:pt x="281228" y="147040"/>
                  </a:lnTo>
                  <a:lnTo>
                    <a:pt x="287743" y="147040"/>
                  </a:lnTo>
                  <a:lnTo>
                    <a:pt x="298996" y="146037"/>
                  </a:lnTo>
                  <a:lnTo>
                    <a:pt x="309384" y="143065"/>
                  </a:lnTo>
                  <a:lnTo>
                    <a:pt x="317119" y="139090"/>
                  </a:lnTo>
                  <a:lnTo>
                    <a:pt x="319049" y="138099"/>
                  </a:lnTo>
                  <a:lnTo>
                    <a:pt x="342760" y="104686"/>
                  </a:lnTo>
                  <a:lnTo>
                    <a:pt x="343738" y="94056"/>
                  </a:lnTo>
                  <a:lnTo>
                    <a:pt x="343738" y="87426"/>
                  </a:lnTo>
                  <a:lnTo>
                    <a:pt x="328104" y="58293"/>
                  </a:lnTo>
                  <a:lnTo>
                    <a:pt x="322897" y="52984"/>
                  </a:lnTo>
                  <a:lnTo>
                    <a:pt x="316382" y="47675"/>
                  </a:lnTo>
                  <a:lnTo>
                    <a:pt x="307276" y="45034"/>
                  </a:lnTo>
                  <a:lnTo>
                    <a:pt x="302056" y="43713"/>
                  </a:lnTo>
                  <a:lnTo>
                    <a:pt x="294246" y="42392"/>
                  </a:lnTo>
                  <a:lnTo>
                    <a:pt x="283832" y="39738"/>
                  </a:lnTo>
                  <a:lnTo>
                    <a:pt x="291642" y="21196"/>
                  </a:lnTo>
                  <a:lnTo>
                    <a:pt x="337210" y="21196"/>
                  </a:lnTo>
                  <a:lnTo>
                    <a:pt x="337210" y="19875"/>
                  </a:lnTo>
                  <a:lnTo>
                    <a:pt x="345033" y="132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59" name="object 5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152415" y="2270732"/>
              <a:ext cx="83338" cy="147031"/>
            </a:xfrm>
            <a:prstGeom prst="rect">
              <a:avLst/>
            </a:prstGeom>
          </p:spPr>
        </p:pic>
        <p:sp>
          <p:nvSpPr>
            <p:cNvPr id="60" name="object 60"/>
            <p:cNvSpPr/>
            <p:nvPr/>
          </p:nvSpPr>
          <p:spPr>
            <a:xfrm>
              <a:off x="4938890" y="2241600"/>
              <a:ext cx="457200" cy="252095"/>
            </a:xfrm>
            <a:custGeom>
              <a:avLst/>
              <a:gdLst/>
              <a:ahLst/>
              <a:cxnLst/>
              <a:rect l="l" t="t" r="r" b="b"/>
              <a:pathLst>
                <a:path w="457200" h="252094">
                  <a:moveTo>
                    <a:pt x="49479" y="5295"/>
                  </a:moveTo>
                  <a:lnTo>
                    <a:pt x="18846" y="38176"/>
                  </a:lnTo>
                  <a:lnTo>
                    <a:pt x="2921" y="88582"/>
                  </a:lnTo>
                  <a:lnTo>
                    <a:pt x="0" y="125831"/>
                  </a:lnTo>
                  <a:lnTo>
                    <a:pt x="723" y="144653"/>
                  </a:lnTo>
                  <a:lnTo>
                    <a:pt x="11722" y="197358"/>
                  </a:lnTo>
                  <a:lnTo>
                    <a:pt x="35521" y="240766"/>
                  </a:lnTo>
                  <a:lnTo>
                    <a:pt x="45580" y="251675"/>
                  </a:lnTo>
                  <a:lnTo>
                    <a:pt x="49479" y="246380"/>
                  </a:lnTo>
                  <a:lnTo>
                    <a:pt x="41973" y="235940"/>
                  </a:lnTo>
                  <a:lnTo>
                    <a:pt x="35318" y="224523"/>
                  </a:lnTo>
                  <a:lnTo>
                    <a:pt x="22618" y="183769"/>
                  </a:lnTo>
                  <a:lnTo>
                    <a:pt x="18224" y="125831"/>
                  </a:lnTo>
                  <a:lnTo>
                    <a:pt x="18719" y="104203"/>
                  </a:lnTo>
                  <a:lnTo>
                    <a:pt x="26035" y="52971"/>
                  </a:lnTo>
                  <a:lnTo>
                    <a:pt x="41973" y="15722"/>
                  </a:lnTo>
                  <a:lnTo>
                    <a:pt x="49479" y="5295"/>
                  </a:lnTo>
                  <a:close/>
                </a:path>
                <a:path w="457200" h="252094">
                  <a:moveTo>
                    <a:pt x="368465" y="125831"/>
                  </a:moveTo>
                  <a:lnTo>
                    <a:pt x="361315" y="71437"/>
                  </a:lnTo>
                  <a:lnTo>
                    <a:pt x="340956" y="23672"/>
                  </a:lnTo>
                  <a:lnTo>
                    <a:pt x="321576" y="0"/>
                  </a:lnTo>
                  <a:lnTo>
                    <a:pt x="317677" y="5295"/>
                  </a:lnTo>
                  <a:lnTo>
                    <a:pt x="325755" y="15722"/>
                  </a:lnTo>
                  <a:lnTo>
                    <a:pt x="332486" y="27152"/>
                  </a:lnTo>
                  <a:lnTo>
                    <a:pt x="345833" y="67348"/>
                  </a:lnTo>
                  <a:lnTo>
                    <a:pt x="350227" y="125831"/>
                  </a:lnTo>
                  <a:lnTo>
                    <a:pt x="349745" y="147650"/>
                  </a:lnTo>
                  <a:lnTo>
                    <a:pt x="342417" y="198691"/>
                  </a:lnTo>
                  <a:lnTo>
                    <a:pt x="325755" y="235940"/>
                  </a:lnTo>
                  <a:lnTo>
                    <a:pt x="317677" y="246380"/>
                  </a:lnTo>
                  <a:lnTo>
                    <a:pt x="321576" y="251675"/>
                  </a:lnTo>
                  <a:lnTo>
                    <a:pt x="348869" y="213487"/>
                  </a:lnTo>
                  <a:lnTo>
                    <a:pt x="365366" y="162598"/>
                  </a:lnTo>
                  <a:lnTo>
                    <a:pt x="367715" y="144462"/>
                  </a:lnTo>
                  <a:lnTo>
                    <a:pt x="368465" y="125831"/>
                  </a:lnTo>
                  <a:close/>
                </a:path>
                <a:path w="457200" h="252094">
                  <a:moveTo>
                    <a:pt x="456996" y="34442"/>
                  </a:moveTo>
                  <a:lnTo>
                    <a:pt x="424446" y="58280"/>
                  </a:lnTo>
                  <a:lnTo>
                    <a:pt x="404863" y="103162"/>
                  </a:lnTo>
                  <a:lnTo>
                    <a:pt x="403618" y="120523"/>
                  </a:lnTo>
                  <a:lnTo>
                    <a:pt x="405079" y="138912"/>
                  </a:lnTo>
                  <a:lnTo>
                    <a:pt x="427050" y="188087"/>
                  </a:lnTo>
                  <a:lnTo>
                    <a:pt x="454393" y="211937"/>
                  </a:lnTo>
                  <a:lnTo>
                    <a:pt x="456996" y="207962"/>
                  </a:lnTo>
                  <a:lnTo>
                    <a:pt x="446252" y="199250"/>
                  </a:lnTo>
                  <a:lnTo>
                    <a:pt x="437464" y="188925"/>
                  </a:lnTo>
                  <a:lnTo>
                    <a:pt x="422160" y="142887"/>
                  </a:lnTo>
                  <a:lnTo>
                    <a:pt x="420535" y="117881"/>
                  </a:lnTo>
                  <a:lnTo>
                    <a:pt x="421474" y="100977"/>
                  </a:lnTo>
                  <a:lnTo>
                    <a:pt x="433552" y="60921"/>
                  </a:lnTo>
                  <a:lnTo>
                    <a:pt x="448932" y="41186"/>
                  </a:lnTo>
                  <a:lnTo>
                    <a:pt x="456996" y="3444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61" name="object 61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421932" y="2270732"/>
              <a:ext cx="367152" cy="182796"/>
            </a:xfrm>
            <a:prstGeom prst="rect">
              <a:avLst/>
            </a:prstGeom>
          </p:spPr>
        </p:pic>
        <p:sp>
          <p:nvSpPr>
            <p:cNvPr id="62" name="object 62"/>
            <p:cNvSpPr/>
            <p:nvPr/>
          </p:nvSpPr>
          <p:spPr>
            <a:xfrm>
              <a:off x="5816431" y="2393920"/>
              <a:ext cx="23495" cy="24130"/>
            </a:xfrm>
            <a:custGeom>
              <a:avLst/>
              <a:gdLst/>
              <a:ahLst/>
              <a:cxnLst/>
              <a:rect l="l" t="t" r="r" b="b"/>
              <a:pathLst>
                <a:path w="23495" h="24130">
                  <a:moveTo>
                    <a:pt x="14314" y="0"/>
                  </a:moveTo>
                  <a:lnTo>
                    <a:pt x="7808" y="0"/>
                  </a:lnTo>
                  <a:lnTo>
                    <a:pt x="5205" y="1324"/>
                  </a:lnTo>
                  <a:lnTo>
                    <a:pt x="3904" y="3974"/>
                  </a:lnTo>
                  <a:lnTo>
                    <a:pt x="1301" y="6624"/>
                  </a:lnTo>
                  <a:lnTo>
                    <a:pt x="0" y="9272"/>
                  </a:lnTo>
                  <a:lnTo>
                    <a:pt x="0" y="15895"/>
                  </a:lnTo>
                  <a:lnTo>
                    <a:pt x="1301" y="18545"/>
                  </a:lnTo>
                  <a:lnTo>
                    <a:pt x="3904" y="19870"/>
                  </a:lnTo>
                  <a:lnTo>
                    <a:pt x="5205" y="22518"/>
                  </a:lnTo>
                  <a:lnTo>
                    <a:pt x="7808" y="23843"/>
                  </a:lnTo>
                  <a:lnTo>
                    <a:pt x="11712" y="23843"/>
                  </a:lnTo>
                  <a:lnTo>
                    <a:pt x="14314" y="23843"/>
                  </a:lnTo>
                  <a:lnTo>
                    <a:pt x="16917" y="22518"/>
                  </a:lnTo>
                  <a:lnTo>
                    <a:pt x="19520" y="19870"/>
                  </a:lnTo>
                  <a:lnTo>
                    <a:pt x="22122" y="18545"/>
                  </a:lnTo>
                  <a:lnTo>
                    <a:pt x="23424" y="15895"/>
                  </a:lnTo>
                  <a:lnTo>
                    <a:pt x="23424" y="9272"/>
                  </a:lnTo>
                  <a:lnTo>
                    <a:pt x="22122" y="6624"/>
                  </a:lnTo>
                  <a:lnTo>
                    <a:pt x="16917" y="1324"/>
                  </a:lnTo>
                  <a:lnTo>
                    <a:pt x="1431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63" name="object 63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869803" y="2273375"/>
              <a:ext cx="128902" cy="180153"/>
            </a:xfrm>
            <a:prstGeom prst="rect">
              <a:avLst/>
            </a:prstGeom>
          </p:spPr>
        </p:pic>
        <p:sp>
          <p:nvSpPr>
            <p:cNvPr id="64" name="object 64"/>
            <p:cNvSpPr/>
            <p:nvPr/>
          </p:nvSpPr>
          <p:spPr>
            <a:xfrm>
              <a:off x="6124981" y="2273376"/>
              <a:ext cx="125095" cy="144780"/>
            </a:xfrm>
            <a:custGeom>
              <a:avLst/>
              <a:gdLst/>
              <a:ahLst/>
              <a:cxnLst/>
              <a:rect l="l" t="t" r="r" b="b"/>
              <a:pathLst>
                <a:path w="125095" h="144780">
                  <a:moveTo>
                    <a:pt x="23444" y="129819"/>
                  </a:moveTo>
                  <a:lnTo>
                    <a:pt x="22136" y="127177"/>
                  </a:lnTo>
                  <a:lnTo>
                    <a:pt x="16941" y="121881"/>
                  </a:lnTo>
                  <a:lnTo>
                    <a:pt x="14338" y="120548"/>
                  </a:lnTo>
                  <a:lnTo>
                    <a:pt x="7823" y="120548"/>
                  </a:lnTo>
                  <a:lnTo>
                    <a:pt x="5219" y="121881"/>
                  </a:lnTo>
                  <a:lnTo>
                    <a:pt x="3924" y="124523"/>
                  </a:lnTo>
                  <a:lnTo>
                    <a:pt x="1308" y="127177"/>
                  </a:lnTo>
                  <a:lnTo>
                    <a:pt x="0" y="129819"/>
                  </a:lnTo>
                  <a:lnTo>
                    <a:pt x="0" y="136448"/>
                  </a:lnTo>
                  <a:lnTo>
                    <a:pt x="1308" y="139090"/>
                  </a:lnTo>
                  <a:lnTo>
                    <a:pt x="3924" y="140423"/>
                  </a:lnTo>
                  <a:lnTo>
                    <a:pt x="5219" y="143065"/>
                  </a:lnTo>
                  <a:lnTo>
                    <a:pt x="7823" y="144399"/>
                  </a:lnTo>
                  <a:lnTo>
                    <a:pt x="11734" y="144399"/>
                  </a:lnTo>
                  <a:lnTo>
                    <a:pt x="14338" y="144399"/>
                  </a:lnTo>
                  <a:lnTo>
                    <a:pt x="16941" y="143065"/>
                  </a:lnTo>
                  <a:lnTo>
                    <a:pt x="19532" y="140423"/>
                  </a:lnTo>
                  <a:lnTo>
                    <a:pt x="22136" y="139090"/>
                  </a:lnTo>
                  <a:lnTo>
                    <a:pt x="23444" y="136448"/>
                  </a:lnTo>
                  <a:lnTo>
                    <a:pt x="23444" y="129819"/>
                  </a:lnTo>
                  <a:close/>
                </a:path>
                <a:path w="125095" h="144780">
                  <a:moveTo>
                    <a:pt x="124980" y="71539"/>
                  </a:moveTo>
                  <a:lnTo>
                    <a:pt x="115963" y="25184"/>
                  </a:lnTo>
                  <a:lnTo>
                    <a:pt x="105549" y="11709"/>
                  </a:lnTo>
                  <a:lnTo>
                    <a:pt x="105549" y="74180"/>
                  </a:lnTo>
                  <a:lnTo>
                    <a:pt x="105270" y="88341"/>
                  </a:lnTo>
                  <a:lnTo>
                    <a:pt x="96837" y="128828"/>
                  </a:lnTo>
                  <a:lnTo>
                    <a:pt x="79349" y="137769"/>
                  </a:lnTo>
                  <a:lnTo>
                    <a:pt x="71323" y="136258"/>
                  </a:lnTo>
                  <a:lnTo>
                    <a:pt x="52882" y="95885"/>
                  </a:lnTo>
                  <a:lnTo>
                    <a:pt x="52158" y="71539"/>
                  </a:lnTo>
                  <a:lnTo>
                    <a:pt x="52324" y="62763"/>
                  </a:lnTo>
                  <a:lnTo>
                    <a:pt x="59105" y="22275"/>
                  </a:lnTo>
                  <a:lnTo>
                    <a:pt x="78130" y="6629"/>
                  </a:lnTo>
                  <a:lnTo>
                    <a:pt x="86156" y="8343"/>
                  </a:lnTo>
                  <a:lnTo>
                    <a:pt x="104533" y="51168"/>
                  </a:lnTo>
                  <a:lnTo>
                    <a:pt x="105549" y="74180"/>
                  </a:lnTo>
                  <a:lnTo>
                    <a:pt x="105549" y="11709"/>
                  </a:lnTo>
                  <a:lnTo>
                    <a:pt x="100114" y="6629"/>
                  </a:lnTo>
                  <a:lnTo>
                    <a:pt x="90436" y="1701"/>
                  </a:lnTo>
                  <a:lnTo>
                    <a:pt x="79349" y="0"/>
                  </a:lnTo>
                  <a:lnTo>
                    <a:pt x="67437" y="1727"/>
                  </a:lnTo>
                  <a:lnTo>
                    <a:pt x="36715" y="36715"/>
                  </a:lnTo>
                  <a:lnTo>
                    <a:pt x="31254" y="71539"/>
                  </a:lnTo>
                  <a:lnTo>
                    <a:pt x="32207" y="87668"/>
                  </a:lnTo>
                  <a:lnTo>
                    <a:pt x="45516" y="125844"/>
                  </a:lnTo>
                  <a:lnTo>
                    <a:pt x="78130" y="144399"/>
                  </a:lnTo>
                  <a:lnTo>
                    <a:pt x="91643" y="142176"/>
                  </a:lnTo>
                  <a:lnTo>
                    <a:pt x="99225" y="137769"/>
                  </a:lnTo>
                  <a:lnTo>
                    <a:pt x="102920" y="135623"/>
                  </a:lnTo>
                  <a:lnTo>
                    <a:pt x="122275" y="100787"/>
                  </a:lnTo>
                  <a:lnTo>
                    <a:pt x="124726" y="81457"/>
                  </a:lnTo>
                  <a:lnTo>
                    <a:pt x="124980" y="7153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65" name="object 6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269576" y="2273375"/>
              <a:ext cx="80683" cy="144388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369693" y="2270732"/>
              <a:ext cx="89879" cy="147031"/>
            </a:xfrm>
            <a:prstGeom prst="rect">
              <a:avLst/>
            </a:prstGeom>
          </p:spPr>
        </p:pic>
        <p:sp>
          <p:nvSpPr>
            <p:cNvPr id="67" name="object 67"/>
            <p:cNvSpPr/>
            <p:nvPr/>
          </p:nvSpPr>
          <p:spPr>
            <a:xfrm>
              <a:off x="6052070" y="2241600"/>
              <a:ext cx="635635" cy="252095"/>
            </a:xfrm>
            <a:custGeom>
              <a:avLst/>
              <a:gdLst/>
              <a:ahLst/>
              <a:cxnLst/>
              <a:rect l="l" t="t" r="r" b="b"/>
              <a:pathLst>
                <a:path w="635634" h="252094">
                  <a:moveTo>
                    <a:pt x="50787" y="5295"/>
                  </a:moveTo>
                  <a:lnTo>
                    <a:pt x="19596" y="38176"/>
                  </a:lnTo>
                  <a:lnTo>
                    <a:pt x="3581" y="88582"/>
                  </a:lnTo>
                  <a:lnTo>
                    <a:pt x="0" y="125831"/>
                  </a:lnTo>
                  <a:lnTo>
                    <a:pt x="939" y="144653"/>
                  </a:lnTo>
                  <a:lnTo>
                    <a:pt x="13030" y="197358"/>
                  </a:lnTo>
                  <a:lnTo>
                    <a:pt x="36652" y="240766"/>
                  </a:lnTo>
                  <a:lnTo>
                    <a:pt x="46888" y="251675"/>
                  </a:lnTo>
                  <a:lnTo>
                    <a:pt x="50787" y="246380"/>
                  </a:lnTo>
                  <a:lnTo>
                    <a:pt x="42710" y="235940"/>
                  </a:lnTo>
                  <a:lnTo>
                    <a:pt x="35966" y="224523"/>
                  </a:lnTo>
                  <a:lnTo>
                    <a:pt x="22631" y="183769"/>
                  </a:lnTo>
                  <a:lnTo>
                    <a:pt x="18237" y="125831"/>
                  </a:lnTo>
                  <a:lnTo>
                    <a:pt x="18719" y="104203"/>
                  </a:lnTo>
                  <a:lnTo>
                    <a:pt x="26047" y="52971"/>
                  </a:lnTo>
                  <a:lnTo>
                    <a:pt x="42710" y="15722"/>
                  </a:lnTo>
                  <a:lnTo>
                    <a:pt x="50787" y="5295"/>
                  </a:lnTo>
                  <a:close/>
                </a:path>
                <a:path w="635634" h="252094">
                  <a:moveTo>
                    <a:pt x="481761" y="125831"/>
                  </a:moveTo>
                  <a:lnTo>
                    <a:pt x="474586" y="71437"/>
                  </a:lnTo>
                  <a:lnTo>
                    <a:pt x="454240" y="23672"/>
                  </a:lnTo>
                  <a:lnTo>
                    <a:pt x="434911" y="0"/>
                  </a:lnTo>
                  <a:lnTo>
                    <a:pt x="430923" y="5295"/>
                  </a:lnTo>
                  <a:lnTo>
                    <a:pt x="439216" y="15722"/>
                  </a:lnTo>
                  <a:lnTo>
                    <a:pt x="446252" y="27152"/>
                  </a:lnTo>
                  <a:lnTo>
                    <a:pt x="459143" y="67348"/>
                  </a:lnTo>
                  <a:lnTo>
                    <a:pt x="463537" y="125831"/>
                  </a:lnTo>
                  <a:lnTo>
                    <a:pt x="463054" y="147650"/>
                  </a:lnTo>
                  <a:lnTo>
                    <a:pt x="455726" y="198691"/>
                  </a:lnTo>
                  <a:lnTo>
                    <a:pt x="439216" y="235940"/>
                  </a:lnTo>
                  <a:lnTo>
                    <a:pt x="430923" y="246380"/>
                  </a:lnTo>
                  <a:lnTo>
                    <a:pt x="434911" y="251675"/>
                  </a:lnTo>
                  <a:lnTo>
                    <a:pt x="462165" y="213487"/>
                  </a:lnTo>
                  <a:lnTo>
                    <a:pt x="478637" y="162598"/>
                  </a:lnTo>
                  <a:lnTo>
                    <a:pt x="480999" y="144462"/>
                  </a:lnTo>
                  <a:lnTo>
                    <a:pt x="481761" y="125831"/>
                  </a:lnTo>
                  <a:close/>
                </a:path>
                <a:path w="635634" h="252094">
                  <a:moveTo>
                    <a:pt x="635317" y="131127"/>
                  </a:moveTo>
                  <a:lnTo>
                    <a:pt x="539013" y="131127"/>
                  </a:lnTo>
                  <a:lnTo>
                    <a:pt x="539013" y="145707"/>
                  </a:lnTo>
                  <a:lnTo>
                    <a:pt x="635317" y="145707"/>
                  </a:lnTo>
                  <a:lnTo>
                    <a:pt x="635317" y="131127"/>
                  </a:lnTo>
                  <a:close/>
                </a:path>
                <a:path w="635634" h="252094">
                  <a:moveTo>
                    <a:pt x="635317" y="103314"/>
                  </a:moveTo>
                  <a:lnTo>
                    <a:pt x="539013" y="103314"/>
                  </a:lnTo>
                  <a:lnTo>
                    <a:pt x="539013" y="117881"/>
                  </a:lnTo>
                  <a:lnTo>
                    <a:pt x="635317" y="117881"/>
                  </a:lnTo>
                  <a:lnTo>
                    <a:pt x="635317" y="10331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68" name="object 6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743439" y="2273375"/>
              <a:ext cx="335920" cy="144388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515617" y="2874388"/>
              <a:ext cx="272791" cy="228478"/>
            </a:xfrm>
            <a:prstGeom prst="rect">
              <a:avLst/>
            </a:prstGeom>
          </p:spPr>
        </p:pic>
        <p:sp>
          <p:nvSpPr>
            <p:cNvPr id="70" name="object 70"/>
            <p:cNvSpPr/>
            <p:nvPr/>
          </p:nvSpPr>
          <p:spPr>
            <a:xfrm>
              <a:off x="4861128" y="2880334"/>
              <a:ext cx="344805" cy="147320"/>
            </a:xfrm>
            <a:custGeom>
              <a:avLst/>
              <a:gdLst/>
              <a:ahLst/>
              <a:cxnLst/>
              <a:rect l="l" t="t" r="r" b="b"/>
              <a:pathLst>
                <a:path w="344804" h="147319">
                  <a:moveTo>
                    <a:pt x="96139" y="101993"/>
                  </a:moveTo>
                  <a:lnTo>
                    <a:pt x="0" y="101993"/>
                  </a:lnTo>
                  <a:lnTo>
                    <a:pt x="0" y="116573"/>
                  </a:lnTo>
                  <a:lnTo>
                    <a:pt x="96139" y="116573"/>
                  </a:lnTo>
                  <a:lnTo>
                    <a:pt x="96139" y="101993"/>
                  </a:lnTo>
                  <a:close/>
                </a:path>
                <a:path w="344804" h="147319">
                  <a:moveTo>
                    <a:pt x="96139" y="74180"/>
                  </a:moveTo>
                  <a:lnTo>
                    <a:pt x="0" y="74180"/>
                  </a:lnTo>
                  <a:lnTo>
                    <a:pt x="0" y="88747"/>
                  </a:lnTo>
                  <a:lnTo>
                    <a:pt x="96139" y="88747"/>
                  </a:lnTo>
                  <a:lnTo>
                    <a:pt x="96139" y="74180"/>
                  </a:lnTo>
                  <a:close/>
                </a:path>
                <a:path w="344804" h="147319">
                  <a:moveTo>
                    <a:pt x="246811" y="129819"/>
                  </a:moveTo>
                  <a:lnTo>
                    <a:pt x="241617" y="124523"/>
                  </a:lnTo>
                  <a:lnTo>
                    <a:pt x="239014" y="123190"/>
                  </a:lnTo>
                  <a:lnTo>
                    <a:pt x="232524" y="123190"/>
                  </a:lnTo>
                  <a:lnTo>
                    <a:pt x="229908" y="124523"/>
                  </a:lnTo>
                  <a:lnTo>
                    <a:pt x="227317" y="127165"/>
                  </a:lnTo>
                  <a:lnTo>
                    <a:pt x="224713" y="132461"/>
                  </a:lnTo>
                  <a:lnTo>
                    <a:pt x="224713" y="139090"/>
                  </a:lnTo>
                  <a:lnTo>
                    <a:pt x="226021" y="141732"/>
                  </a:lnTo>
                  <a:lnTo>
                    <a:pt x="229908" y="145707"/>
                  </a:lnTo>
                  <a:lnTo>
                    <a:pt x="232524" y="147040"/>
                  </a:lnTo>
                  <a:lnTo>
                    <a:pt x="236423" y="147040"/>
                  </a:lnTo>
                  <a:lnTo>
                    <a:pt x="239014" y="147040"/>
                  </a:lnTo>
                  <a:lnTo>
                    <a:pt x="241617" y="145707"/>
                  </a:lnTo>
                  <a:lnTo>
                    <a:pt x="244208" y="143065"/>
                  </a:lnTo>
                  <a:lnTo>
                    <a:pt x="246811" y="141732"/>
                  </a:lnTo>
                  <a:lnTo>
                    <a:pt x="246811" y="129819"/>
                  </a:lnTo>
                  <a:close/>
                </a:path>
                <a:path w="344804" h="147319">
                  <a:moveTo>
                    <a:pt x="344220" y="1320"/>
                  </a:moveTo>
                  <a:lnTo>
                    <a:pt x="342925" y="0"/>
                  </a:lnTo>
                  <a:lnTo>
                    <a:pt x="340334" y="1320"/>
                  </a:lnTo>
                  <a:lnTo>
                    <a:pt x="339026" y="3975"/>
                  </a:lnTo>
                  <a:lnTo>
                    <a:pt x="337731" y="3975"/>
                  </a:lnTo>
                  <a:lnTo>
                    <a:pt x="336435" y="5308"/>
                  </a:lnTo>
                  <a:lnTo>
                    <a:pt x="289674" y="5308"/>
                  </a:lnTo>
                  <a:lnTo>
                    <a:pt x="267589" y="54305"/>
                  </a:lnTo>
                  <a:lnTo>
                    <a:pt x="267589" y="56972"/>
                  </a:lnTo>
                  <a:lnTo>
                    <a:pt x="268884" y="58293"/>
                  </a:lnTo>
                  <a:lnTo>
                    <a:pt x="271475" y="58293"/>
                  </a:lnTo>
                  <a:lnTo>
                    <a:pt x="278320" y="58762"/>
                  </a:lnTo>
                  <a:lnTo>
                    <a:pt x="320522" y="80149"/>
                  </a:lnTo>
                  <a:lnTo>
                    <a:pt x="327342" y="103327"/>
                  </a:lnTo>
                  <a:lnTo>
                    <a:pt x="326859" y="110236"/>
                  </a:lnTo>
                  <a:lnTo>
                    <a:pt x="306552" y="139090"/>
                  </a:lnTo>
                  <a:lnTo>
                    <a:pt x="296164" y="139090"/>
                  </a:lnTo>
                  <a:lnTo>
                    <a:pt x="290969" y="136436"/>
                  </a:lnTo>
                  <a:lnTo>
                    <a:pt x="277990" y="128485"/>
                  </a:lnTo>
                  <a:lnTo>
                    <a:pt x="272770" y="125844"/>
                  </a:lnTo>
                  <a:lnTo>
                    <a:pt x="266280" y="125844"/>
                  </a:lnTo>
                  <a:lnTo>
                    <a:pt x="263690" y="127165"/>
                  </a:lnTo>
                  <a:lnTo>
                    <a:pt x="261086" y="129819"/>
                  </a:lnTo>
                  <a:lnTo>
                    <a:pt x="261086" y="139090"/>
                  </a:lnTo>
                  <a:lnTo>
                    <a:pt x="263690" y="143065"/>
                  </a:lnTo>
                  <a:lnTo>
                    <a:pt x="270179" y="144386"/>
                  </a:lnTo>
                  <a:lnTo>
                    <a:pt x="280581" y="147040"/>
                  </a:lnTo>
                  <a:lnTo>
                    <a:pt x="287070" y="147040"/>
                  </a:lnTo>
                  <a:lnTo>
                    <a:pt x="298475" y="146037"/>
                  </a:lnTo>
                  <a:lnTo>
                    <a:pt x="309156" y="143065"/>
                  </a:lnTo>
                  <a:lnTo>
                    <a:pt x="316915" y="139090"/>
                  </a:lnTo>
                  <a:lnTo>
                    <a:pt x="318858" y="138099"/>
                  </a:lnTo>
                  <a:lnTo>
                    <a:pt x="341947" y="104686"/>
                  </a:lnTo>
                  <a:lnTo>
                    <a:pt x="342925" y="94056"/>
                  </a:lnTo>
                  <a:lnTo>
                    <a:pt x="342925" y="87426"/>
                  </a:lnTo>
                  <a:lnTo>
                    <a:pt x="323672" y="54305"/>
                  </a:lnTo>
                  <a:lnTo>
                    <a:pt x="293573" y="42392"/>
                  </a:lnTo>
                  <a:lnTo>
                    <a:pt x="283184" y="39738"/>
                  </a:lnTo>
                  <a:lnTo>
                    <a:pt x="290969" y="21196"/>
                  </a:lnTo>
                  <a:lnTo>
                    <a:pt x="336435" y="21196"/>
                  </a:lnTo>
                  <a:lnTo>
                    <a:pt x="336435" y="19875"/>
                  </a:lnTo>
                  <a:lnTo>
                    <a:pt x="344220" y="132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71" name="object 71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226134" y="2880332"/>
              <a:ext cx="83133" cy="147031"/>
            </a:xfrm>
            <a:prstGeom prst="rect">
              <a:avLst/>
            </a:prstGeom>
          </p:spPr>
        </p:pic>
        <p:sp>
          <p:nvSpPr>
            <p:cNvPr id="72" name="object 72"/>
            <p:cNvSpPr/>
            <p:nvPr/>
          </p:nvSpPr>
          <p:spPr>
            <a:xfrm>
              <a:off x="5013121" y="2851200"/>
              <a:ext cx="455930" cy="252095"/>
            </a:xfrm>
            <a:custGeom>
              <a:avLst/>
              <a:gdLst/>
              <a:ahLst/>
              <a:cxnLst/>
              <a:rect l="l" t="t" r="r" b="b"/>
              <a:pathLst>
                <a:path w="455929" h="252094">
                  <a:moveTo>
                    <a:pt x="49352" y="5295"/>
                  </a:moveTo>
                  <a:lnTo>
                    <a:pt x="18783" y="38176"/>
                  </a:lnTo>
                  <a:lnTo>
                    <a:pt x="2921" y="88582"/>
                  </a:lnTo>
                  <a:lnTo>
                    <a:pt x="0" y="125831"/>
                  </a:lnTo>
                  <a:lnTo>
                    <a:pt x="723" y="144653"/>
                  </a:lnTo>
                  <a:lnTo>
                    <a:pt x="11684" y="197358"/>
                  </a:lnTo>
                  <a:lnTo>
                    <a:pt x="35420" y="240766"/>
                  </a:lnTo>
                  <a:lnTo>
                    <a:pt x="45453" y="251675"/>
                  </a:lnTo>
                  <a:lnTo>
                    <a:pt x="49352" y="246380"/>
                  </a:lnTo>
                  <a:lnTo>
                    <a:pt x="41859" y="235940"/>
                  </a:lnTo>
                  <a:lnTo>
                    <a:pt x="35217" y="224523"/>
                  </a:lnTo>
                  <a:lnTo>
                    <a:pt x="22555" y="183769"/>
                  </a:lnTo>
                  <a:lnTo>
                    <a:pt x="18173" y="125831"/>
                  </a:lnTo>
                  <a:lnTo>
                    <a:pt x="18656" y="104203"/>
                  </a:lnTo>
                  <a:lnTo>
                    <a:pt x="25958" y="52971"/>
                  </a:lnTo>
                  <a:lnTo>
                    <a:pt x="41859" y="15722"/>
                  </a:lnTo>
                  <a:lnTo>
                    <a:pt x="49352" y="5295"/>
                  </a:lnTo>
                  <a:close/>
                </a:path>
                <a:path w="455929" h="252094">
                  <a:moveTo>
                    <a:pt x="367588" y="125831"/>
                  </a:moveTo>
                  <a:lnTo>
                    <a:pt x="360464" y="71437"/>
                  </a:lnTo>
                  <a:lnTo>
                    <a:pt x="340144" y="23672"/>
                  </a:lnTo>
                  <a:lnTo>
                    <a:pt x="320827" y="0"/>
                  </a:lnTo>
                  <a:lnTo>
                    <a:pt x="316928" y="5295"/>
                  </a:lnTo>
                  <a:lnTo>
                    <a:pt x="325170" y="15722"/>
                  </a:lnTo>
                  <a:lnTo>
                    <a:pt x="332193" y="27152"/>
                  </a:lnTo>
                  <a:lnTo>
                    <a:pt x="345008" y="67348"/>
                  </a:lnTo>
                  <a:lnTo>
                    <a:pt x="349389" y="125831"/>
                  </a:lnTo>
                  <a:lnTo>
                    <a:pt x="348907" y="147650"/>
                  </a:lnTo>
                  <a:lnTo>
                    <a:pt x="341604" y="198691"/>
                  </a:lnTo>
                  <a:lnTo>
                    <a:pt x="325170" y="235940"/>
                  </a:lnTo>
                  <a:lnTo>
                    <a:pt x="316928" y="246380"/>
                  </a:lnTo>
                  <a:lnTo>
                    <a:pt x="320827" y="251675"/>
                  </a:lnTo>
                  <a:lnTo>
                    <a:pt x="348043" y="213487"/>
                  </a:lnTo>
                  <a:lnTo>
                    <a:pt x="364502" y="162598"/>
                  </a:lnTo>
                  <a:lnTo>
                    <a:pt x="366839" y="144462"/>
                  </a:lnTo>
                  <a:lnTo>
                    <a:pt x="367588" y="125831"/>
                  </a:lnTo>
                  <a:close/>
                </a:path>
                <a:path w="455929" h="252094">
                  <a:moveTo>
                    <a:pt x="455917" y="34442"/>
                  </a:moveTo>
                  <a:lnTo>
                    <a:pt x="423443" y="58280"/>
                  </a:lnTo>
                  <a:lnTo>
                    <a:pt x="403898" y="103162"/>
                  </a:lnTo>
                  <a:lnTo>
                    <a:pt x="402666" y="120523"/>
                  </a:lnTo>
                  <a:lnTo>
                    <a:pt x="404126" y="138912"/>
                  </a:lnTo>
                  <a:lnTo>
                    <a:pt x="426034" y="188087"/>
                  </a:lnTo>
                  <a:lnTo>
                    <a:pt x="453313" y="211937"/>
                  </a:lnTo>
                  <a:lnTo>
                    <a:pt x="455917" y="207962"/>
                  </a:lnTo>
                  <a:lnTo>
                    <a:pt x="445198" y="199250"/>
                  </a:lnTo>
                  <a:lnTo>
                    <a:pt x="436422" y="188925"/>
                  </a:lnTo>
                  <a:lnTo>
                    <a:pt x="421817" y="142887"/>
                  </a:lnTo>
                  <a:lnTo>
                    <a:pt x="420839" y="117881"/>
                  </a:lnTo>
                  <a:lnTo>
                    <a:pt x="421576" y="100977"/>
                  </a:lnTo>
                  <a:lnTo>
                    <a:pt x="432523" y="60921"/>
                  </a:lnTo>
                  <a:lnTo>
                    <a:pt x="447878" y="41186"/>
                  </a:lnTo>
                  <a:lnTo>
                    <a:pt x="455917" y="3444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73" name="object 73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496310" y="2880332"/>
              <a:ext cx="364996" cy="182796"/>
            </a:xfrm>
            <a:prstGeom prst="rect">
              <a:avLst/>
            </a:prstGeom>
          </p:spPr>
        </p:pic>
        <p:sp>
          <p:nvSpPr>
            <p:cNvPr id="74" name="object 74"/>
            <p:cNvSpPr/>
            <p:nvPr/>
          </p:nvSpPr>
          <p:spPr>
            <a:xfrm>
              <a:off x="5888591" y="3003520"/>
              <a:ext cx="23495" cy="24130"/>
            </a:xfrm>
            <a:custGeom>
              <a:avLst/>
              <a:gdLst/>
              <a:ahLst/>
              <a:cxnLst/>
              <a:rect l="l" t="t" r="r" b="b"/>
              <a:pathLst>
                <a:path w="23495" h="24130">
                  <a:moveTo>
                    <a:pt x="14282" y="0"/>
                  </a:moveTo>
                  <a:lnTo>
                    <a:pt x="7790" y="0"/>
                  </a:lnTo>
                  <a:lnTo>
                    <a:pt x="5193" y="1324"/>
                  </a:lnTo>
                  <a:lnTo>
                    <a:pt x="3895" y="3974"/>
                  </a:lnTo>
                  <a:lnTo>
                    <a:pt x="1298" y="6624"/>
                  </a:lnTo>
                  <a:lnTo>
                    <a:pt x="0" y="9272"/>
                  </a:lnTo>
                  <a:lnTo>
                    <a:pt x="0" y="15895"/>
                  </a:lnTo>
                  <a:lnTo>
                    <a:pt x="1298" y="18545"/>
                  </a:lnTo>
                  <a:lnTo>
                    <a:pt x="3895" y="19870"/>
                  </a:lnTo>
                  <a:lnTo>
                    <a:pt x="5193" y="22518"/>
                  </a:lnTo>
                  <a:lnTo>
                    <a:pt x="7790" y="23843"/>
                  </a:lnTo>
                  <a:lnTo>
                    <a:pt x="11685" y="23843"/>
                  </a:lnTo>
                  <a:lnTo>
                    <a:pt x="14282" y="23843"/>
                  </a:lnTo>
                  <a:lnTo>
                    <a:pt x="16879" y="22518"/>
                  </a:lnTo>
                  <a:lnTo>
                    <a:pt x="19493" y="19870"/>
                  </a:lnTo>
                  <a:lnTo>
                    <a:pt x="22090" y="18545"/>
                  </a:lnTo>
                  <a:lnTo>
                    <a:pt x="23389" y="15895"/>
                  </a:lnTo>
                  <a:lnTo>
                    <a:pt x="23389" y="9272"/>
                  </a:lnTo>
                  <a:lnTo>
                    <a:pt x="22090" y="6624"/>
                  </a:lnTo>
                  <a:lnTo>
                    <a:pt x="16879" y="1324"/>
                  </a:lnTo>
                  <a:lnTo>
                    <a:pt x="1428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75" name="object 75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941844" y="2882975"/>
              <a:ext cx="128596" cy="180153"/>
            </a:xfrm>
            <a:prstGeom prst="rect">
              <a:avLst/>
            </a:prstGeom>
          </p:spPr>
        </p:pic>
        <p:sp>
          <p:nvSpPr>
            <p:cNvPr id="76" name="object 76"/>
            <p:cNvSpPr/>
            <p:nvPr/>
          </p:nvSpPr>
          <p:spPr>
            <a:xfrm>
              <a:off x="6196431" y="2882976"/>
              <a:ext cx="125095" cy="144780"/>
            </a:xfrm>
            <a:custGeom>
              <a:avLst/>
              <a:gdLst/>
              <a:ahLst/>
              <a:cxnLst/>
              <a:rect l="l" t="t" r="r" b="b"/>
              <a:pathLst>
                <a:path w="125095" h="144780">
                  <a:moveTo>
                    <a:pt x="23317" y="129819"/>
                  </a:moveTo>
                  <a:lnTo>
                    <a:pt x="22110" y="127177"/>
                  </a:lnTo>
                  <a:lnTo>
                    <a:pt x="19507" y="124523"/>
                  </a:lnTo>
                  <a:lnTo>
                    <a:pt x="18122" y="121881"/>
                  </a:lnTo>
                  <a:lnTo>
                    <a:pt x="14287" y="120548"/>
                  </a:lnTo>
                  <a:lnTo>
                    <a:pt x="9093" y="120548"/>
                  </a:lnTo>
                  <a:lnTo>
                    <a:pt x="5194" y="121881"/>
                  </a:lnTo>
                  <a:lnTo>
                    <a:pt x="3898" y="124523"/>
                  </a:lnTo>
                  <a:lnTo>
                    <a:pt x="1295" y="127177"/>
                  </a:lnTo>
                  <a:lnTo>
                    <a:pt x="0" y="129819"/>
                  </a:lnTo>
                  <a:lnTo>
                    <a:pt x="0" y="136448"/>
                  </a:lnTo>
                  <a:lnTo>
                    <a:pt x="1295" y="139090"/>
                  </a:lnTo>
                  <a:lnTo>
                    <a:pt x="3898" y="140423"/>
                  </a:lnTo>
                  <a:lnTo>
                    <a:pt x="5194" y="143065"/>
                  </a:lnTo>
                  <a:lnTo>
                    <a:pt x="9093" y="144399"/>
                  </a:lnTo>
                  <a:lnTo>
                    <a:pt x="11684" y="144399"/>
                  </a:lnTo>
                  <a:lnTo>
                    <a:pt x="14287" y="144399"/>
                  </a:lnTo>
                  <a:lnTo>
                    <a:pt x="18122" y="143065"/>
                  </a:lnTo>
                  <a:lnTo>
                    <a:pt x="19507" y="140423"/>
                  </a:lnTo>
                  <a:lnTo>
                    <a:pt x="22110" y="139090"/>
                  </a:lnTo>
                  <a:lnTo>
                    <a:pt x="23317" y="136448"/>
                  </a:lnTo>
                  <a:lnTo>
                    <a:pt x="23317" y="129819"/>
                  </a:lnTo>
                  <a:close/>
                </a:path>
                <a:path w="125095" h="144780">
                  <a:moveTo>
                    <a:pt x="124777" y="71539"/>
                  </a:moveTo>
                  <a:lnTo>
                    <a:pt x="115595" y="25184"/>
                  </a:lnTo>
                  <a:lnTo>
                    <a:pt x="105206" y="11645"/>
                  </a:lnTo>
                  <a:lnTo>
                    <a:pt x="105206" y="74180"/>
                  </a:lnTo>
                  <a:lnTo>
                    <a:pt x="104952" y="88341"/>
                  </a:lnTo>
                  <a:lnTo>
                    <a:pt x="96545" y="128828"/>
                  </a:lnTo>
                  <a:lnTo>
                    <a:pt x="79235" y="137769"/>
                  </a:lnTo>
                  <a:lnTo>
                    <a:pt x="71132" y="136258"/>
                  </a:lnTo>
                  <a:lnTo>
                    <a:pt x="52730" y="95885"/>
                  </a:lnTo>
                  <a:lnTo>
                    <a:pt x="51943" y="71539"/>
                  </a:lnTo>
                  <a:lnTo>
                    <a:pt x="52120" y="62763"/>
                  </a:lnTo>
                  <a:lnTo>
                    <a:pt x="58889" y="22275"/>
                  </a:lnTo>
                  <a:lnTo>
                    <a:pt x="79235" y="6629"/>
                  </a:lnTo>
                  <a:lnTo>
                    <a:pt x="86550" y="8343"/>
                  </a:lnTo>
                  <a:lnTo>
                    <a:pt x="104432" y="51168"/>
                  </a:lnTo>
                  <a:lnTo>
                    <a:pt x="105206" y="74180"/>
                  </a:lnTo>
                  <a:lnTo>
                    <a:pt x="105206" y="11645"/>
                  </a:lnTo>
                  <a:lnTo>
                    <a:pt x="99872" y="6629"/>
                  </a:lnTo>
                  <a:lnTo>
                    <a:pt x="90233" y="1701"/>
                  </a:lnTo>
                  <a:lnTo>
                    <a:pt x="79235" y="0"/>
                  </a:lnTo>
                  <a:lnTo>
                    <a:pt x="67284" y="1727"/>
                  </a:lnTo>
                  <a:lnTo>
                    <a:pt x="37172" y="36715"/>
                  </a:lnTo>
                  <a:lnTo>
                    <a:pt x="31115" y="71539"/>
                  </a:lnTo>
                  <a:lnTo>
                    <a:pt x="32067" y="87668"/>
                  </a:lnTo>
                  <a:lnTo>
                    <a:pt x="45478" y="125844"/>
                  </a:lnTo>
                  <a:lnTo>
                    <a:pt x="77851" y="144399"/>
                  </a:lnTo>
                  <a:lnTo>
                    <a:pt x="91528" y="142176"/>
                  </a:lnTo>
                  <a:lnTo>
                    <a:pt x="99326" y="137769"/>
                  </a:lnTo>
                  <a:lnTo>
                    <a:pt x="103136" y="135623"/>
                  </a:lnTo>
                  <a:lnTo>
                    <a:pt x="121996" y="100787"/>
                  </a:lnTo>
                  <a:lnTo>
                    <a:pt x="124498" y="81457"/>
                  </a:lnTo>
                  <a:lnTo>
                    <a:pt x="124777" y="7153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77" name="object 77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341985" y="2882975"/>
              <a:ext cx="79117" cy="144388"/>
            </a:xfrm>
            <a:prstGeom prst="rect">
              <a:avLst/>
            </a:prstGeom>
          </p:spPr>
        </p:pic>
        <p:pic>
          <p:nvPicPr>
            <p:cNvPr id="78" name="object 78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441995" y="2880332"/>
              <a:ext cx="88348" cy="147031"/>
            </a:xfrm>
            <a:prstGeom prst="rect">
              <a:avLst/>
            </a:prstGeom>
          </p:spPr>
        </p:pic>
        <p:sp>
          <p:nvSpPr>
            <p:cNvPr id="79" name="object 79"/>
            <p:cNvSpPr/>
            <p:nvPr/>
          </p:nvSpPr>
          <p:spPr>
            <a:xfrm>
              <a:off x="6124981" y="2851200"/>
              <a:ext cx="633095" cy="252095"/>
            </a:xfrm>
            <a:custGeom>
              <a:avLst/>
              <a:gdLst/>
              <a:ahLst/>
              <a:cxnLst/>
              <a:rect l="l" t="t" r="r" b="b"/>
              <a:pathLst>
                <a:path w="633095" h="252094">
                  <a:moveTo>
                    <a:pt x="49364" y="5295"/>
                  </a:moveTo>
                  <a:lnTo>
                    <a:pt x="18262" y="38176"/>
                  </a:lnTo>
                  <a:lnTo>
                    <a:pt x="2933" y="88582"/>
                  </a:lnTo>
                  <a:lnTo>
                    <a:pt x="0" y="125831"/>
                  </a:lnTo>
                  <a:lnTo>
                    <a:pt x="736" y="144653"/>
                  </a:lnTo>
                  <a:lnTo>
                    <a:pt x="11709" y="197358"/>
                  </a:lnTo>
                  <a:lnTo>
                    <a:pt x="35267" y="240766"/>
                  </a:lnTo>
                  <a:lnTo>
                    <a:pt x="45466" y="251675"/>
                  </a:lnTo>
                  <a:lnTo>
                    <a:pt x="49364" y="246380"/>
                  </a:lnTo>
                  <a:lnTo>
                    <a:pt x="41313" y="235940"/>
                  </a:lnTo>
                  <a:lnTo>
                    <a:pt x="34594" y="224523"/>
                  </a:lnTo>
                  <a:lnTo>
                    <a:pt x="21285" y="183769"/>
                  </a:lnTo>
                  <a:lnTo>
                    <a:pt x="16903" y="125831"/>
                  </a:lnTo>
                  <a:lnTo>
                    <a:pt x="17386" y="104203"/>
                  </a:lnTo>
                  <a:lnTo>
                    <a:pt x="24688" y="52971"/>
                  </a:lnTo>
                  <a:lnTo>
                    <a:pt x="41313" y="15722"/>
                  </a:lnTo>
                  <a:lnTo>
                    <a:pt x="49364" y="5295"/>
                  </a:lnTo>
                  <a:close/>
                </a:path>
                <a:path w="633095" h="252094">
                  <a:moveTo>
                    <a:pt x="479285" y="125831"/>
                  </a:moveTo>
                  <a:lnTo>
                    <a:pt x="472198" y="71437"/>
                  </a:lnTo>
                  <a:lnTo>
                    <a:pt x="452513" y="23672"/>
                  </a:lnTo>
                  <a:lnTo>
                    <a:pt x="433920" y="0"/>
                  </a:lnTo>
                  <a:lnTo>
                    <a:pt x="429945" y="5295"/>
                  </a:lnTo>
                  <a:lnTo>
                    <a:pt x="437438" y="15722"/>
                  </a:lnTo>
                  <a:lnTo>
                    <a:pt x="444093" y="27152"/>
                  </a:lnTo>
                  <a:lnTo>
                    <a:pt x="456717" y="67348"/>
                  </a:lnTo>
                  <a:lnTo>
                    <a:pt x="461098" y="125831"/>
                  </a:lnTo>
                  <a:lnTo>
                    <a:pt x="460616" y="147650"/>
                  </a:lnTo>
                  <a:lnTo>
                    <a:pt x="453313" y="198691"/>
                  </a:lnTo>
                  <a:lnTo>
                    <a:pt x="437438" y="235940"/>
                  </a:lnTo>
                  <a:lnTo>
                    <a:pt x="429945" y="246380"/>
                  </a:lnTo>
                  <a:lnTo>
                    <a:pt x="433920" y="251675"/>
                  </a:lnTo>
                  <a:lnTo>
                    <a:pt x="459943" y="213487"/>
                  </a:lnTo>
                  <a:lnTo>
                    <a:pt x="476224" y="162598"/>
                  </a:lnTo>
                  <a:lnTo>
                    <a:pt x="478536" y="144462"/>
                  </a:lnTo>
                  <a:lnTo>
                    <a:pt x="479285" y="125831"/>
                  </a:lnTo>
                  <a:close/>
                </a:path>
                <a:path w="633095" h="252094">
                  <a:moveTo>
                    <a:pt x="632663" y="131127"/>
                  </a:moveTo>
                  <a:lnTo>
                    <a:pt x="536409" y="131127"/>
                  </a:lnTo>
                  <a:lnTo>
                    <a:pt x="536409" y="145707"/>
                  </a:lnTo>
                  <a:lnTo>
                    <a:pt x="632663" y="145707"/>
                  </a:lnTo>
                  <a:lnTo>
                    <a:pt x="632663" y="131127"/>
                  </a:lnTo>
                  <a:close/>
                </a:path>
                <a:path w="633095" h="252094">
                  <a:moveTo>
                    <a:pt x="632663" y="103314"/>
                  </a:moveTo>
                  <a:lnTo>
                    <a:pt x="536409" y="103314"/>
                  </a:lnTo>
                  <a:lnTo>
                    <a:pt x="536409" y="117881"/>
                  </a:lnTo>
                  <a:lnTo>
                    <a:pt x="632663" y="117881"/>
                  </a:lnTo>
                  <a:lnTo>
                    <a:pt x="632663" y="10331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80" name="object 80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6813400" y="2882975"/>
              <a:ext cx="335167" cy="144388"/>
            </a:xfrm>
            <a:prstGeom prst="rect">
              <a:avLst/>
            </a:prstGeom>
          </p:spPr>
        </p:pic>
        <p:sp>
          <p:nvSpPr>
            <p:cNvPr id="81" name="object 81"/>
            <p:cNvSpPr/>
            <p:nvPr/>
          </p:nvSpPr>
          <p:spPr>
            <a:xfrm>
              <a:off x="266952" y="5574097"/>
              <a:ext cx="135255" cy="161925"/>
            </a:xfrm>
            <a:custGeom>
              <a:avLst/>
              <a:gdLst/>
              <a:ahLst/>
              <a:cxnLst/>
              <a:rect l="l" t="t" r="r" b="b"/>
              <a:pathLst>
                <a:path w="135254" h="161925">
                  <a:moveTo>
                    <a:pt x="69637" y="0"/>
                  </a:moveTo>
                  <a:lnTo>
                    <a:pt x="63710" y="0"/>
                  </a:lnTo>
                  <a:lnTo>
                    <a:pt x="0" y="161798"/>
                  </a:lnTo>
                  <a:lnTo>
                    <a:pt x="134830" y="161798"/>
                  </a:lnTo>
                  <a:lnTo>
                    <a:pt x="130565" y="151211"/>
                  </a:lnTo>
                  <a:lnTo>
                    <a:pt x="16297" y="151211"/>
                  </a:lnTo>
                  <a:lnTo>
                    <a:pt x="59267" y="40834"/>
                  </a:lnTo>
                  <a:lnTo>
                    <a:pt x="86090" y="40834"/>
                  </a:lnTo>
                  <a:lnTo>
                    <a:pt x="69637" y="0"/>
                  </a:lnTo>
                  <a:close/>
                </a:path>
                <a:path w="135254" h="161925">
                  <a:moveTo>
                    <a:pt x="86090" y="40834"/>
                  </a:moveTo>
                  <a:lnTo>
                    <a:pt x="59267" y="40834"/>
                  </a:lnTo>
                  <a:lnTo>
                    <a:pt x="103716" y="151211"/>
                  </a:lnTo>
                  <a:lnTo>
                    <a:pt x="130565" y="151211"/>
                  </a:lnTo>
                  <a:lnTo>
                    <a:pt x="86090" y="4083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2" name="object 82"/>
            <p:cNvSpPr/>
            <p:nvPr/>
          </p:nvSpPr>
          <p:spPr>
            <a:xfrm>
              <a:off x="266952" y="5574097"/>
              <a:ext cx="135255" cy="161925"/>
            </a:xfrm>
            <a:custGeom>
              <a:avLst/>
              <a:gdLst/>
              <a:ahLst/>
              <a:cxnLst/>
              <a:rect l="l" t="t" r="r" b="b"/>
              <a:pathLst>
                <a:path w="135254" h="161925">
                  <a:moveTo>
                    <a:pt x="16297" y="151211"/>
                  </a:moveTo>
                  <a:lnTo>
                    <a:pt x="103716" y="151211"/>
                  </a:lnTo>
                  <a:lnTo>
                    <a:pt x="59267" y="40834"/>
                  </a:lnTo>
                  <a:lnTo>
                    <a:pt x="16297" y="151211"/>
                  </a:lnTo>
                  <a:close/>
                </a:path>
                <a:path w="135254" h="161925">
                  <a:moveTo>
                    <a:pt x="134830" y="161798"/>
                  </a:moveTo>
                  <a:lnTo>
                    <a:pt x="0" y="161798"/>
                  </a:lnTo>
                  <a:lnTo>
                    <a:pt x="63710" y="0"/>
                  </a:lnTo>
                  <a:lnTo>
                    <a:pt x="69637" y="0"/>
                  </a:lnTo>
                  <a:lnTo>
                    <a:pt x="134830" y="161798"/>
                  </a:lnTo>
                  <a:close/>
                </a:path>
              </a:pathLst>
            </a:custGeom>
            <a:ln w="449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3" name="object 83"/>
            <p:cNvSpPr/>
            <p:nvPr/>
          </p:nvSpPr>
          <p:spPr>
            <a:xfrm>
              <a:off x="409181" y="5630049"/>
              <a:ext cx="337820" cy="168275"/>
            </a:xfrm>
            <a:custGeom>
              <a:avLst/>
              <a:gdLst/>
              <a:ahLst/>
              <a:cxnLst/>
              <a:rect l="l" t="t" r="r" b="b"/>
              <a:pathLst>
                <a:path w="337820" h="168275">
                  <a:moveTo>
                    <a:pt x="149644" y="9080"/>
                  </a:moveTo>
                  <a:lnTo>
                    <a:pt x="148158" y="4546"/>
                  </a:lnTo>
                  <a:lnTo>
                    <a:pt x="145199" y="3035"/>
                  </a:lnTo>
                  <a:lnTo>
                    <a:pt x="142240" y="0"/>
                  </a:lnTo>
                  <a:lnTo>
                    <a:pt x="131864" y="0"/>
                  </a:lnTo>
                  <a:lnTo>
                    <a:pt x="130390" y="3035"/>
                  </a:lnTo>
                  <a:lnTo>
                    <a:pt x="127431" y="6057"/>
                  </a:lnTo>
                  <a:lnTo>
                    <a:pt x="127431" y="12103"/>
                  </a:lnTo>
                  <a:lnTo>
                    <a:pt x="128905" y="12103"/>
                  </a:lnTo>
                  <a:lnTo>
                    <a:pt x="128905" y="13614"/>
                  </a:lnTo>
                  <a:lnTo>
                    <a:pt x="137795" y="22682"/>
                  </a:lnTo>
                  <a:lnTo>
                    <a:pt x="137795" y="31762"/>
                  </a:lnTo>
                  <a:lnTo>
                    <a:pt x="136309" y="34785"/>
                  </a:lnTo>
                  <a:lnTo>
                    <a:pt x="133350" y="39319"/>
                  </a:lnTo>
                  <a:lnTo>
                    <a:pt x="130390" y="45364"/>
                  </a:lnTo>
                  <a:lnTo>
                    <a:pt x="124460" y="54444"/>
                  </a:lnTo>
                  <a:lnTo>
                    <a:pt x="120027" y="60490"/>
                  </a:lnTo>
                  <a:lnTo>
                    <a:pt x="111137" y="71069"/>
                  </a:lnTo>
                  <a:lnTo>
                    <a:pt x="103708" y="80149"/>
                  </a:lnTo>
                  <a:lnTo>
                    <a:pt x="99263" y="86194"/>
                  </a:lnTo>
                  <a:lnTo>
                    <a:pt x="99263" y="87706"/>
                  </a:lnTo>
                  <a:lnTo>
                    <a:pt x="94068" y="27228"/>
                  </a:lnTo>
                  <a:lnTo>
                    <a:pt x="91859" y="1524"/>
                  </a:lnTo>
                  <a:lnTo>
                    <a:pt x="90385" y="0"/>
                  </a:lnTo>
                  <a:lnTo>
                    <a:pt x="87414" y="0"/>
                  </a:lnTo>
                  <a:lnTo>
                    <a:pt x="87414" y="1524"/>
                  </a:lnTo>
                  <a:lnTo>
                    <a:pt x="41478" y="74091"/>
                  </a:lnTo>
                  <a:lnTo>
                    <a:pt x="40259" y="62001"/>
                  </a:lnTo>
                  <a:lnTo>
                    <a:pt x="39268" y="52552"/>
                  </a:lnTo>
                  <a:lnTo>
                    <a:pt x="38150" y="42633"/>
                  </a:lnTo>
                  <a:lnTo>
                    <a:pt x="37045" y="33274"/>
                  </a:lnTo>
                  <a:lnTo>
                    <a:pt x="35674" y="18503"/>
                  </a:lnTo>
                  <a:lnTo>
                    <a:pt x="33896" y="8128"/>
                  </a:lnTo>
                  <a:lnTo>
                    <a:pt x="31838" y="2006"/>
                  </a:lnTo>
                  <a:lnTo>
                    <a:pt x="29629" y="0"/>
                  </a:lnTo>
                  <a:lnTo>
                    <a:pt x="19265" y="1524"/>
                  </a:lnTo>
                  <a:lnTo>
                    <a:pt x="14820" y="3035"/>
                  </a:lnTo>
                  <a:lnTo>
                    <a:pt x="11861" y="3035"/>
                  </a:lnTo>
                  <a:lnTo>
                    <a:pt x="8890" y="4546"/>
                  </a:lnTo>
                  <a:lnTo>
                    <a:pt x="5930" y="4546"/>
                  </a:lnTo>
                  <a:lnTo>
                    <a:pt x="2971" y="6057"/>
                  </a:lnTo>
                  <a:lnTo>
                    <a:pt x="0" y="6057"/>
                  </a:lnTo>
                  <a:lnTo>
                    <a:pt x="0" y="9080"/>
                  </a:lnTo>
                  <a:lnTo>
                    <a:pt x="10375" y="9080"/>
                  </a:lnTo>
                  <a:lnTo>
                    <a:pt x="14820" y="10591"/>
                  </a:lnTo>
                  <a:lnTo>
                    <a:pt x="20751" y="39319"/>
                  </a:lnTo>
                  <a:lnTo>
                    <a:pt x="22225" y="45364"/>
                  </a:lnTo>
                  <a:lnTo>
                    <a:pt x="22225" y="57467"/>
                  </a:lnTo>
                  <a:lnTo>
                    <a:pt x="23710" y="65024"/>
                  </a:lnTo>
                  <a:lnTo>
                    <a:pt x="23787" y="80149"/>
                  </a:lnTo>
                  <a:lnTo>
                    <a:pt x="25196" y="107365"/>
                  </a:lnTo>
                  <a:lnTo>
                    <a:pt x="26670" y="108877"/>
                  </a:lnTo>
                  <a:lnTo>
                    <a:pt x="28155" y="108877"/>
                  </a:lnTo>
                  <a:lnTo>
                    <a:pt x="28155" y="107365"/>
                  </a:lnTo>
                  <a:lnTo>
                    <a:pt x="29629" y="107365"/>
                  </a:lnTo>
                  <a:lnTo>
                    <a:pt x="49314" y="74091"/>
                  </a:lnTo>
                  <a:lnTo>
                    <a:pt x="77050" y="27228"/>
                  </a:lnTo>
                  <a:lnTo>
                    <a:pt x="84455" y="101320"/>
                  </a:lnTo>
                  <a:lnTo>
                    <a:pt x="84455" y="108877"/>
                  </a:lnTo>
                  <a:lnTo>
                    <a:pt x="85940" y="108877"/>
                  </a:lnTo>
                  <a:lnTo>
                    <a:pt x="88734" y="107480"/>
                  </a:lnTo>
                  <a:lnTo>
                    <a:pt x="92786" y="103390"/>
                  </a:lnTo>
                  <a:lnTo>
                    <a:pt x="98221" y="96761"/>
                  </a:lnTo>
                  <a:lnTo>
                    <a:pt x="105194" y="87706"/>
                  </a:lnTo>
                  <a:lnTo>
                    <a:pt x="110528" y="81775"/>
                  </a:lnTo>
                  <a:lnTo>
                    <a:pt x="115570" y="75425"/>
                  </a:lnTo>
                  <a:lnTo>
                    <a:pt x="120624" y="68783"/>
                  </a:lnTo>
                  <a:lnTo>
                    <a:pt x="125945" y="62001"/>
                  </a:lnTo>
                  <a:lnTo>
                    <a:pt x="131864" y="52933"/>
                  </a:lnTo>
                  <a:lnTo>
                    <a:pt x="136309" y="46875"/>
                  </a:lnTo>
                  <a:lnTo>
                    <a:pt x="139280" y="40830"/>
                  </a:lnTo>
                  <a:lnTo>
                    <a:pt x="144018" y="32537"/>
                  </a:lnTo>
                  <a:lnTo>
                    <a:pt x="147231" y="25527"/>
                  </a:lnTo>
                  <a:lnTo>
                    <a:pt x="149059" y="19354"/>
                  </a:lnTo>
                  <a:lnTo>
                    <a:pt x="149644" y="13614"/>
                  </a:lnTo>
                  <a:lnTo>
                    <a:pt x="149644" y="9080"/>
                  </a:lnTo>
                  <a:close/>
                </a:path>
                <a:path w="337820" h="168275">
                  <a:moveTo>
                    <a:pt x="216331" y="107365"/>
                  </a:moveTo>
                  <a:lnTo>
                    <a:pt x="191135" y="107365"/>
                  </a:lnTo>
                  <a:lnTo>
                    <a:pt x="191135" y="108877"/>
                  </a:lnTo>
                  <a:lnTo>
                    <a:pt x="195580" y="108877"/>
                  </a:lnTo>
                  <a:lnTo>
                    <a:pt x="197053" y="110388"/>
                  </a:lnTo>
                  <a:lnTo>
                    <a:pt x="200025" y="110388"/>
                  </a:lnTo>
                  <a:lnTo>
                    <a:pt x="200025" y="113411"/>
                  </a:lnTo>
                  <a:lnTo>
                    <a:pt x="173355" y="136093"/>
                  </a:lnTo>
                  <a:lnTo>
                    <a:pt x="189649" y="72580"/>
                  </a:lnTo>
                  <a:lnTo>
                    <a:pt x="189649" y="71069"/>
                  </a:lnTo>
                  <a:lnTo>
                    <a:pt x="188175" y="72580"/>
                  </a:lnTo>
                  <a:lnTo>
                    <a:pt x="183730" y="72580"/>
                  </a:lnTo>
                  <a:lnTo>
                    <a:pt x="182245" y="74091"/>
                  </a:lnTo>
                  <a:lnTo>
                    <a:pt x="173355" y="74091"/>
                  </a:lnTo>
                  <a:lnTo>
                    <a:pt x="170395" y="75615"/>
                  </a:lnTo>
                  <a:lnTo>
                    <a:pt x="168922" y="75615"/>
                  </a:lnTo>
                  <a:lnTo>
                    <a:pt x="168922" y="77127"/>
                  </a:lnTo>
                  <a:lnTo>
                    <a:pt x="174840" y="77127"/>
                  </a:lnTo>
                  <a:lnTo>
                    <a:pt x="177800" y="80149"/>
                  </a:lnTo>
                  <a:lnTo>
                    <a:pt x="177800" y="84683"/>
                  </a:lnTo>
                  <a:lnTo>
                    <a:pt x="155562" y="166331"/>
                  </a:lnTo>
                  <a:lnTo>
                    <a:pt x="165950" y="166331"/>
                  </a:lnTo>
                  <a:lnTo>
                    <a:pt x="171881" y="142138"/>
                  </a:lnTo>
                  <a:lnTo>
                    <a:pt x="177800" y="137604"/>
                  </a:lnTo>
                  <a:lnTo>
                    <a:pt x="179285" y="140627"/>
                  </a:lnTo>
                  <a:lnTo>
                    <a:pt x="180771" y="145161"/>
                  </a:lnTo>
                  <a:lnTo>
                    <a:pt x="185204" y="154241"/>
                  </a:lnTo>
                  <a:lnTo>
                    <a:pt x="186690" y="155752"/>
                  </a:lnTo>
                  <a:lnTo>
                    <a:pt x="188175" y="161798"/>
                  </a:lnTo>
                  <a:lnTo>
                    <a:pt x="194094" y="167843"/>
                  </a:lnTo>
                  <a:lnTo>
                    <a:pt x="200025" y="167843"/>
                  </a:lnTo>
                  <a:lnTo>
                    <a:pt x="202984" y="166331"/>
                  </a:lnTo>
                  <a:lnTo>
                    <a:pt x="207429" y="161798"/>
                  </a:lnTo>
                  <a:lnTo>
                    <a:pt x="208165" y="160286"/>
                  </a:lnTo>
                  <a:lnTo>
                    <a:pt x="211886" y="152730"/>
                  </a:lnTo>
                  <a:lnTo>
                    <a:pt x="210388" y="151218"/>
                  </a:lnTo>
                  <a:lnTo>
                    <a:pt x="207429" y="157264"/>
                  </a:lnTo>
                  <a:lnTo>
                    <a:pt x="204470" y="160286"/>
                  </a:lnTo>
                  <a:lnTo>
                    <a:pt x="198539" y="160286"/>
                  </a:lnTo>
                  <a:lnTo>
                    <a:pt x="197053" y="157264"/>
                  </a:lnTo>
                  <a:lnTo>
                    <a:pt x="195643" y="153860"/>
                  </a:lnTo>
                  <a:lnTo>
                    <a:pt x="190601" y="140246"/>
                  </a:lnTo>
                  <a:lnTo>
                    <a:pt x="189585" y="137604"/>
                  </a:lnTo>
                  <a:lnTo>
                    <a:pt x="189014" y="136093"/>
                  </a:lnTo>
                  <a:lnTo>
                    <a:pt x="186690" y="130048"/>
                  </a:lnTo>
                  <a:lnTo>
                    <a:pt x="204393" y="114731"/>
                  </a:lnTo>
                  <a:lnTo>
                    <a:pt x="207429" y="111899"/>
                  </a:lnTo>
                  <a:lnTo>
                    <a:pt x="213372" y="108877"/>
                  </a:lnTo>
                  <a:lnTo>
                    <a:pt x="216331" y="108877"/>
                  </a:lnTo>
                  <a:lnTo>
                    <a:pt x="216331" y="107365"/>
                  </a:lnTo>
                  <a:close/>
                </a:path>
                <a:path w="337820" h="168275">
                  <a:moveTo>
                    <a:pt x="290410" y="137604"/>
                  </a:moveTo>
                  <a:lnTo>
                    <a:pt x="226695" y="137604"/>
                  </a:lnTo>
                  <a:lnTo>
                    <a:pt x="226695" y="148183"/>
                  </a:lnTo>
                  <a:lnTo>
                    <a:pt x="290410" y="148183"/>
                  </a:lnTo>
                  <a:lnTo>
                    <a:pt x="290410" y="137604"/>
                  </a:lnTo>
                  <a:close/>
                </a:path>
                <a:path w="337820" h="168275">
                  <a:moveTo>
                    <a:pt x="290410" y="119456"/>
                  </a:moveTo>
                  <a:lnTo>
                    <a:pt x="226695" y="119456"/>
                  </a:lnTo>
                  <a:lnTo>
                    <a:pt x="226695" y="130048"/>
                  </a:lnTo>
                  <a:lnTo>
                    <a:pt x="290410" y="130048"/>
                  </a:lnTo>
                  <a:lnTo>
                    <a:pt x="290410" y="119456"/>
                  </a:lnTo>
                  <a:close/>
                </a:path>
                <a:path w="337820" h="168275">
                  <a:moveTo>
                    <a:pt x="337820" y="164820"/>
                  </a:moveTo>
                  <a:lnTo>
                    <a:pt x="333375" y="164820"/>
                  </a:lnTo>
                  <a:lnTo>
                    <a:pt x="330415" y="163309"/>
                  </a:lnTo>
                  <a:lnTo>
                    <a:pt x="328930" y="163309"/>
                  </a:lnTo>
                  <a:lnTo>
                    <a:pt x="325970" y="161798"/>
                  </a:lnTo>
                  <a:lnTo>
                    <a:pt x="325970" y="84683"/>
                  </a:lnTo>
                  <a:lnTo>
                    <a:pt x="325970" y="74091"/>
                  </a:lnTo>
                  <a:lnTo>
                    <a:pt x="324497" y="72580"/>
                  </a:lnTo>
                  <a:lnTo>
                    <a:pt x="299288" y="86194"/>
                  </a:lnTo>
                  <a:lnTo>
                    <a:pt x="299288" y="87706"/>
                  </a:lnTo>
                  <a:lnTo>
                    <a:pt x="302260" y="87706"/>
                  </a:lnTo>
                  <a:lnTo>
                    <a:pt x="303733" y="86194"/>
                  </a:lnTo>
                  <a:lnTo>
                    <a:pt x="305219" y="86194"/>
                  </a:lnTo>
                  <a:lnTo>
                    <a:pt x="306705" y="84683"/>
                  </a:lnTo>
                  <a:lnTo>
                    <a:pt x="312623" y="84683"/>
                  </a:lnTo>
                  <a:lnTo>
                    <a:pt x="312623" y="86194"/>
                  </a:lnTo>
                  <a:lnTo>
                    <a:pt x="314109" y="87706"/>
                  </a:lnTo>
                  <a:lnTo>
                    <a:pt x="314109" y="158775"/>
                  </a:lnTo>
                  <a:lnTo>
                    <a:pt x="312623" y="161798"/>
                  </a:lnTo>
                  <a:lnTo>
                    <a:pt x="311137" y="161798"/>
                  </a:lnTo>
                  <a:lnTo>
                    <a:pt x="309664" y="163309"/>
                  </a:lnTo>
                  <a:lnTo>
                    <a:pt x="306705" y="164820"/>
                  </a:lnTo>
                  <a:lnTo>
                    <a:pt x="300774" y="164820"/>
                  </a:lnTo>
                  <a:lnTo>
                    <a:pt x="300774" y="166331"/>
                  </a:lnTo>
                  <a:lnTo>
                    <a:pt x="337820" y="166331"/>
                  </a:lnTo>
                  <a:lnTo>
                    <a:pt x="337820" y="16482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84" name="object 84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766263" y="5702629"/>
              <a:ext cx="205951" cy="122476"/>
            </a:xfrm>
            <a:prstGeom prst="rect">
              <a:avLst/>
            </a:prstGeom>
          </p:spPr>
        </p:pic>
        <p:sp>
          <p:nvSpPr>
            <p:cNvPr id="85" name="object 85"/>
            <p:cNvSpPr/>
            <p:nvPr/>
          </p:nvSpPr>
          <p:spPr>
            <a:xfrm>
              <a:off x="576618" y="5534799"/>
              <a:ext cx="1231265" cy="245110"/>
            </a:xfrm>
            <a:custGeom>
              <a:avLst/>
              <a:gdLst/>
              <a:ahLst/>
              <a:cxnLst/>
              <a:rect l="l" t="t" r="r" b="b"/>
              <a:pathLst>
                <a:path w="1231264" h="245110">
                  <a:moveTo>
                    <a:pt x="38506" y="90716"/>
                  </a:moveTo>
                  <a:lnTo>
                    <a:pt x="29616" y="90716"/>
                  </a:lnTo>
                  <a:lnTo>
                    <a:pt x="28143" y="89204"/>
                  </a:lnTo>
                  <a:lnTo>
                    <a:pt x="26657" y="89204"/>
                  </a:lnTo>
                  <a:lnTo>
                    <a:pt x="25184" y="86182"/>
                  </a:lnTo>
                  <a:lnTo>
                    <a:pt x="25184" y="10579"/>
                  </a:lnTo>
                  <a:lnTo>
                    <a:pt x="25184" y="0"/>
                  </a:lnTo>
                  <a:lnTo>
                    <a:pt x="23698" y="0"/>
                  </a:lnTo>
                  <a:lnTo>
                    <a:pt x="0" y="12090"/>
                  </a:lnTo>
                  <a:lnTo>
                    <a:pt x="0" y="13601"/>
                  </a:lnTo>
                  <a:lnTo>
                    <a:pt x="2959" y="13601"/>
                  </a:lnTo>
                  <a:lnTo>
                    <a:pt x="4445" y="12090"/>
                  </a:lnTo>
                  <a:lnTo>
                    <a:pt x="7404" y="12090"/>
                  </a:lnTo>
                  <a:lnTo>
                    <a:pt x="8890" y="10579"/>
                  </a:lnTo>
                  <a:lnTo>
                    <a:pt x="11849" y="10579"/>
                  </a:lnTo>
                  <a:lnTo>
                    <a:pt x="11849" y="12090"/>
                  </a:lnTo>
                  <a:lnTo>
                    <a:pt x="13335" y="13601"/>
                  </a:lnTo>
                  <a:lnTo>
                    <a:pt x="13335" y="87693"/>
                  </a:lnTo>
                  <a:lnTo>
                    <a:pt x="11849" y="89204"/>
                  </a:lnTo>
                  <a:lnTo>
                    <a:pt x="8890" y="89204"/>
                  </a:lnTo>
                  <a:lnTo>
                    <a:pt x="5918" y="90716"/>
                  </a:lnTo>
                  <a:lnTo>
                    <a:pt x="0" y="90716"/>
                  </a:lnTo>
                  <a:lnTo>
                    <a:pt x="0" y="93738"/>
                  </a:lnTo>
                  <a:lnTo>
                    <a:pt x="38506" y="93738"/>
                  </a:lnTo>
                  <a:lnTo>
                    <a:pt x="38506" y="90716"/>
                  </a:lnTo>
                  <a:close/>
                </a:path>
                <a:path w="1231264" h="245110">
                  <a:moveTo>
                    <a:pt x="588213" y="152717"/>
                  </a:moveTo>
                  <a:lnTo>
                    <a:pt x="478574" y="152717"/>
                  </a:lnTo>
                  <a:lnTo>
                    <a:pt x="478574" y="169341"/>
                  </a:lnTo>
                  <a:lnTo>
                    <a:pt x="588213" y="169341"/>
                  </a:lnTo>
                  <a:lnTo>
                    <a:pt x="588213" y="152717"/>
                  </a:lnTo>
                  <a:close/>
                </a:path>
                <a:path w="1231264" h="245110">
                  <a:moveTo>
                    <a:pt x="588213" y="120954"/>
                  </a:moveTo>
                  <a:lnTo>
                    <a:pt x="478574" y="120954"/>
                  </a:lnTo>
                  <a:lnTo>
                    <a:pt x="478574" y="137591"/>
                  </a:lnTo>
                  <a:lnTo>
                    <a:pt x="588213" y="137591"/>
                  </a:lnTo>
                  <a:lnTo>
                    <a:pt x="588213" y="120954"/>
                  </a:lnTo>
                  <a:close/>
                </a:path>
                <a:path w="1231264" h="245110">
                  <a:moveTo>
                    <a:pt x="712660" y="42329"/>
                  </a:moveTo>
                  <a:lnTo>
                    <a:pt x="675614" y="69557"/>
                  </a:lnTo>
                  <a:lnTo>
                    <a:pt x="653542" y="120789"/>
                  </a:lnTo>
                  <a:lnTo>
                    <a:pt x="651916" y="140614"/>
                  </a:lnTo>
                  <a:lnTo>
                    <a:pt x="653605" y="161594"/>
                  </a:lnTo>
                  <a:lnTo>
                    <a:pt x="667537" y="200152"/>
                  </a:lnTo>
                  <a:lnTo>
                    <a:pt x="695439" y="233616"/>
                  </a:lnTo>
                  <a:lnTo>
                    <a:pt x="709701" y="244944"/>
                  </a:lnTo>
                  <a:lnTo>
                    <a:pt x="712660" y="240411"/>
                  </a:lnTo>
                  <a:lnTo>
                    <a:pt x="701294" y="230466"/>
                  </a:lnTo>
                  <a:lnTo>
                    <a:pt x="691743" y="218681"/>
                  </a:lnTo>
                  <a:lnTo>
                    <a:pt x="675779" y="178206"/>
                  </a:lnTo>
                  <a:lnTo>
                    <a:pt x="672655" y="137591"/>
                  </a:lnTo>
                  <a:lnTo>
                    <a:pt x="673506" y="118287"/>
                  </a:lnTo>
                  <a:lnTo>
                    <a:pt x="691629" y="64871"/>
                  </a:lnTo>
                  <a:lnTo>
                    <a:pt x="704354" y="50038"/>
                  </a:lnTo>
                  <a:lnTo>
                    <a:pt x="712660" y="42329"/>
                  </a:lnTo>
                  <a:close/>
                </a:path>
                <a:path w="1231264" h="245110">
                  <a:moveTo>
                    <a:pt x="770445" y="187490"/>
                  </a:moveTo>
                  <a:lnTo>
                    <a:pt x="768959" y="184467"/>
                  </a:lnTo>
                  <a:lnTo>
                    <a:pt x="766000" y="181444"/>
                  </a:lnTo>
                  <a:lnTo>
                    <a:pt x="764514" y="178422"/>
                  </a:lnTo>
                  <a:lnTo>
                    <a:pt x="760082" y="176911"/>
                  </a:lnTo>
                  <a:lnTo>
                    <a:pt x="754151" y="176911"/>
                  </a:lnTo>
                  <a:lnTo>
                    <a:pt x="749706" y="178422"/>
                  </a:lnTo>
                  <a:lnTo>
                    <a:pt x="748233" y="181444"/>
                  </a:lnTo>
                  <a:lnTo>
                    <a:pt x="745261" y="184467"/>
                  </a:lnTo>
                  <a:lnTo>
                    <a:pt x="743788" y="187490"/>
                  </a:lnTo>
                  <a:lnTo>
                    <a:pt x="743788" y="195046"/>
                  </a:lnTo>
                  <a:lnTo>
                    <a:pt x="745261" y="198081"/>
                  </a:lnTo>
                  <a:lnTo>
                    <a:pt x="748233" y="199593"/>
                  </a:lnTo>
                  <a:lnTo>
                    <a:pt x="749706" y="202615"/>
                  </a:lnTo>
                  <a:lnTo>
                    <a:pt x="754151" y="204127"/>
                  </a:lnTo>
                  <a:lnTo>
                    <a:pt x="757110" y="204127"/>
                  </a:lnTo>
                  <a:lnTo>
                    <a:pt x="760082" y="204127"/>
                  </a:lnTo>
                  <a:lnTo>
                    <a:pt x="764514" y="202615"/>
                  </a:lnTo>
                  <a:lnTo>
                    <a:pt x="766000" y="199593"/>
                  </a:lnTo>
                  <a:lnTo>
                    <a:pt x="768959" y="198081"/>
                  </a:lnTo>
                  <a:lnTo>
                    <a:pt x="770445" y="195046"/>
                  </a:lnTo>
                  <a:lnTo>
                    <a:pt x="770445" y="187490"/>
                  </a:lnTo>
                  <a:close/>
                </a:path>
                <a:path w="1231264" h="245110">
                  <a:moveTo>
                    <a:pt x="888974" y="169341"/>
                  </a:moveTo>
                  <a:lnTo>
                    <a:pt x="886015" y="167830"/>
                  </a:lnTo>
                  <a:lnTo>
                    <a:pt x="883043" y="173888"/>
                  </a:lnTo>
                  <a:lnTo>
                    <a:pt x="880084" y="178422"/>
                  </a:lnTo>
                  <a:lnTo>
                    <a:pt x="874166" y="181444"/>
                  </a:lnTo>
                  <a:lnTo>
                    <a:pt x="868235" y="182956"/>
                  </a:lnTo>
                  <a:lnTo>
                    <a:pt x="808977" y="182956"/>
                  </a:lnTo>
                  <a:lnTo>
                    <a:pt x="844346" y="144399"/>
                  </a:lnTo>
                  <a:lnTo>
                    <a:pt x="856691" y="130225"/>
                  </a:lnTo>
                  <a:lnTo>
                    <a:pt x="876312" y="92227"/>
                  </a:lnTo>
                  <a:lnTo>
                    <a:pt x="877125" y="83159"/>
                  </a:lnTo>
                  <a:lnTo>
                    <a:pt x="876515" y="74371"/>
                  </a:lnTo>
                  <a:lnTo>
                    <a:pt x="851941" y="42519"/>
                  </a:lnTo>
                  <a:lnTo>
                    <a:pt x="834148" y="39306"/>
                  </a:lnTo>
                  <a:lnTo>
                    <a:pt x="826401" y="39890"/>
                  </a:lnTo>
                  <a:lnTo>
                    <a:pt x="793229" y="64833"/>
                  </a:lnTo>
                  <a:lnTo>
                    <a:pt x="785253" y="87693"/>
                  </a:lnTo>
                  <a:lnTo>
                    <a:pt x="789724" y="87693"/>
                  </a:lnTo>
                  <a:lnTo>
                    <a:pt x="794156" y="80137"/>
                  </a:lnTo>
                  <a:lnTo>
                    <a:pt x="797128" y="72580"/>
                  </a:lnTo>
                  <a:lnTo>
                    <a:pt x="800087" y="68033"/>
                  </a:lnTo>
                  <a:lnTo>
                    <a:pt x="805713" y="63195"/>
                  </a:lnTo>
                  <a:lnTo>
                    <a:pt x="811745" y="59905"/>
                  </a:lnTo>
                  <a:lnTo>
                    <a:pt x="818629" y="58039"/>
                  </a:lnTo>
                  <a:lnTo>
                    <a:pt x="826744" y="57454"/>
                  </a:lnTo>
                  <a:lnTo>
                    <a:pt x="834148" y="57454"/>
                  </a:lnTo>
                  <a:lnTo>
                    <a:pt x="857872" y="92227"/>
                  </a:lnTo>
                  <a:lnTo>
                    <a:pt x="856780" y="102438"/>
                  </a:lnTo>
                  <a:lnTo>
                    <a:pt x="832980" y="144919"/>
                  </a:lnTo>
                  <a:lnTo>
                    <a:pt x="804684" y="177711"/>
                  </a:lnTo>
                  <a:lnTo>
                    <a:pt x="785253" y="198081"/>
                  </a:lnTo>
                  <a:lnTo>
                    <a:pt x="785253" y="201104"/>
                  </a:lnTo>
                  <a:lnTo>
                    <a:pt x="877125" y="201104"/>
                  </a:lnTo>
                  <a:lnTo>
                    <a:pt x="888974" y="169341"/>
                  </a:lnTo>
                  <a:close/>
                </a:path>
                <a:path w="1231264" h="245110">
                  <a:moveTo>
                    <a:pt x="970470" y="142125"/>
                  </a:moveTo>
                  <a:lnTo>
                    <a:pt x="964730" y="104140"/>
                  </a:lnTo>
                  <a:lnTo>
                    <a:pt x="946772" y="69557"/>
                  </a:lnTo>
                  <a:lnTo>
                    <a:pt x="912685" y="39306"/>
                  </a:lnTo>
                  <a:lnTo>
                    <a:pt x="909726" y="42329"/>
                  </a:lnTo>
                  <a:lnTo>
                    <a:pt x="921092" y="52019"/>
                  </a:lnTo>
                  <a:lnTo>
                    <a:pt x="930643" y="63131"/>
                  </a:lnTo>
                  <a:lnTo>
                    <a:pt x="946835" y="101777"/>
                  </a:lnTo>
                  <a:lnTo>
                    <a:pt x="951217" y="145161"/>
                  </a:lnTo>
                  <a:lnTo>
                    <a:pt x="950150" y="164693"/>
                  </a:lnTo>
                  <a:lnTo>
                    <a:pt x="936383" y="211683"/>
                  </a:lnTo>
                  <a:lnTo>
                    <a:pt x="909726" y="240411"/>
                  </a:lnTo>
                  <a:lnTo>
                    <a:pt x="912685" y="244944"/>
                  </a:lnTo>
                  <a:lnTo>
                    <a:pt x="942505" y="219062"/>
                  </a:lnTo>
                  <a:lnTo>
                    <a:pt x="963523" y="183070"/>
                  </a:lnTo>
                  <a:lnTo>
                    <a:pt x="970191" y="150939"/>
                  </a:lnTo>
                  <a:lnTo>
                    <a:pt x="970470" y="142125"/>
                  </a:lnTo>
                  <a:close/>
                </a:path>
                <a:path w="1231264" h="245110">
                  <a:moveTo>
                    <a:pt x="1115682" y="187490"/>
                  </a:moveTo>
                  <a:lnTo>
                    <a:pt x="1114196" y="184467"/>
                  </a:lnTo>
                  <a:lnTo>
                    <a:pt x="1108278" y="178422"/>
                  </a:lnTo>
                  <a:lnTo>
                    <a:pt x="1105293" y="176911"/>
                  </a:lnTo>
                  <a:lnTo>
                    <a:pt x="1097889" y="176911"/>
                  </a:lnTo>
                  <a:lnTo>
                    <a:pt x="1094917" y="178422"/>
                  </a:lnTo>
                  <a:lnTo>
                    <a:pt x="1093444" y="181444"/>
                  </a:lnTo>
                  <a:lnTo>
                    <a:pt x="1090485" y="184467"/>
                  </a:lnTo>
                  <a:lnTo>
                    <a:pt x="1088999" y="187490"/>
                  </a:lnTo>
                  <a:lnTo>
                    <a:pt x="1088999" y="195046"/>
                  </a:lnTo>
                  <a:lnTo>
                    <a:pt x="1090485" y="198081"/>
                  </a:lnTo>
                  <a:lnTo>
                    <a:pt x="1093444" y="199593"/>
                  </a:lnTo>
                  <a:lnTo>
                    <a:pt x="1094917" y="202615"/>
                  </a:lnTo>
                  <a:lnTo>
                    <a:pt x="1097889" y="204127"/>
                  </a:lnTo>
                  <a:lnTo>
                    <a:pt x="1102334" y="204127"/>
                  </a:lnTo>
                  <a:lnTo>
                    <a:pt x="1105293" y="204127"/>
                  </a:lnTo>
                  <a:lnTo>
                    <a:pt x="1108278" y="202615"/>
                  </a:lnTo>
                  <a:lnTo>
                    <a:pt x="1111237" y="199593"/>
                  </a:lnTo>
                  <a:lnTo>
                    <a:pt x="1114196" y="198081"/>
                  </a:lnTo>
                  <a:lnTo>
                    <a:pt x="1115682" y="195046"/>
                  </a:lnTo>
                  <a:lnTo>
                    <a:pt x="1115682" y="187490"/>
                  </a:lnTo>
                  <a:close/>
                </a:path>
                <a:path w="1231264" h="245110">
                  <a:moveTo>
                    <a:pt x="1231239" y="120954"/>
                  </a:moveTo>
                  <a:lnTo>
                    <a:pt x="1225626" y="79921"/>
                  </a:lnTo>
                  <a:lnTo>
                    <a:pt x="1209001" y="52603"/>
                  </a:lnTo>
                  <a:lnTo>
                    <a:pt x="1209001" y="123990"/>
                  </a:lnTo>
                  <a:lnTo>
                    <a:pt x="1208709" y="140144"/>
                  </a:lnTo>
                  <a:lnTo>
                    <a:pt x="1203083" y="178422"/>
                  </a:lnTo>
                  <a:lnTo>
                    <a:pt x="1179385" y="196570"/>
                  </a:lnTo>
                  <a:lnTo>
                    <a:pt x="1170190" y="194843"/>
                  </a:lnTo>
                  <a:lnTo>
                    <a:pt x="1150137" y="159067"/>
                  </a:lnTo>
                  <a:lnTo>
                    <a:pt x="1148321" y="120954"/>
                  </a:lnTo>
                  <a:lnTo>
                    <a:pt x="1148511" y="110947"/>
                  </a:lnTo>
                  <a:lnTo>
                    <a:pt x="1156220" y="64731"/>
                  </a:lnTo>
                  <a:lnTo>
                    <a:pt x="1177899" y="46875"/>
                  </a:lnTo>
                  <a:lnTo>
                    <a:pt x="1187069" y="48844"/>
                  </a:lnTo>
                  <a:lnTo>
                    <a:pt x="1206512" y="86779"/>
                  </a:lnTo>
                  <a:lnTo>
                    <a:pt x="1209001" y="123990"/>
                  </a:lnTo>
                  <a:lnTo>
                    <a:pt x="1209001" y="52603"/>
                  </a:lnTo>
                  <a:lnTo>
                    <a:pt x="1202905" y="46875"/>
                  </a:lnTo>
                  <a:lnTo>
                    <a:pt x="1191907" y="41236"/>
                  </a:lnTo>
                  <a:lnTo>
                    <a:pt x="1179385" y="39306"/>
                  </a:lnTo>
                  <a:lnTo>
                    <a:pt x="1165771" y="41262"/>
                  </a:lnTo>
                  <a:lnTo>
                    <a:pt x="1134935" y="69557"/>
                  </a:lnTo>
                  <a:lnTo>
                    <a:pt x="1125347" y="106756"/>
                  </a:lnTo>
                  <a:lnTo>
                    <a:pt x="1124559" y="120954"/>
                  </a:lnTo>
                  <a:lnTo>
                    <a:pt x="1125651" y="139357"/>
                  </a:lnTo>
                  <a:lnTo>
                    <a:pt x="1140853" y="182956"/>
                  </a:lnTo>
                  <a:lnTo>
                    <a:pt x="1177899" y="204127"/>
                  </a:lnTo>
                  <a:lnTo>
                    <a:pt x="1193228" y="201599"/>
                  </a:lnTo>
                  <a:lnTo>
                    <a:pt x="1225321" y="164807"/>
                  </a:lnTo>
                  <a:lnTo>
                    <a:pt x="1230947" y="132270"/>
                  </a:lnTo>
                  <a:lnTo>
                    <a:pt x="1231239" y="12095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86" name="object 86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830084" y="5574097"/>
              <a:ext cx="91867" cy="164821"/>
            </a:xfrm>
            <a:prstGeom prst="rect">
              <a:avLst/>
            </a:prstGeom>
          </p:spPr>
        </p:pic>
        <p:pic>
          <p:nvPicPr>
            <p:cNvPr id="87" name="object 87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944168" y="5571075"/>
              <a:ext cx="102235" cy="167843"/>
            </a:xfrm>
            <a:prstGeom prst="rect">
              <a:avLst/>
            </a:prstGeom>
          </p:spPr>
        </p:pic>
        <p:sp>
          <p:nvSpPr>
            <p:cNvPr id="88" name="object 88"/>
            <p:cNvSpPr/>
            <p:nvPr/>
          </p:nvSpPr>
          <p:spPr>
            <a:xfrm>
              <a:off x="1582661" y="5537822"/>
              <a:ext cx="816610" cy="287655"/>
            </a:xfrm>
            <a:custGeom>
              <a:avLst/>
              <a:gdLst/>
              <a:ahLst/>
              <a:cxnLst/>
              <a:rect l="l" t="t" r="r" b="b"/>
              <a:pathLst>
                <a:path w="816610" h="287654">
                  <a:moveTo>
                    <a:pt x="57772" y="6045"/>
                  </a:moveTo>
                  <a:lnTo>
                    <a:pt x="22275" y="43586"/>
                  </a:lnTo>
                  <a:lnTo>
                    <a:pt x="8737" y="80911"/>
                  </a:lnTo>
                  <a:lnTo>
                    <a:pt x="1054" y="122161"/>
                  </a:lnTo>
                  <a:lnTo>
                    <a:pt x="0" y="143649"/>
                  </a:lnTo>
                  <a:lnTo>
                    <a:pt x="1054" y="165125"/>
                  </a:lnTo>
                  <a:lnTo>
                    <a:pt x="8737" y="206375"/>
                  </a:lnTo>
                  <a:lnTo>
                    <a:pt x="22275" y="243700"/>
                  </a:lnTo>
                  <a:lnTo>
                    <a:pt x="53340" y="287286"/>
                  </a:lnTo>
                  <a:lnTo>
                    <a:pt x="57772" y="281241"/>
                  </a:lnTo>
                  <a:lnTo>
                    <a:pt x="48577" y="269328"/>
                  </a:lnTo>
                  <a:lnTo>
                    <a:pt x="40906" y="256298"/>
                  </a:lnTo>
                  <a:lnTo>
                    <a:pt x="25730" y="209778"/>
                  </a:lnTo>
                  <a:lnTo>
                    <a:pt x="21285" y="168338"/>
                  </a:lnTo>
                  <a:lnTo>
                    <a:pt x="20726" y="143649"/>
                  </a:lnTo>
                  <a:lnTo>
                    <a:pt x="21285" y="118948"/>
                  </a:lnTo>
                  <a:lnTo>
                    <a:pt x="25730" y="77508"/>
                  </a:lnTo>
                  <a:lnTo>
                    <a:pt x="40906" y="30988"/>
                  </a:lnTo>
                  <a:lnTo>
                    <a:pt x="48577" y="17957"/>
                  </a:lnTo>
                  <a:lnTo>
                    <a:pt x="57772" y="6045"/>
                  </a:lnTo>
                  <a:close/>
                </a:path>
                <a:path w="816610" h="287654">
                  <a:moveTo>
                    <a:pt x="548195" y="143649"/>
                  </a:moveTo>
                  <a:lnTo>
                    <a:pt x="544677" y="101676"/>
                  </a:lnTo>
                  <a:lnTo>
                    <a:pt x="533387" y="61988"/>
                  </a:lnTo>
                  <a:lnTo>
                    <a:pt x="516890" y="27025"/>
                  </a:lnTo>
                  <a:lnTo>
                    <a:pt x="494855" y="0"/>
                  </a:lnTo>
                  <a:lnTo>
                    <a:pt x="490410" y="6045"/>
                  </a:lnTo>
                  <a:lnTo>
                    <a:pt x="499808" y="17957"/>
                  </a:lnTo>
                  <a:lnTo>
                    <a:pt x="507822" y="30988"/>
                  </a:lnTo>
                  <a:lnTo>
                    <a:pt x="522452" y="76873"/>
                  </a:lnTo>
                  <a:lnTo>
                    <a:pt x="526897" y="118745"/>
                  </a:lnTo>
                  <a:lnTo>
                    <a:pt x="527456" y="143649"/>
                  </a:lnTo>
                  <a:lnTo>
                    <a:pt x="526897" y="168541"/>
                  </a:lnTo>
                  <a:lnTo>
                    <a:pt x="522452" y="210413"/>
                  </a:lnTo>
                  <a:lnTo>
                    <a:pt x="507822" y="256298"/>
                  </a:lnTo>
                  <a:lnTo>
                    <a:pt x="490410" y="281241"/>
                  </a:lnTo>
                  <a:lnTo>
                    <a:pt x="494855" y="287286"/>
                  </a:lnTo>
                  <a:lnTo>
                    <a:pt x="525894" y="243700"/>
                  </a:lnTo>
                  <a:lnTo>
                    <a:pt x="540080" y="205727"/>
                  </a:lnTo>
                  <a:lnTo>
                    <a:pt x="547344" y="164909"/>
                  </a:lnTo>
                  <a:lnTo>
                    <a:pt x="548195" y="143649"/>
                  </a:lnTo>
                  <a:close/>
                </a:path>
                <a:path w="816610" h="287654">
                  <a:moveTo>
                    <a:pt x="648995" y="39306"/>
                  </a:moveTo>
                  <a:lnTo>
                    <a:pt x="611898" y="66535"/>
                  </a:lnTo>
                  <a:lnTo>
                    <a:pt x="589622" y="117767"/>
                  </a:lnTo>
                  <a:lnTo>
                    <a:pt x="588213" y="137591"/>
                  </a:lnTo>
                  <a:lnTo>
                    <a:pt x="589876" y="158572"/>
                  </a:lnTo>
                  <a:lnTo>
                    <a:pt x="603186" y="197129"/>
                  </a:lnTo>
                  <a:lnTo>
                    <a:pt x="630948" y="230593"/>
                  </a:lnTo>
                  <a:lnTo>
                    <a:pt x="646023" y="241922"/>
                  </a:lnTo>
                  <a:lnTo>
                    <a:pt x="648995" y="237388"/>
                  </a:lnTo>
                  <a:lnTo>
                    <a:pt x="636765" y="227444"/>
                  </a:lnTo>
                  <a:lnTo>
                    <a:pt x="626770" y="215658"/>
                  </a:lnTo>
                  <a:lnTo>
                    <a:pt x="611441" y="175183"/>
                  </a:lnTo>
                  <a:lnTo>
                    <a:pt x="608939" y="134569"/>
                  </a:lnTo>
                  <a:lnTo>
                    <a:pt x="609777" y="115265"/>
                  </a:lnTo>
                  <a:lnTo>
                    <a:pt x="622325" y="69557"/>
                  </a:lnTo>
                  <a:lnTo>
                    <a:pt x="639775" y="47015"/>
                  </a:lnTo>
                  <a:lnTo>
                    <a:pt x="648995" y="39306"/>
                  </a:lnTo>
                  <a:close/>
                </a:path>
                <a:path w="816610" h="287654">
                  <a:moveTo>
                    <a:pt x="705269" y="184467"/>
                  </a:moveTo>
                  <a:lnTo>
                    <a:pt x="703694" y="181444"/>
                  </a:lnTo>
                  <a:lnTo>
                    <a:pt x="702310" y="178422"/>
                  </a:lnTo>
                  <a:lnTo>
                    <a:pt x="699350" y="175399"/>
                  </a:lnTo>
                  <a:lnTo>
                    <a:pt x="696391" y="173888"/>
                  </a:lnTo>
                  <a:lnTo>
                    <a:pt x="688886" y="173888"/>
                  </a:lnTo>
                  <a:lnTo>
                    <a:pt x="685914" y="175399"/>
                  </a:lnTo>
                  <a:lnTo>
                    <a:pt x="679996" y="181444"/>
                  </a:lnTo>
                  <a:lnTo>
                    <a:pt x="679996" y="195059"/>
                  </a:lnTo>
                  <a:lnTo>
                    <a:pt x="682955" y="196570"/>
                  </a:lnTo>
                  <a:lnTo>
                    <a:pt x="685914" y="199593"/>
                  </a:lnTo>
                  <a:lnTo>
                    <a:pt x="688886" y="201104"/>
                  </a:lnTo>
                  <a:lnTo>
                    <a:pt x="691845" y="201104"/>
                  </a:lnTo>
                  <a:lnTo>
                    <a:pt x="696391" y="201104"/>
                  </a:lnTo>
                  <a:lnTo>
                    <a:pt x="699350" y="199593"/>
                  </a:lnTo>
                  <a:lnTo>
                    <a:pt x="702310" y="196570"/>
                  </a:lnTo>
                  <a:lnTo>
                    <a:pt x="703694" y="195059"/>
                  </a:lnTo>
                  <a:lnTo>
                    <a:pt x="705269" y="192024"/>
                  </a:lnTo>
                  <a:lnTo>
                    <a:pt x="705269" y="184467"/>
                  </a:lnTo>
                  <a:close/>
                </a:path>
                <a:path w="816610" h="287654">
                  <a:moveTo>
                    <a:pt x="816457" y="34772"/>
                  </a:moveTo>
                  <a:lnTo>
                    <a:pt x="814870" y="33261"/>
                  </a:lnTo>
                  <a:lnTo>
                    <a:pt x="811911" y="34772"/>
                  </a:lnTo>
                  <a:lnTo>
                    <a:pt x="810526" y="37795"/>
                  </a:lnTo>
                  <a:lnTo>
                    <a:pt x="808951" y="37795"/>
                  </a:lnTo>
                  <a:lnTo>
                    <a:pt x="807567" y="39306"/>
                  </a:lnTo>
                  <a:lnTo>
                    <a:pt x="754049" y="39306"/>
                  </a:lnTo>
                  <a:lnTo>
                    <a:pt x="728967" y="95262"/>
                  </a:lnTo>
                  <a:lnTo>
                    <a:pt x="728967" y="99796"/>
                  </a:lnTo>
                  <a:lnTo>
                    <a:pt x="733310" y="99796"/>
                  </a:lnTo>
                  <a:lnTo>
                    <a:pt x="741159" y="100342"/>
                  </a:lnTo>
                  <a:lnTo>
                    <a:pt x="779691" y="115049"/>
                  </a:lnTo>
                  <a:lnTo>
                    <a:pt x="797102" y="151206"/>
                  </a:lnTo>
                  <a:lnTo>
                    <a:pt x="796544" y="159092"/>
                  </a:lnTo>
                  <a:lnTo>
                    <a:pt x="770940" y="191198"/>
                  </a:lnTo>
                  <a:lnTo>
                    <a:pt x="764514" y="192024"/>
                  </a:lnTo>
                  <a:lnTo>
                    <a:pt x="759980" y="192024"/>
                  </a:lnTo>
                  <a:lnTo>
                    <a:pt x="755624" y="189001"/>
                  </a:lnTo>
                  <a:lnTo>
                    <a:pt x="748131" y="184467"/>
                  </a:lnTo>
                  <a:lnTo>
                    <a:pt x="740816" y="179933"/>
                  </a:lnTo>
                  <a:lnTo>
                    <a:pt x="734898" y="176911"/>
                  </a:lnTo>
                  <a:lnTo>
                    <a:pt x="727392" y="176911"/>
                  </a:lnTo>
                  <a:lnTo>
                    <a:pt x="724433" y="178422"/>
                  </a:lnTo>
                  <a:lnTo>
                    <a:pt x="723049" y="179933"/>
                  </a:lnTo>
                  <a:lnTo>
                    <a:pt x="721461" y="181444"/>
                  </a:lnTo>
                  <a:lnTo>
                    <a:pt x="721461" y="192024"/>
                  </a:lnTo>
                  <a:lnTo>
                    <a:pt x="724433" y="196570"/>
                  </a:lnTo>
                  <a:lnTo>
                    <a:pt x="731926" y="198081"/>
                  </a:lnTo>
                  <a:lnTo>
                    <a:pt x="736282" y="199593"/>
                  </a:lnTo>
                  <a:lnTo>
                    <a:pt x="742200" y="201104"/>
                  </a:lnTo>
                  <a:lnTo>
                    <a:pt x="751090" y="201104"/>
                  </a:lnTo>
                  <a:lnTo>
                    <a:pt x="763993" y="199974"/>
                  </a:lnTo>
                  <a:lnTo>
                    <a:pt x="775868" y="196570"/>
                  </a:lnTo>
                  <a:lnTo>
                    <a:pt x="784656" y="192024"/>
                  </a:lnTo>
                  <a:lnTo>
                    <a:pt x="786853" y="190893"/>
                  </a:lnTo>
                  <a:lnTo>
                    <a:pt x="813765" y="152768"/>
                  </a:lnTo>
                  <a:lnTo>
                    <a:pt x="814870" y="140627"/>
                  </a:lnTo>
                  <a:lnTo>
                    <a:pt x="814870" y="133057"/>
                  </a:lnTo>
                  <a:lnTo>
                    <a:pt x="797102" y="99796"/>
                  </a:lnTo>
                  <a:lnTo>
                    <a:pt x="792314" y="95262"/>
                  </a:lnTo>
                  <a:lnTo>
                    <a:pt x="755078" y="80632"/>
                  </a:lnTo>
                  <a:lnTo>
                    <a:pt x="746747" y="78625"/>
                  </a:lnTo>
                  <a:lnTo>
                    <a:pt x="755624" y="57454"/>
                  </a:lnTo>
                  <a:lnTo>
                    <a:pt x="807567" y="57454"/>
                  </a:lnTo>
                  <a:lnTo>
                    <a:pt x="807567" y="55943"/>
                  </a:lnTo>
                  <a:lnTo>
                    <a:pt x="816457" y="3477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89" name="object 89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2422818" y="5571075"/>
              <a:ext cx="94790" cy="167843"/>
            </a:xfrm>
            <a:prstGeom prst="rect">
              <a:avLst/>
            </a:prstGeom>
          </p:spPr>
        </p:pic>
        <p:sp>
          <p:nvSpPr>
            <p:cNvPr id="90" name="object 90"/>
            <p:cNvSpPr/>
            <p:nvPr/>
          </p:nvSpPr>
          <p:spPr>
            <a:xfrm>
              <a:off x="2536764" y="5574097"/>
              <a:ext cx="60960" cy="205740"/>
            </a:xfrm>
            <a:custGeom>
              <a:avLst/>
              <a:gdLst/>
              <a:ahLst/>
              <a:cxnLst/>
              <a:rect l="l" t="t" r="r" b="b"/>
              <a:pathLst>
                <a:path w="60960" h="205739">
                  <a:moveTo>
                    <a:pt x="2962" y="0"/>
                  </a:moveTo>
                  <a:lnTo>
                    <a:pt x="0" y="3021"/>
                  </a:lnTo>
                  <a:lnTo>
                    <a:pt x="11419" y="12715"/>
                  </a:lnTo>
                  <a:lnTo>
                    <a:pt x="21006" y="23824"/>
                  </a:lnTo>
                  <a:lnTo>
                    <a:pt x="36922" y="62473"/>
                  </a:lnTo>
                  <a:lnTo>
                    <a:pt x="40088" y="105850"/>
                  </a:lnTo>
                  <a:lnTo>
                    <a:pt x="39218" y="125389"/>
                  </a:lnTo>
                  <a:lnTo>
                    <a:pt x="25277" y="172382"/>
                  </a:lnTo>
                  <a:lnTo>
                    <a:pt x="0" y="201111"/>
                  </a:lnTo>
                  <a:lnTo>
                    <a:pt x="2962" y="205646"/>
                  </a:lnTo>
                  <a:lnTo>
                    <a:pt x="7504" y="202622"/>
                  </a:lnTo>
                  <a:lnTo>
                    <a:pt x="11848" y="198085"/>
                  </a:lnTo>
                  <a:lnTo>
                    <a:pt x="19352" y="193550"/>
                  </a:lnTo>
                  <a:lnTo>
                    <a:pt x="47200" y="157993"/>
                  </a:lnTo>
                  <a:lnTo>
                    <a:pt x="59663" y="120027"/>
                  </a:lnTo>
                  <a:lnTo>
                    <a:pt x="60823" y="102827"/>
                  </a:lnTo>
                  <a:lnTo>
                    <a:pt x="59398" y="83190"/>
                  </a:lnTo>
                  <a:lnTo>
                    <a:pt x="37126" y="30258"/>
                  </a:lnTo>
                  <a:lnTo>
                    <a:pt x="11827" y="5370"/>
                  </a:lnTo>
                  <a:lnTo>
                    <a:pt x="296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91" name="object 91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2646562" y="5622485"/>
              <a:ext cx="109601" cy="113409"/>
            </a:xfrm>
            <a:prstGeom prst="rect">
              <a:avLst/>
            </a:prstGeom>
          </p:spPr>
        </p:pic>
        <p:sp>
          <p:nvSpPr>
            <p:cNvPr id="92" name="object 92"/>
            <p:cNvSpPr/>
            <p:nvPr/>
          </p:nvSpPr>
          <p:spPr>
            <a:xfrm>
              <a:off x="2809481" y="5574105"/>
              <a:ext cx="318770" cy="205740"/>
            </a:xfrm>
            <a:custGeom>
              <a:avLst/>
              <a:gdLst/>
              <a:ahLst/>
              <a:cxnLst/>
              <a:rect l="l" t="t" r="r" b="b"/>
              <a:pathLst>
                <a:path w="318769" h="205739">
                  <a:moveTo>
                    <a:pt x="60617" y="3022"/>
                  </a:moveTo>
                  <a:lnTo>
                    <a:pt x="23698" y="30251"/>
                  </a:lnTo>
                  <a:lnTo>
                    <a:pt x="1397" y="81483"/>
                  </a:lnTo>
                  <a:lnTo>
                    <a:pt x="0" y="101307"/>
                  </a:lnTo>
                  <a:lnTo>
                    <a:pt x="1663" y="122288"/>
                  </a:lnTo>
                  <a:lnTo>
                    <a:pt x="14986" y="160845"/>
                  </a:lnTo>
                  <a:lnTo>
                    <a:pt x="43268" y="194310"/>
                  </a:lnTo>
                  <a:lnTo>
                    <a:pt x="57658" y="205638"/>
                  </a:lnTo>
                  <a:lnTo>
                    <a:pt x="60617" y="201104"/>
                  </a:lnTo>
                  <a:lnTo>
                    <a:pt x="48628" y="191160"/>
                  </a:lnTo>
                  <a:lnTo>
                    <a:pt x="39001" y="179374"/>
                  </a:lnTo>
                  <a:lnTo>
                    <a:pt x="23152" y="138899"/>
                  </a:lnTo>
                  <a:lnTo>
                    <a:pt x="20726" y="98285"/>
                  </a:lnTo>
                  <a:lnTo>
                    <a:pt x="21551" y="78981"/>
                  </a:lnTo>
                  <a:lnTo>
                    <a:pt x="33959" y="33274"/>
                  </a:lnTo>
                  <a:lnTo>
                    <a:pt x="52285" y="10731"/>
                  </a:lnTo>
                  <a:lnTo>
                    <a:pt x="60617" y="3022"/>
                  </a:lnTo>
                  <a:close/>
                </a:path>
                <a:path w="318769" h="205739">
                  <a:moveTo>
                    <a:pt x="117106" y="145161"/>
                  </a:moveTo>
                  <a:lnTo>
                    <a:pt x="111175" y="139115"/>
                  </a:lnTo>
                  <a:lnTo>
                    <a:pt x="108216" y="137604"/>
                  </a:lnTo>
                  <a:lnTo>
                    <a:pt x="100711" y="137604"/>
                  </a:lnTo>
                  <a:lnTo>
                    <a:pt x="97751" y="139115"/>
                  </a:lnTo>
                  <a:lnTo>
                    <a:pt x="94780" y="142138"/>
                  </a:lnTo>
                  <a:lnTo>
                    <a:pt x="93408" y="145161"/>
                  </a:lnTo>
                  <a:lnTo>
                    <a:pt x="91821" y="148183"/>
                  </a:lnTo>
                  <a:lnTo>
                    <a:pt x="91821" y="155740"/>
                  </a:lnTo>
                  <a:lnTo>
                    <a:pt x="93408" y="158775"/>
                  </a:lnTo>
                  <a:lnTo>
                    <a:pt x="94780" y="160286"/>
                  </a:lnTo>
                  <a:lnTo>
                    <a:pt x="97751" y="163309"/>
                  </a:lnTo>
                  <a:lnTo>
                    <a:pt x="100711" y="164820"/>
                  </a:lnTo>
                  <a:lnTo>
                    <a:pt x="105257" y="164820"/>
                  </a:lnTo>
                  <a:lnTo>
                    <a:pt x="108216" y="164820"/>
                  </a:lnTo>
                  <a:lnTo>
                    <a:pt x="111175" y="163309"/>
                  </a:lnTo>
                  <a:lnTo>
                    <a:pt x="114134" y="160286"/>
                  </a:lnTo>
                  <a:lnTo>
                    <a:pt x="117106" y="158775"/>
                  </a:lnTo>
                  <a:lnTo>
                    <a:pt x="117106" y="145161"/>
                  </a:lnTo>
                  <a:close/>
                </a:path>
                <a:path w="318769" h="205739">
                  <a:moveTo>
                    <a:pt x="233972" y="67132"/>
                  </a:moveTo>
                  <a:lnTo>
                    <a:pt x="220776" y="21170"/>
                  </a:lnTo>
                  <a:lnTo>
                    <a:pt x="211886" y="11620"/>
                  </a:lnTo>
                  <a:lnTo>
                    <a:pt x="211886" y="62001"/>
                  </a:lnTo>
                  <a:lnTo>
                    <a:pt x="211886" y="65024"/>
                  </a:lnTo>
                  <a:lnTo>
                    <a:pt x="210312" y="69557"/>
                  </a:lnTo>
                  <a:lnTo>
                    <a:pt x="210312" y="83172"/>
                  </a:lnTo>
                  <a:lnTo>
                    <a:pt x="208927" y="84683"/>
                  </a:lnTo>
                  <a:lnTo>
                    <a:pt x="205968" y="87706"/>
                  </a:lnTo>
                  <a:lnTo>
                    <a:pt x="200037" y="90728"/>
                  </a:lnTo>
                  <a:lnTo>
                    <a:pt x="195503" y="93751"/>
                  </a:lnTo>
                  <a:lnTo>
                    <a:pt x="189572" y="95262"/>
                  </a:lnTo>
                  <a:lnTo>
                    <a:pt x="183654" y="95262"/>
                  </a:lnTo>
                  <a:lnTo>
                    <a:pt x="156083" y="65405"/>
                  </a:lnTo>
                  <a:lnTo>
                    <a:pt x="154025" y="48387"/>
                  </a:lnTo>
                  <a:lnTo>
                    <a:pt x="154559" y="38747"/>
                  </a:lnTo>
                  <a:lnTo>
                    <a:pt x="171805" y="7569"/>
                  </a:lnTo>
                  <a:lnTo>
                    <a:pt x="179311" y="7569"/>
                  </a:lnTo>
                  <a:lnTo>
                    <a:pt x="209664" y="39509"/>
                  </a:lnTo>
                  <a:lnTo>
                    <a:pt x="211886" y="62001"/>
                  </a:lnTo>
                  <a:lnTo>
                    <a:pt x="211886" y="11620"/>
                  </a:lnTo>
                  <a:lnTo>
                    <a:pt x="206336" y="7569"/>
                  </a:lnTo>
                  <a:lnTo>
                    <a:pt x="203479" y="5486"/>
                  </a:lnTo>
                  <a:lnTo>
                    <a:pt x="192976" y="1397"/>
                  </a:lnTo>
                  <a:lnTo>
                    <a:pt x="180682" y="0"/>
                  </a:lnTo>
                  <a:lnTo>
                    <a:pt x="171043" y="1104"/>
                  </a:lnTo>
                  <a:lnTo>
                    <a:pt x="140665" y="25146"/>
                  </a:lnTo>
                  <a:lnTo>
                    <a:pt x="131914" y="57467"/>
                  </a:lnTo>
                  <a:lnTo>
                    <a:pt x="132702" y="67132"/>
                  </a:lnTo>
                  <a:lnTo>
                    <a:pt x="157035" y="102260"/>
                  </a:lnTo>
                  <a:lnTo>
                    <a:pt x="174764" y="105854"/>
                  </a:lnTo>
                  <a:lnTo>
                    <a:pt x="177723" y="105854"/>
                  </a:lnTo>
                  <a:lnTo>
                    <a:pt x="182270" y="104343"/>
                  </a:lnTo>
                  <a:lnTo>
                    <a:pt x="186613" y="104343"/>
                  </a:lnTo>
                  <a:lnTo>
                    <a:pt x="194119" y="102819"/>
                  </a:lnTo>
                  <a:lnTo>
                    <a:pt x="200037" y="99796"/>
                  </a:lnTo>
                  <a:lnTo>
                    <a:pt x="205968" y="95262"/>
                  </a:lnTo>
                  <a:lnTo>
                    <a:pt x="210312" y="92240"/>
                  </a:lnTo>
                  <a:lnTo>
                    <a:pt x="192163" y="130048"/>
                  </a:lnTo>
                  <a:lnTo>
                    <a:pt x="158572" y="157264"/>
                  </a:lnTo>
                  <a:lnTo>
                    <a:pt x="152641" y="158775"/>
                  </a:lnTo>
                  <a:lnTo>
                    <a:pt x="146723" y="161798"/>
                  </a:lnTo>
                  <a:lnTo>
                    <a:pt x="139217" y="163309"/>
                  </a:lnTo>
                  <a:lnTo>
                    <a:pt x="139217" y="167843"/>
                  </a:lnTo>
                  <a:lnTo>
                    <a:pt x="182384" y="156083"/>
                  </a:lnTo>
                  <a:lnTo>
                    <a:pt x="214388" y="128130"/>
                  </a:lnTo>
                  <a:lnTo>
                    <a:pt x="230581" y="92240"/>
                  </a:lnTo>
                  <a:lnTo>
                    <a:pt x="233502" y="75603"/>
                  </a:lnTo>
                  <a:lnTo>
                    <a:pt x="233972" y="67132"/>
                  </a:lnTo>
                  <a:close/>
                </a:path>
                <a:path w="318769" h="205739">
                  <a:moveTo>
                    <a:pt x="318528" y="102819"/>
                  </a:moveTo>
                  <a:lnTo>
                    <a:pt x="312750" y="64833"/>
                  </a:lnTo>
                  <a:lnTo>
                    <a:pt x="294830" y="30251"/>
                  </a:lnTo>
                  <a:lnTo>
                    <a:pt x="260667" y="0"/>
                  </a:lnTo>
                  <a:lnTo>
                    <a:pt x="257708" y="3022"/>
                  </a:lnTo>
                  <a:lnTo>
                    <a:pt x="268909" y="12712"/>
                  </a:lnTo>
                  <a:lnTo>
                    <a:pt x="278117" y="23825"/>
                  </a:lnTo>
                  <a:lnTo>
                    <a:pt x="294627" y="62471"/>
                  </a:lnTo>
                  <a:lnTo>
                    <a:pt x="297789" y="105854"/>
                  </a:lnTo>
                  <a:lnTo>
                    <a:pt x="296926" y="125387"/>
                  </a:lnTo>
                  <a:lnTo>
                    <a:pt x="282917" y="172491"/>
                  </a:lnTo>
                  <a:lnTo>
                    <a:pt x="257708" y="201104"/>
                  </a:lnTo>
                  <a:lnTo>
                    <a:pt x="259283" y="205638"/>
                  </a:lnTo>
                  <a:lnTo>
                    <a:pt x="263626" y="202615"/>
                  </a:lnTo>
                  <a:lnTo>
                    <a:pt x="269557" y="198081"/>
                  </a:lnTo>
                  <a:lnTo>
                    <a:pt x="277063" y="193548"/>
                  </a:lnTo>
                  <a:lnTo>
                    <a:pt x="304901" y="157988"/>
                  </a:lnTo>
                  <a:lnTo>
                    <a:pt x="317373" y="120027"/>
                  </a:lnTo>
                  <a:lnTo>
                    <a:pt x="318236" y="111633"/>
                  </a:lnTo>
                  <a:lnTo>
                    <a:pt x="318528" y="10281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93" name="object 93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3165143" y="5574097"/>
              <a:ext cx="180693" cy="205646"/>
            </a:xfrm>
            <a:prstGeom prst="rect">
              <a:avLst/>
            </a:prstGeom>
          </p:spPr>
        </p:pic>
        <p:sp>
          <p:nvSpPr>
            <p:cNvPr id="94" name="object 94"/>
            <p:cNvSpPr/>
            <p:nvPr/>
          </p:nvSpPr>
          <p:spPr>
            <a:xfrm>
              <a:off x="3369526" y="5574105"/>
              <a:ext cx="233045" cy="205740"/>
            </a:xfrm>
            <a:custGeom>
              <a:avLst/>
              <a:gdLst/>
              <a:ahLst/>
              <a:cxnLst/>
              <a:rect l="l" t="t" r="r" b="b"/>
              <a:pathLst>
                <a:path w="233045" h="205739">
                  <a:moveTo>
                    <a:pt x="60820" y="102819"/>
                  </a:moveTo>
                  <a:lnTo>
                    <a:pt x="54508" y="64833"/>
                  </a:lnTo>
                  <a:lnTo>
                    <a:pt x="36931" y="30251"/>
                  </a:lnTo>
                  <a:lnTo>
                    <a:pt x="2959" y="0"/>
                  </a:lnTo>
                  <a:lnTo>
                    <a:pt x="0" y="3022"/>
                  </a:lnTo>
                  <a:lnTo>
                    <a:pt x="11087" y="12712"/>
                  </a:lnTo>
                  <a:lnTo>
                    <a:pt x="20142" y="23825"/>
                  </a:lnTo>
                  <a:lnTo>
                    <a:pt x="35598" y="62471"/>
                  </a:lnTo>
                  <a:lnTo>
                    <a:pt x="40093" y="105854"/>
                  </a:lnTo>
                  <a:lnTo>
                    <a:pt x="39217" y="125387"/>
                  </a:lnTo>
                  <a:lnTo>
                    <a:pt x="25006" y="172491"/>
                  </a:lnTo>
                  <a:lnTo>
                    <a:pt x="0" y="201104"/>
                  </a:lnTo>
                  <a:lnTo>
                    <a:pt x="1384" y="205638"/>
                  </a:lnTo>
                  <a:lnTo>
                    <a:pt x="31965" y="179755"/>
                  </a:lnTo>
                  <a:lnTo>
                    <a:pt x="53797" y="143764"/>
                  </a:lnTo>
                  <a:lnTo>
                    <a:pt x="60528" y="111633"/>
                  </a:lnTo>
                  <a:lnTo>
                    <a:pt x="60820" y="102819"/>
                  </a:lnTo>
                  <a:close/>
                </a:path>
                <a:path w="233045" h="205739">
                  <a:moveTo>
                    <a:pt x="232638" y="113411"/>
                  </a:moveTo>
                  <a:lnTo>
                    <a:pt x="123037" y="113411"/>
                  </a:lnTo>
                  <a:lnTo>
                    <a:pt x="123037" y="130035"/>
                  </a:lnTo>
                  <a:lnTo>
                    <a:pt x="232638" y="130035"/>
                  </a:lnTo>
                  <a:lnTo>
                    <a:pt x="232638" y="113411"/>
                  </a:lnTo>
                  <a:close/>
                </a:path>
                <a:path w="233045" h="205739">
                  <a:moveTo>
                    <a:pt x="232638" y="81648"/>
                  </a:moveTo>
                  <a:lnTo>
                    <a:pt x="123037" y="81648"/>
                  </a:lnTo>
                  <a:lnTo>
                    <a:pt x="123037" y="98285"/>
                  </a:lnTo>
                  <a:lnTo>
                    <a:pt x="232638" y="98285"/>
                  </a:lnTo>
                  <a:lnTo>
                    <a:pt x="232638" y="8164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95" name="object 95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3665753" y="5571075"/>
              <a:ext cx="491920" cy="170867"/>
            </a:xfrm>
            <a:prstGeom prst="rect">
              <a:avLst/>
            </a:prstGeom>
          </p:spPr>
        </p:pic>
        <p:sp>
          <p:nvSpPr>
            <p:cNvPr id="96" name="object 96"/>
            <p:cNvSpPr/>
            <p:nvPr/>
          </p:nvSpPr>
          <p:spPr>
            <a:xfrm>
              <a:off x="292770" y="6183697"/>
              <a:ext cx="134620" cy="161925"/>
            </a:xfrm>
            <a:custGeom>
              <a:avLst/>
              <a:gdLst/>
              <a:ahLst/>
              <a:cxnLst/>
              <a:rect l="l" t="t" r="r" b="b"/>
              <a:pathLst>
                <a:path w="134620" h="161925">
                  <a:moveTo>
                    <a:pt x="69495" y="0"/>
                  </a:moveTo>
                  <a:lnTo>
                    <a:pt x="63580" y="0"/>
                  </a:lnTo>
                  <a:lnTo>
                    <a:pt x="0" y="161798"/>
                  </a:lnTo>
                  <a:lnTo>
                    <a:pt x="134554" y="161798"/>
                  </a:lnTo>
                  <a:lnTo>
                    <a:pt x="130298" y="151211"/>
                  </a:lnTo>
                  <a:lnTo>
                    <a:pt x="16265" y="151211"/>
                  </a:lnTo>
                  <a:lnTo>
                    <a:pt x="59145" y="40834"/>
                  </a:lnTo>
                  <a:lnTo>
                    <a:pt x="85915" y="40834"/>
                  </a:lnTo>
                  <a:lnTo>
                    <a:pt x="69495" y="0"/>
                  </a:lnTo>
                  <a:close/>
                </a:path>
                <a:path w="134620" h="161925">
                  <a:moveTo>
                    <a:pt x="85915" y="40834"/>
                  </a:moveTo>
                  <a:lnTo>
                    <a:pt x="59145" y="40834"/>
                  </a:lnTo>
                  <a:lnTo>
                    <a:pt x="103504" y="151211"/>
                  </a:lnTo>
                  <a:lnTo>
                    <a:pt x="130298" y="151211"/>
                  </a:lnTo>
                  <a:lnTo>
                    <a:pt x="85915" y="4083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97" name="object 97"/>
            <p:cNvSpPr/>
            <p:nvPr/>
          </p:nvSpPr>
          <p:spPr>
            <a:xfrm>
              <a:off x="292770" y="6183697"/>
              <a:ext cx="134620" cy="161925"/>
            </a:xfrm>
            <a:custGeom>
              <a:avLst/>
              <a:gdLst/>
              <a:ahLst/>
              <a:cxnLst/>
              <a:rect l="l" t="t" r="r" b="b"/>
              <a:pathLst>
                <a:path w="134620" h="161925">
                  <a:moveTo>
                    <a:pt x="16265" y="151211"/>
                  </a:moveTo>
                  <a:lnTo>
                    <a:pt x="103504" y="151211"/>
                  </a:lnTo>
                  <a:lnTo>
                    <a:pt x="59145" y="40834"/>
                  </a:lnTo>
                  <a:lnTo>
                    <a:pt x="16265" y="151211"/>
                  </a:lnTo>
                  <a:close/>
                </a:path>
                <a:path w="134620" h="161925">
                  <a:moveTo>
                    <a:pt x="134554" y="161798"/>
                  </a:moveTo>
                  <a:lnTo>
                    <a:pt x="0" y="161798"/>
                  </a:lnTo>
                  <a:lnTo>
                    <a:pt x="63580" y="0"/>
                  </a:lnTo>
                  <a:lnTo>
                    <a:pt x="69495" y="0"/>
                  </a:lnTo>
                  <a:lnTo>
                    <a:pt x="134554" y="161798"/>
                  </a:lnTo>
                  <a:close/>
                </a:path>
              </a:pathLst>
            </a:custGeom>
            <a:ln w="448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98" name="object 98"/>
            <p:cNvSpPr/>
            <p:nvPr/>
          </p:nvSpPr>
          <p:spPr>
            <a:xfrm>
              <a:off x="434708" y="6239649"/>
              <a:ext cx="337185" cy="168275"/>
            </a:xfrm>
            <a:custGeom>
              <a:avLst/>
              <a:gdLst/>
              <a:ahLst/>
              <a:cxnLst/>
              <a:rect l="l" t="t" r="r" b="b"/>
              <a:pathLst>
                <a:path w="337184" h="168275">
                  <a:moveTo>
                    <a:pt x="149352" y="9080"/>
                  </a:moveTo>
                  <a:lnTo>
                    <a:pt x="147866" y="4546"/>
                  </a:lnTo>
                  <a:lnTo>
                    <a:pt x="144919" y="3035"/>
                  </a:lnTo>
                  <a:lnTo>
                    <a:pt x="141960" y="0"/>
                  </a:lnTo>
                  <a:lnTo>
                    <a:pt x="131610" y="0"/>
                  </a:lnTo>
                  <a:lnTo>
                    <a:pt x="130136" y="3035"/>
                  </a:lnTo>
                  <a:lnTo>
                    <a:pt x="127177" y="6057"/>
                  </a:lnTo>
                  <a:lnTo>
                    <a:pt x="127177" y="12103"/>
                  </a:lnTo>
                  <a:lnTo>
                    <a:pt x="128651" y="12103"/>
                  </a:lnTo>
                  <a:lnTo>
                    <a:pt x="128651" y="13614"/>
                  </a:lnTo>
                  <a:lnTo>
                    <a:pt x="137528" y="22682"/>
                  </a:lnTo>
                  <a:lnTo>
                    <a:pt x="137528" y="31762"/>
                  </a:lnTo>
                  <a:lnTo>
                    <a:pt x="136042" y="34785"/>
                  </a:lnTo>
                  <a:lnTo>
                    <a:pt x="133083" y="39319"/>
                  </a:lnTo>
                  <a:lnTo>
                    <a:pt x="130136" y="45364"/>
                  </a:lnTo>
                  <a:lnTo>
                    <a:pt x="124193" y="54444"/>
                  </a:lnTo>
                  <a:lnTo>
                    <a:pt x="119761" y="60490"/>
                  </a:lnTo>
                  <a:lnTo>
                    <a:pt x="110896" y="71069"/>
                  </a:lnTo>
                  <a:lnTo>
                    <a:pt x="103505" y="80149"/>
                  </a:lnTo>
                  <a:lnTo>
                    <a:pt x="99072" y="86194"/>
                  </a:lnTo>
                  <a:lnTo>
                    <a:pt x="99072" y="87706"/>
                  </a:lnTo>
                  <a:lnTo>
                    <a:pt x="93878" y="27228"/>
                  </a:lnTo>
                  <a:lnTo>
                    <a:pt x="91681" y="1524"/>
                  </a:lnTo>
                  <a:lnTo>
                    <a:pt x="90195" y="0"/>
                  </a:lnTo>
                  <a:lnTo>
                    <a:pt x="87236" y="0"/>
                  </a:lnTo>
                  <a:lnTo>
                    <a:pt x="87236" y="1524"/>
                  </a:lnTo>
                  <a:lnTo>
                    <a:pt x="41414" y="74091"/>
                  </a:lnTo>
                  <a:lnTo>
                    <a:pt x="40195" y="62001"/>
                  </a:lnTo>
                  <a:lnTo>
                    <a:pt x="39192" y="52552"/>
                  </a:lnTo>
                  <a:lnTo>
                    <a:pt x="38087" y="42633"/>
                  </a:lnTo>
                  <a:lnTo>
                    <a:pt x="36982" y="33274"/>
                  </a:lnTo>
                  <a:lnTo>
                    <a:pt x="35610" y="18503"/>
                  </a:lnTo>
                  <a:lnTo>
                    <a:pt x="33820" y="8128"/>
                  </a:lnTo>
                  <a:lnTo>
                    <a:pt x="31762" y="2006"/>
                  </a:lnTo>
                  <a:lnTo>
                    <a:pt x="29565" y="0"/>
                  </a:lnTo>
                  <a:lnTo>
                    <a:pt x="19215" y="1524"/>
                  </a:lnTo>
                  <a:lnTo>
                    <a:pt x="14782" y="3035"/>
                  </a:lnTo>
                  <a:lnTo>
                    <a:pt x="11823" y="3035"/>
                  </a:lnTo>
                  <a:lnTo>
                    <a:pt x="8877" y="4546"/>
                  </a:lnTo>
                  <a:lnTo>
                    <a:pt x="5918" y="4546"/>
                  </a:lnTo>
                  <a:lnTo>
                    <a:pt x="2959" y="6057"/>
                  </a:lnTo>
                  <a:lnTo>
                    <a:pt x="0" y="6057"/>
                  </a:lnTo>
                  <a:lnTo>
                    <a:pt x="0" y="9080"/>
                  </a:lnTo>
                  <a:lnTo>
                    <a:pt x="10350" y="9080"/>
                  </a:lnTo>
                  <a:lnTo>
                    <a:pt x="14782" y="10591"/>
                  </a:lnTo>
                  <a:lnTo>
                    <a:pt x="20701" y="39319"/>
                  </a:lnTo>
                  <a:lnTo>
                    <a:pt x="22174" y="45364"/>
                  </a:lnTo>
                  <a:lnTo>
                    <a:pt x="22174" y="57467"/>
                  </a:lnTo>
                  <a:lnTo>
                    <a:pt x="23660" y="65024"/>
                  </a:lnTo>
                  <a:lnTo>
                    <a:pt x="23736" y="80149"/>
                  </a:lnTo>
                  <a:lnTo>
                    <a:pt x="25133" y="107365"/>
                  </a:lnTo>
                  <a:lnTo>
                    <a:pt x="26606" y="108877"/>
                  </a:lnTo>
                  <a:lnTo>
                    <a:pt x="28092" y="108877"/>
                  </a:lnTo>
                  <a:lnTo>
                    <a:pt x="28092" y="107365"/>
                  </a:lnTo>
                  <a:lnTo>
                    <a:pt x="29565" y="107365"/>
                  </a:lnTo>
                  <a:lnTo>
                    <a:pt x="49212" y="74091"/>
                  </a:lnTo>
                  <a:lnTo>
                    <a:pt x="76898" y="27228"/>
                  </a:lnTo>
                  <a:lnTo>
                    <a:pt x="84289" y="101320"/>
                  </a:lnTo>
                  <a:lnTo>
                    <a:pt x="84289" y="108877"/>
                  </a:lnTo>
                  <a:lnTo>
                    <a:pt x="85763" y="108877"/>
                  </a:lnTo>
                  <a:lnTo>
                    <a:pt x="88557" y="107480"/>
                  </a:lnTo>
                  <a:lnTo>
                    <a:pt x="92595" y="103390"/>
                  </a:lnTo>
                  <a:lnTo>
                    <a:pt x="98031" y="96761"/>
                  </a:lnTo>
                  <a:lnTo>
                    <a:pt x="104978" y="87706"/>
                  </a:lnTo>
                  <a:lnTo>
                    <a:pt x="110299" y="81775"/>
                  </a:lnTo>
                  <a:lnTo>
                    <a:pt x="115328" y="75425"/>
                  </a:lnTo>
                  <a:lnTo>
                    <a:pt x="120370" y="68783"/>
                  </a:lnTo>
                  <a:lnTo>
                    <a:pt x="125691" y="62001"/>
                  </a:lnTo>
                  <a:lnTo>
                    <a:pt x="131610" y="52933"/>
                  </a:lnTo>
                  <a:lnTo>
                    <a:pt x="136042" y="46875"/>
                  </a:lnTo>
                  <a:lnTo>
                    <a:pt x="139001" y="40830"/>
                  </a:lnTo>
                  <a:lnTo>
                    <a:pt x="143738" y="32537"/>
                  </a:lnTo>
                  <a:lnTo>
                    <a:pt x="146951" y="25527"/>
                  </a:lnTo>
                  <a:lnTo>
                    <a:pt x="148767" y="19354"/>
                  </a:lnTo>
                  <a:lnTo>
                    <a:pt x="149352" y="13614"/>
                  </a:lnTo>
                  <a:lnTo>
                    <a:pt x="149352" y="9080"/>
                  </a:lnTo>
                  <a:close/>
                </a:path>
                <a:path w="337184" h="168275">
                  <a:moveTo>
                    <a:pt x="215900" y="107365"/>
                  </a:moveTo>
                  <a:lnTo>
                    <a:pt x="190741" y="107365"/>
                  </a:lnTo>
                  <a:lnTo>
                    <a:pt x="190741" y="108877"/>
                  </a:lnTo>
                  <a:lnTo>
                    <a:pt x="195173" y="108877"/>
                  </a:lnTo>
                  <a:lnTo>
                    <a:pt x="196659" y="110388"/>
                  </a:lnTo>
                  <a:lnTo>
                    <a:pt x="199618" y="110388"/>
                  </a:lnTo>
                  <a:lnTo>
                    <a:pt x="199618" y="113411"/>
                  </a:lnTo>
                  <a:lnTo>
                    <a:pt x="172999" y="136093"/>
                  </a:lnTo>
                  <a:lnTo>
                    <a:pt x="189268" y="72580"/>
                  </a:lnTo>
                  <a:lnTo>
                    <a:pt x="189268" y="71069"/>
                  </a:lnTo>
                  <a:lnTo>
                    <a:pt x="187782" y="72580"/>
                  </a:lnTo>
                  <a:lnTo>
                    <a:pt x="183349" y="72580"/>
                  </a:lnTo>
                  <a:lnTo>
                    <a:pt x="181876" y="74091"/>
                  </a:lnTo>
                  <a:lnTo>
                    <a:pt x="172999" y="74091"/>
                  </a:lnTo>
                  <a:lnTo>
                    <a:pt x="170040" y="75615"/>
                  </a:lnTo>
                  <a:lnTo>
                    <a:pt x="168567" y="75615"/>
                  </a:lnTo>
                  <a:lnTo>
                    <a:pt x="168567" y="77127"/>
                  </a:lnTo>
                  <a:lnTo>
                    <a:pt x="174485" y="77127"/>
                  </a:lnTo>
                  <a:lnTo>
                    <a:pt x="177444" y="80149"/>
                  </a:lnTo>
                  <a:lnTo>
                    <a:pt x="177444" y="84683"/>
                  </a:lnTo>
                  <a:lnTo>
                    <a:pt x="155257" y="166331"/>
                  </a:lnTo>
                  <a:lnTo>
                    <a:pt x="165608" y="166331"/>
                  </a:lnTo>
                  <a:lnTo>
                    <a:pt x="171526" y="142138"/>
                  </a:lnTo>
                  <a:lnTo>
                    <a:pt x="177444" y="137604"/>
                  </a:lnTo>
                  <a:lnTo>
                    <a:pt x="178917" y="140627"/>
                  </a:lnTo>
                  <a:lnTo>
                    <a:pt x="180390" y="145161"/>
                  </a:lnTo>
                  <a:lnTo>
                    <a:pt x="184835" y="154241"/>
                  </a:lnTo>
                  <a:lnTo>
                    <a:pt x="186309" y="155752"/>
                  </a:lnTo>
                  <a:lnTo>
                    <a:pt x="187782" y="161798"/>
                  </a:lnTo>
                  <a:lnTo>
                    <a:pt x="193700" y="167843"/>
                  </a:lnTo>
                  <a:lnTo>
                    <a:pt x="199618" y="167843"/>
                  </a:lnTo>
                  <a:lnTo>
                    <a:pt x="202565" y="166331"/>
                  </a:lnTo>
                  <a:lnTo>
                    <a:pt x="207010" y="161798"/>
                  </a:lnTo>
                  <a:lnTo>
                    <a:pt x="207746" y="160286"/>
                  </a:lnTo>
                  <a:lnTo>
                    <a:pt x="211442" y="152730"/>
                  </a:lnTo>
                  <a:lnTo>
                    <a:pt x="209956" y="151218"/>
                  </a:lnTo>
                  <a:lnTo>
                    <a:pt x="207010" y="157264"/>
                  </a:lnTo>
                  <a:lnTo>
                    <a:pt x="204050" y="160286"/>
                  </a:lnTo>
                  <a:lnTo>
                    <a:pt x="198132" y="160286"/>
                  </a:lnTo>
                  <a:lnTo>
                    <a:pt x="196659" y="157264"/>
                  </a:lnTo>
                  <a:lnTo>
                    <a:pt x="195249" y="153860"/>
                  </a:lnTo>
                  <a:lnTo>
                    <a:pt x="190207" y="140246"/>
                  </a:lnTo>
                  <a:lnTo>
                    <a:pt x="189204" y="137604"/>
                  </a:lnTo>
                  <a:lnTo>
                    <a:pt x="188620" y="136093"/>
                  </a:lnTo>
                  <a:lnTo>
                    <a:pt x="186309" y="130048"/>
                  </a:lnTo>
                  <a:lnTo>
                    <a:pt x="203974" y="114731"/>
                  </a:lnTo>
                  <a:lnTo>
                    <a:pt x="207010" y="111899"/>
                  </a:lnTo>
                  <a:lnTo>
                    <a:pt x="212915" y="108877"/>
                  </a:lnTo>
                  <a:lnTo>
                    <a:pt x="215900" y="108877"/>
                  </a:lnTo>
                  <a:lnTo>
                    <a:pt x="215900" y="107365"/>
                  </a:lnTo>
                  <a:close/>
                </a:path>
                <a:path w="337184" h="168275">
                  <a:moveTo>
                    <a:pt x="289814" y="137604"/>
                  </a:moveTo>
                  <a:lnTo>
                    <a:pt x="226237" y="137604"/>
                  </a:lnTo>
                  <a:lnTo>
                    <a:pt x="226237" y="148183"/>
                  </a:lnTo>
                  <a:lnTo>
                    <a:pt x="289814" y="148183"/>
                  </a:lnTo>
                  <a:lnTo>
                    <a:pt x="289814" y="137604"/>
                  </a:lnTo>
                  <a:close/>
                </a:path>
                <a:path w="337184" h="168275">
                  <a:moveTo>
                    <a:pt x="289814" y="119456"/>
                  </a:moveTo>
                  <a:lnTo>
                    <a:pt x="226237" y="119456"/>
                  </a:lnTo>
                  <a:lnTo>
                    <a:pt x="226237" y="130048"/>
                  </a:lnTo>
                  <a:lnTo>
                    <a:pt x="289814" y="130048"/>
                  </a:lnTo>
                  <a:lnTo>
                    <a:pt x="289814" y="119456"/>
                  </a:lnTo>
                  <a:close/>
                </a:path>
                <a:path w="337184" h="168275">
                  <a:moveTo>
                    <a:pt x="337134" y="164820"/>
                  </a:moveTo>
                  <a:lnTo>
                    <a:pt x="332701" y="164820"/>
                  </a:lnTo>
                  <a:lnTo>
                    <a:pt x="329742" y="163309"/>
                  </a:lnTo>
                  <a:lnTo>
                    <a:pt x="328269" y="163309"/>
                  </a:lnTo>
                  <a:lnTo>
                    <a:pt x="325310" y="161798"/>
                  </a:lnTo>
                  <a:lnTo>
                    <a:pt x="325310" y="84683"/>
                  </a:lnTo>
                  <a:lnTo>
                    <a:pt x="325310" y="74091"/>
                  </a:lnTo>
                  <a:lnTo>
                    <a:pt x="323824" y="72580"/>
                  </a:lnTo>
                  <a:lnTo>
                    <a:pt x="298678" y="86194"/>
                  </a:lnTo>
                  <a:lnTo>
                    <a:pt x="298678" y="87706"/>
                  </a:lnTo>
                  <a:lnTo>
                    <a:pt x="301637" y="87706"/>
                  </a:lnTo>
                  <a:lnTo>
                    <a:pt x="303136" y="86194"/>
                  </a:lnTo>
                  <a:lnTo>
                    <a:pt x="304609" y="86194"/>
                  </a:lnTo>
                  <a:lnTo>
                    <a:pt x="306095" y="84683"/>
                  </a:lnTo>
                  <a:lnTo>
                    <a:pt x="312000" y="84683"/>
                  </a:lnTo>
                  <a:lnTo>
                    <a:pt x="312000" y="86194"/>
                  </a:lnTo>
                  <a:lnTo>
                    <a:pt x="313486" y="87706"/>
                  </a:lnTo>
                  <a:lnTo>
                    <a:pt x="313486" y="158775"/>
                  </a:lnTo>
                  <a:lnTo>
                    <a:pt x="312000" y="161798"/>
                  </a:lnTo>
                  <a:lnTo>
                    <a:pt x="310527" y="161798"/>
                  </a:lnTo>
                  <a:lnTo>
                    <a:pt x="309041" y="163309"/>
                  </a:lnTo>
                  <a:lnTo>
                    <a:pt x="306095" y="164820"/>
                  </a:lnTo>
                  <a:lnTo>
                    <a:pt x="300151" y="164820"/>
                  </a:lnTo>
                  <a:lnTo>
                    <a:pt x="300151" y="166331"/>
                  </a:lnTo>
                  <a:lnTo>
                    <a:pt x="337134" y="166331"/>
                  </a:lnTo>
                  <a:lnTo>
                    <a:pt x="337134" y="16482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99" name="object 99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791066" y="6312229"/>
              <a:ext cx="230674" cy="122476"/>
            </a:xfrm>
            <a:prstGeom prst="rect">
              <a:avLst/>
            </a:prstGeom>
          </p:spPr>
        </p:pic>
        <p:sp>
          <p:nvSpPr>
            <p:cNvPr id="100" name="object 100"/>
            <p:cNvSpPr/>
            <p:nvPr/>
          </p:nvSpPr>
          <p:spPr>
            <a:xfrm>
              <a:off x="601802" y="6144399"/>
              <a:ext cx="1254125" cy="245110"/>
            </a:xfrm>
            <a:custGeom>
              <a:avLst/>
              <a:gdLst/>
              <a:ahLst/>
              <a:cxnLst/>
              <a:rect l="l" t="t" r="r" b="b"/>
              <a:pathLst>
                <a:path w="1254125" h="245110">
                  <a:moveTo>
                    <a:pt x="38430" y="90716"/>
                  </a:moveTo>
                  <a:lnTo>
                    <a:pt x="29565" y="90716"/>
                  </a:lnTo>
                  <a:lnTo>
                    <a:pt x="28079" y="89204"/>
                  </a:lnTo>
                  <a:lnTo>
                    <a:pt x="26606" y="89204"/>
                  </a:lnTo>
                  <a:lnTo>
                    <a:pt x="25133" y="86182"/>
                  </a:lnTo>
                  <a:lnTo>
                    <a:pt x="25133" y="10579"/>
                  </a:lnTo>
                  <a:lnTo>
                    <a:pt x="25133" y="0"/>
                  </a:lnTo>
                  <a:lnTo>
                    <a:pt x="23647" y="0"/>
                  </a:lnTo>
                  <a:lnTo>
                    <a:pt x="0" y="12090"/>
                  </a:lnTo>
                  <a:lnTo>
                    <a:pt x="0" y="13601"/>
                  </a:lnTo>
                  <a:lnTo>
                    <a:pt x="2946" y="13601"/>
                  </a:lnTo>
                  <a:lnTo>
                    <a:pt x="4432" y="12090"/>
                  </a:lnTo>
                  <a:lnTo>
                    <a:pt x="7391" y="12090"/>
                  </a:lnTo>
                  <a:lnTo>
                    <a:pt x="8864" y="10579"/>
                  </a:lnTo>
                  <a:lnTo>
                    <a:pt x="11823" y="10579"/>
                  </a:lnTo>
                  <a:lnTo>
                    <a:pt x="11823" y="12090"/>
                  </a:lnTo>
                  <a:lnTo>
                    <a:pt x="13296" y="13601"/>
                  </a:lnTo>
                  <a:lnTo>
                    <a:pt x="13296" y="87693"/>
                  </a:lnTo>
                  <a:lnTo>
                    <a:pt x="11823" y="89204"/>
                  </a:lnTo>
                  <a:lnTo>
                    <a:pt x="8864" y="89204"/>
                  </a:lnTo>
                  <a:lnTo>
                    <a:pt x="5905" y="90716"/>
                  </a:lnTo>
                  <a:lnTo>
                    <a:pt x="0" y="90716"/>
                  </a:lnTo>
                  <a:lnTo>
                    <a:pt x="0" y="93738"/>
                  </a:lnTo>
                  <a:lnTo>
                    <a:pt x="38430" y="93738"/>
                  </a:lnTo>
                  <a:lnTo>
                    <a:pt x="38430" y="90716"/>
                  </a:lnTo>
                  <a:close/>
                </a:path>
                <a:path w="1254125" h="245110">
                  <a:moveTo>
                    <a:pt x="612152" y="152717"/>
                  </a:moveTo>
                  <a:lnTo>
                    <a:pt x="502742" y="152717"/>
                  </a:lnTo>
                  <a:lnTo>
                    <a:pt x="502742" y="169341"/>
                  </a:lnTo>
                  <a:lnTo>
                    <a:pt x="612152" y="169341"/>
                  </a:lnTo>
                  <a:lnTo>
                    <a:pt x="612152" y="152717"/>
                  </a:lnTo>
                  <a:close/>
                </a:path>
                <a:path w="1254125" h="245110">
                  <a:moveTo>
                    <a:pt x="612152" y="120954"/>
                  </a:moveTo>
                  <a:lnTo>
                    <a:pt x="502742" y="120954"/>
                  </a:lnTo>
                  <a:lnTo>
                    <a:pt x="502742" y="137591"/>
                  </a:lnTo>
                  <a:lnTo>
                    <a:pt x="612152" y="137591"/>
                  </a:lnTo>
                  <a:lnTo>
                    <a:pt x="612152" y="120954"/>
                  </a:lnTo>
                  <a:close/>
                </a:path>
                <a:path w="1254125" h="245110">
                  <a:moveTo>
                    <a:pt x="736346" y="42329"/>
                  </a:moveTo>
                  <a:lnTo>
                    <a:pt x="700862" y="69557"/>
                  </a:lnTo>
                  <a:lnTo>
                    <a:pt x="677379" y="120789"/>
                  </a:lnTo>
                  <a:lnTo>
                    <a:pt x="675741" y="140614"/>
                  </a:lnTo>
                  <a:lnTo>
                    <a:pt x="677633" y="161594"/>
                  </a:lnTo>
                  <a:lnTo>
                    <a:pt x="691946" y="200152"/>
                  </a:lnTo>
                  <a:lnTo>
                    <a:pt x="719162" y="233603"/>
                  </a:lnTo>
                  <a:lnTo>
                    <a:pt x="733386" y="244944"/>
                  </a:lnTo>
                  <a:lnTo>
                    <a:pt x="736346" y="240411"/>
                  </a:lnTo>
                  <a:lnTo>
                    <a:pt x="725004" y="230466"/>
                  </a:lnTo>
                  <a:lnTo>
                    <a:pt x="715467" y="218681"/>
                  </a:lnTo>
                  <a:lnTo>
                    <a:pt x="699554" y="178206"/>
                  </a:lnTo>
                  <a:lnTo>
                    <a:pt x="696429" y="137591"/>
                  </a:lnTo>
                  <a:lnTo>
                    <a:pt x="697293" y="118287"/>
                  </a:lnTo>
                  <a:lnTo>
                    <a:pt x="711212" y="72580"/>
                  </a:lnTo>
                  <a:lnTo>
                    <a:pt x="728052" y="50038"/>
                  </a:lnTo>
                  <a:lnTo>
                    <a:pt x="736346" y="42329"/>
                  </a:lnTo>
                  <a:close/>
                </a:path>
                <a:path w="1254125" h="245110">
                  <a:moveTo>
                    <a:pt x="794016" y="187490"/>
                  </a:moveTo>
                  <a:lnTo>
                    <a:pt x="792543" y="184467"/>
                  </a:lnTo>
                  <a:lnTo>
                    <a:pt x="789584" y="181444"/>
                  </a:lnTo>
                  <a:lnTo>
                    <a:pt x="788111" y="178422"/>
                  </a:lnTo>
                  <a:lnTo>
                    <a:pt x="785152" y="176911"/>
                  </a:lnTo>
                  <a:lnTo>
                    <a:pt x="777760" y="176911"/>
                  </a:lnTo>
                  <a:lnTo>
                    <a:pt x="774801" y="178422"/>
                  </a:lnTo>
                  <a:lnTo>
                    <a:pt x="768896" y="184467"/>
                  </a:lnTo>
                  <a:lnTo>
                    <a:pt x="767410" y="187490"/>
                  </a:lnTo>
                  <a:lnTo>
                    <a:pt x="767410" y="195046"/>
                  </a:lnTo>
                  <a:lnTo>
                    <a:pt x="768896" y="198081"/>
                  </a:lnTo>
                  <a:lnTo>
                    <a:pt x="771842" y="199593"/>
                  </a:lnTo>
                  <a:lnTo>
                    <a:pt x="774801" y="202615"/>
                  </a:lnTo>
                  <a:lnTo>
                    <a:pt x="777760" y="204127"/>
                  </a:lnTo>
                  <a:lnTo>
                    <a:pt x="780719" y="204127"/>
                  </a:lnTo>
                  <a:lnTo>
                    <a:pt x="785152" y="204127"/>
                  </a:lnTo>
                  <a:lnTo>
                    <a:pt x="788111" y="202615"/>
                  </a:lnTo>
                  <a:lnTo>
                    <a:pt x="789584" y="199593"/>
                  </a:lnTo>
                  <a:lnTo>
                    <a:pt x="792543" y="198081"/>
                  </a:lnTo>
                  <a:lnTo>
                    <a:pt x="794016" y="195046"/>
                  </a:lnTo>
                  <a:lnTo>
                    <a:pt x="794016" y="187490"/>
                  </a:lnTo>
                  <a:close/>
                </a:path>
                <a:path w="1254125" h="245110">
                  <a:moveTo>
                    <a:pt x="913777" y="169341"/>
                  </a:moveTo>
                  <a:lnTo>
                    <a:pt x="910831" y="167830"/>
                  </a:lnTo>
                  <a:lnTo>
                    <a:pt x="906386" y="173888"/>
                  </a:lnTo>
                  <a:lnTo>
                    <a:pt x="903439" y="178422"/>
                  </a:lnTo>
                  <a:lnTo>
                    <a:pt x="897521" y="181444"/>
                  </a:lnTo>
                  <a:lnTo>
                    <a:pt x="891603" y="182956"/>
                  </a:lnTo>
                  <a:lnTo>
                    <a:pt x="832459" y="182956"/>
                  </a:lnTo>
                  <a:lnTo>
                    <a:pt x="867765" y="144399"/>
                  </a:lnTo>
                  <a:lnTo>
                    <a:pt x="880084" y="130225"/>
                  </a:lnTo>
                  <a:lnTo>
                    <a:pt x="899883" y="92227"/>
                  </a:lnTo>
                  <a:lnTo>
                    <a:pt x="900480" y="83159"/>
                  </a:lnTo>
                  <a:lnTo>
                    <a:pt x="899883" y="74371"/>
                  </a:lnTo>
                  <a:lnTo>
                    <a:pt x="875347" y="42519"/>
                  </a:lnTo>
                  <a:lnTo>
                    <a:pt x="857605" y="39306"/>
                  </a:lnTo>
                  <a:lnTo>
                    <a:pt x="849871" y="39890"/>
                  </a:lnTo>
                  <a:lnTo>
                    <a:pt x="816749" y="64833"/>
                  </a:lnTo>
                  <a:lnTo>
                    <a:pt x="808799" y="87693"/>
                  </a:lnTo>
                  <a:lnTo>
                    <a:pt x="813244" y="87693"/>
                  </a:lnTo>
                  <a:lnTo>
                    <a:pt x="817676" y="80137"/>
                  </a:lnTo>
                  <a:lnTo>
                    <a:pt x="820635" y="72580"/>
                  </a:lnTo>
                  <a:lnTo>
                    <a:pt x="823582" y="68033"/>
                  </a:lnTo>
                  <a:lnTo>
                    <a:pt x="829411" y="63195"/>
                  </a:lnTo>
                  <a:lnTo>
                    <a:pt x="835787" y="59905"/>
                  </a:lnTo>
                  <a:lnTo>
                    <a:pt x="842721" y="58039"/>
                  </a:lnTo>
                  <a:lnTo>
                    <a:pt x="850214" y="57454"/>
                  </a:lnTo>
                  <a:lnTo>
                    <a:pt x="857605" y="57454"/>
                  </a:lnTo>
                  <a:lnTo>
                    <a:pt x="881265" y="92227"/>
                  </a:lnTo>
                  <a:lnTo>
                    <a:pt x="880173" y="102438"/>
                  </a:lnTo>
                  <a:lnTo>
                    <a:pt x="856424" y="144919"/>
                  </a:lnTo>
                  <a:lnTo>
                    <a:pt x="828192" y="177711"/>
                  </a:lnTo>
                  <a:lnTo>
                    <a:pt x="808799" y="198081"/>
                  </a:lnTo>
                  <a:lnTo>
                    <a:pt x="808799" y="201104"/>
                  </a:lnTo>
                  <a:lnTo>
                    <a:pt x="900480" y="201104"/>
                  </a:lnTo>
                  <a:lnTo>
                    <a:pt x="913777" y="169341"/>
                  </a:lnTo>
                  <a:close/>
                </a:path>
                <a:path w="1254125" h="245110">
                  <a:moveTo>
                    <a:pt x="993635" y="142125"/>
                  </a:moveTo>
                  <a:lnTo>
                    <a:pt x="987907" y="104140"/>
                  </a:lnTo>
                  <a:lnTo>
                    <a:pt x="969975" y="69557"/>
                  </a:lnTo>
                  <a:lnTo>
                    <a:pt x="935977" y="39306"/>
                  </a:lnTo>
                  <a:lnTo>
                    <a:pt x="933018" y="42329"/>
                  </a:lnTo>
                  <a:lnTo>
                    <a:pt x="944359" y="52019"/>
                  </a:lnTo>
                  <a:lnTo>
                    <a:pt x="953897" y="63131"/>
                  </a:lnTo>
                  <a:lnTo>
                    <a:pt x="970051" y="101777"/>
                  </a:lnTo>
                  <a:lnTo>
                    <a:pt x="974407" y="145161"/>
                  </a:lnTo>
                  <a:lnTo>
                    <a:pt x="973353" y="164693"/>
                  </a:lnTo>
                  <a:lnTo>
                    <a:pt x="959624" y="211683"/>
                  </a:lnTo>
                  <a:lnTo>
                    <a:pt x="933018" y="240411"/>
                  </a:lnTo>
                  <a:lnTo>
                    <a:pt x="935977" y="244944"/>
                  </a:lnTo>
                  <a:lnTo>
                    <a:pt x="965911" y="219062"/>
                  </a:lnTo>
                  <a:lnTo>
                    <a:pt x="986726" y="183070"/>
                  </a:lnTo>
                  <a:lnTo>
                    <a:pt x="993355" y="150939"/>
                  </a:lnTo>
                  <a:lnTo>
                    <a:pt x="993635" y="142125"/>
                  </a:lnTo>
                  <a:close/>
                </a:path>
                <a:path w="1254125" h="245110">
                  <a:moveTo>
                    <a:pt x="1138542" y="187490"/>
                  </a:moveTo>
                  <a:lnTo>
                    <a:pt x="1137069" y="184467"/>
                  </a:lnTo>
                  <a:lnTo>
                    <a:pt x="1134110" y="181444"/>
                  </a:lnTo>
                  <a:lnTo>
                    <a:pt x="1132636" y="178422"/>
                  </a:lnTo>
                  <a:lnTo>
                    <a:pt x="1128191" y="176911"/>
                  </a:lnTo>
                  <a:lnTo>
                    <a:pt x="1122286" y="176911"/>
                  </a:lnTo>
                  <a:lnTo>
                    <a:pt x="1117841" y="178422"/>
                  </a:lnTo>
                  <a:lnTo>
                    <a:pt x="1116368" y="181444"/>
                  </a:lnTo>
                  <a:lnTo>
                    <a:pt x="1113409" y="184467"/>
                  </a:lnTo>
                  <a:lnTo>
                    <a:pt x="1111935" y="187490"/>
                  </a:lnTo>
                  <a:lnTo>
                    <a:pt x="1111935" y="195046"/>
                  </a:lnTo>
                  <a:lnTo>
                    <a:pt x="1113409" y="198081"/>
                  </a:lnTo>
                  <a:lnTo>
                    <a:pt x="1116368" y="199593"/>
                  </a:lnTo>
                  <a:lnTo>
                    <a:pt x="1117841" y="202615"/>
                  </a:lnTo>
                  <a:lnTo>
                    <a:pt x="1122286" y="204127"/>
                  </a:lnTo>
                  <a:lnTo>
                    <a:pt x="1125245" y="204127"/>
                  </a:lnTo>
                  <a:lnTo>
                    <a:pt x="1128191" y="204127"/>
                  </a:lnTo>
                  <a:lnTo>
                    <a:pt x="1132636" y="202615"/>
                  </a:lnTo>
                  <a:lnTo>
                    <a:pt x="1134110" y="199593"/>
                  </a:lnTo>
                  <a:lnTo>
                    <a:pt x="1137069" y="198081"/>
                  </a:lnTo>
                  <a:lnTo>
                    <a:pt x="1138542" y="195046"/>
                  </a:lnTo>
                  <a:lnTo>
                    <a:pt x="1138542" y="187490"/>
                  </a:lnTo>
                  <a:close/>
                </a:path>
                <a:path w="1254125" h="245110">
                  <a:moveTo>
                    <a:pt x="1253871" y="120954"/>
                  </a:moveTo>
                  <a:lnTo>
                    <a:pt x="1248257" y="79921"/>
                  </a:lnTo>
                  <a:lnTo>
                    <a:pt x="1231696" y="52616"/>
                  </a:lnTo>
                  <a:lnTo>
                    <a:pt x="1231696" y="123990"/>
                  </a:lnTo>
                  <a:lnTo>
                    <a:pt x="1231392" y="140144"/>
                  </a:lnTo>
                  <a:lnTo>
                    <a:pt x="1225778" y="178422"/>
                  </a:lnTo>
                  <a:lnTo>
                    <a:pt x="1202131" y="196570"/>
                  </a:lnTo>
                  <a:lnTo>
                    <a:pt x="1192949" y="194843"/>
                  </a:lnTo>
                  <a:lnTo>
                    <a:pt x="1172933" y="159067"/>
                  </a:lnTo>
                  <a:lnTo>
                    <a:pt x="1171130" y="120954"/>
                  </a:lnTo>
                  <a:lnTo>
                    <a:pt x="1171321" y="110947"/>
                  </a:lnTo>
                  <a:lnTo>
                    <a:pt x="1179029" y="64731"/>
                  </a:lnTo>
                  <a:lnTo>
                    <a:pt x="1202131" y="46875"/>
                  </a:lnTo>
                  <a:lnTo>
                    <a:pt x="1210449" y="48844"/>
                  </a:lnTo>
                  <a:lnTo>
                    <a:pt x="1229829" y="86779"/>
                  </a:lnTo>
                  <a:lnTo>
                    <a:pt x="1231696" y="123990"/>
                  </a:lnTo>
                  <a:lnTo>
                    <a:pt x="1231696" y="52616"/>
                  </a:lnTo>
                  <a:lnTo>
                    <a:pt x="1225613" y="46875"/>
                  </a:lnTo>
                  <a:lnTo>
                    <a:pt x="1214628" y="41236"/>
                  </a:lnTo>
                  <a:lnTo>
                    <a:pt x="1202131" y="39306"/>
                  </a:lnTo>
                  <a:lnTo>
                    <a:pt x="1188554" y="41262"/>
                  </a:lnTo>
                  <a:lnTo>
                    <a:pt x="1159243" y="69557"/>
                  </a:lnTo>
                  <a:lnTo>
                    <a:pt x="1148219" y="106756"/>
                  </a:lnTo>
                  <a:lnTo>
                    <a:pt x="1147419" y="120954"/>
                  </a:lnTo>
                  <a:lnTo>
                    <a:pt x="1148499" y="139357"/>
                  </a:lnTo>
                  <a:lnTo>
                    <a:pt x="1163675" y="182956"/>
                  </a:lnTo>
                  <a:lnTo>
                    <a:pt x="1200658" y="204127"/>
                  </a:lnTo>
                  <a:lnTo>
                    <a:pt x="1216152" y="201599"/>
                  </a:lnTo>
                  <a:lnTo>
                    <a:pt x="1247952" y="164807"/>
                  </a:lnTo>
                  <a:lnTo>
                    <a:pt x="1253566" y="132270"/>
                  </a:lnTo>
                  <a:lnTo>
                    <a:pt x="1253871" y="12095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101" name="object 101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879332" y="6183697"/>
              <a:ext cx="90196" cy="164821"/>
            </a:xfrm>
            <a:prstGeom prst="rect">
              <a:avLst/>
            </a:prstGeom>
          </p:spPr>
        </p:pic>
        <p:pic>
          <p:nvPicPr>
            <p:cNvPr id="102" name="object 102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993200" y="6180675"/>
              <a:ext cx="100544" cy="167843"/>
            </a:xfrm>
            <a:prstGeom prst="rect">
              <a:avLst/>
            </a:prstGeom>
          </p:spPr>
        </p:pic>
        <p:sp>
          <p:nvSpPr>
            <p:cNvPr id="103" name="object 103"/>
            <p:cNvSpPr/>
            <p:nvPr/>
          </p:nvSpPr>
          <p:spPr>
            <a:xfrm>
              <a:off x="1632407" y="6147422"/>
              <a:ext cx="813435" cy="287655"/>
            </a:xfrm>
            <a:custGeom>
              <a:avLst/>
              <a:gdLst/>
              <a:ahLst/>
              <a:cxnLst/>
              <a:rect l="l" t="t" r="r" b="b"/>
              <a:pathLst>
                <a:path w="813435" h="287654">
                  <a:moveTo>
                    <a:pt x="56184" y="6045"/>
                  </a:moveTo>
                  <a:lnTo>
                    <a:pt x="20764" y="43586"/>
                  </a:lnTo>
                  <a:lnTo>
                    <a:pt x="7493" y="80911"/>
                  </a:lnTo>
                  <a:lnTo>
                    <a:pt x="838" y="122161"/>
                  </a:lnTo>
                  <a:lnTo>
                    <a:pt x="0" y="143649"/>
                  </a:lnTo>
                  <a:lnTo>
                    <a:pt x="838" y="165125"/>
                  </a:lnTo>
                  <a:lnTo>
                    <a:pt x="7493" y="206375"/>
                  </a:lnTo>
                  <a:lnTo>
                    <a:pt x="20764" y="243700"/>
                  </a:lnTo>
                  <a:lnTo>
                    <a:pt x="51739" y="287286"/>
                  </a:lnTo>
                  <a:lnTo>
                    <a:pt x="56184" y="281241"/>
                  </a:lnTo>
                  <a:lnTo>
                    <a:pt x="47002" y="269328"/>
                  </a:lnTo>
                  <a:lnTo>
                    <a:pt x="39357" y="256298"/>
                  </a:lnTo>
                  <a:lnTo>
                    <a:pt x="24206" y="209778"/>
                  </a:lnTo>
                  <a:lnTo>
                    <a:pt x="19773" y="168338"/>
                  </a:lnTo>
                  <a:lnTo>
                    <a:pt x="19215" y="143649"/>
                  </a:lnTo>
                  <a:lnTo>
                    <a:pt x="19773" y="118948"/>
                  </a:lnTo>
                  <a:lnTo>
                    <a:pt x="24206" y="77508"/>
                  </a:lnTo>
                  <a:lnTo>
                    <a:pt x="39357" y="30988"/>
                  </a:lnTo>
                  <a:lnTo>
                    <a:pt x="47002" y="17957"/>
                  </a:lnTo>
                  <a:lnTo>
                    <a:pt x="56184" y="6045"/>
                  </a:lnTo>
                  <a:close/>
                </a:path>
                <a:path w="813435" h="287654">
                  <a:moveTo>
                    <a:pt x="545617" y="143649"/>
                  </a:moveTo>
                  <a:lnTo>
                    <a:pt x="542099" y="101676"/>
                  </a:lnTo>
                  <a:lnTo>
                    <a:pt x="530834" y="61988"/>
                  </a:lnTo>
                  <a:lnTo>
                    <a:pt x="515112" y="27025"/>
                  </a:lnTo>
                  <a:lnTo>
                    <a:pt x="493852" y="0"/>
                  </a:lnTo>
                  <a:lnTo>
                    <a:pt x="489419" y="6045"/>
                  </a:lnTo>
                  <a:lnTo>
                    <a:pt x="497941" y="17957"/>
                  </a:lnTo>
                  <a:lnTo>
                    <a:pt x="505498" y="30988"/>
                  </a:lnTo>
                  <a:lnTo>
                    <a:pt x="519912" y="76873"/>
                  </a:lnTo>
                  <a:lnTo>
                    <a:pt x="524357" y="118745"/>
                  </a:lnTo>
                  <a:lnTo>
                    <a:pt x="524916" y="143649"/>
                  </a:lnTo>
                  <a:lnTo>
                    <a:pt x="524357" y="168541"/>
                  </a:lnTo>
                  <a:lnTo>
                    <a:pt x="519912" y="210413"/>
                  </a:lnTo>
                  <a:lnTo>
                    <a:pt x="505498" y="256298"/>
                  </a:lnTo>
                  <a:lnTo>
                    <a:pt x="489419" y="281241"/>
                  </a:lnTo>
                  <a:lnTo>
                    <a:pt x="493852" y="287286"/>
                  </a:lnTo>
                  <a:lnTo>
                    <a:pt x="523595" y="243700"/>
                  </a:lnTo>
                  <a:lnTo>
                    <a:pt x="537502" y="205727"/>
                  </a:lnTo>
                  <a:lnTo>
                    <a:pt x="544753" y="164909"/>
                  </a:lnTo>
                  <a:lnTo>
                    <a:pt x="545617" y="143649"/>
                  </a:lnTo>
                  <a:close/>
                </a:path>
                <a:path w="813435" h="287654">
                  <a:moveTo>
                    <a:pt x="646201" y="39306"/>
                  </a:moveTo>
                  <a:lnTo>
                    <a:pt x="609142" y="66535"/>
                  </a:lnTo>
                  <a:lnTo>
                    <a:pt x="586943" y="117767"/>
                  </a:lnTo>
                  <a:lnTo>
                    <a:pt x="585533" y="137591"/>
                  </a:lnTo>
                  <a:lnTo>
                    <a:pt x="587184" y="158572"/>
                  </a:lnTo>
                  <a:lnTo>
                    <a:pt x="600468" y="197129"/>
                  </a:lnTo>
                  <a:lnTo>
                    <a:pt x="628192" y="230581"/>
                  </a:lnTo>
                  <a:lnTo>
                    <a:pt x="643242" y="241922"/>
                  </a:lnTo>
                  <a:lnTo>
                    <a:pt x="646201" y="237388"/>
                  </a:lnTo>
                  <a:lnTo>
                    <a:pt x="633996" y="227444"/>
                  </a:lnTo>
                  <a:lnTo>
                    <a:pt x="624027" y="215658"/>
                  </a:lnTo>
                  <a:lnTo>
                    <a:pt x="608761" y="175183"/>
                  </a:lnTo>
                  <a:lnTo>
                    <a:pt x="606183" y="134569"/>
                  </a:lnTo>
                  <a:lnTo>
                    <a:pt x="607034" y="115265"/>
                  </a:lnTo>
                  <a:lnTo>
                    <a:pt x="619582" y="69557"/>
                  </a:lnTo>
                  <a:lnTo>
                    <a:pt x="637882" y="47015"/>
                  </a:lnTo>
                  <a:lnTo>
                    <a:pt x="646201" y="39306"/>
                  </a:lnTo>
                  <a:close/>
                </a:path>
                <a:path w="813435" h="287654">
                  <a:moveTo>
                    <a:pt x="702373" y="184467"/>
                  </a:moveTo>
                  <a:lnTo>
                    <a:pt x="700798" y="181444"/>
                  </a:lnTo>
                  <a:lnTo>
                    <a:pt x="699414" y="178422"/>
                  </a:lnTo>
                  <a:lnTo>
                    <a:pt x="696455" y="175399"/>
                  </a:lnTo>
                  <a:lnTo>
                    <a:pt x="693508" y="173888"/>
                  </a:lnTo>
                  <a:lnTo>
                    <a:pt x="686015" y="173888"/>
                  </a:lnTo>
                  <a:lnTo>
                    <a:pt x="683056" y="175399"/>
                  </a:lnTo>
                  <a:lnTo>
                    <a:pt x="680097" y="178422"/>
                  </a:lnTo>
                  <a:lnTo>
                    <a:pt x="678726" y="181444"/>
                  </a:lnTo>
                  <a:lnTo>
                    <a:pt x="677138" y="184467"/>
                  </a:lnTo>
                  <a:lnTo>
                    <a:pt x="677138" y="192024"/>
                  </a:lnTo>
                  <a:lnTo>
                    <a:pt x="678726" y="195059"/>
                  </a:lnTo>
                  <a:lnTo>
                    <a:pt x="680097" y="196570"/>
                  </a:lnTo>
                  <a:lnTo>
                    <a:pt x="683056" y="199593"/>
                  </a:lnTo>
                  <a:lnTo>
                    <a:pt x="686015" y="201104"/>
                  </a:lnTo>
                  <a:lnTo>
                    <a:pt x="690549" y="201104"/>
                  </a:lnTo>
                  <a:lnTo>
                    <a:pt x="693508" y="201104"/>
                  </a:lnTo>
                  <a:lnTo>
                    <a:pt x="696455" y="199593"/>
                  </a:lnTo>
                  <a:lnTo>
                    <a:pt x="699414" y="196570"/>
                  </a:lnTo>
                  <a:lnTo>
                    <a:pt x="700798" y="195059"/>
                  </a:lnTo>
                  <a:lnTo>
                    <a:pt x="702373" y="192024"/>
                  </a:lnTo>
                  <a:lnTo>
                    <a:pt x="702373" y="184467"/>
                  </a:lnTo>
                  <a:close/>
                </a:path>
                <a:path w="813435" h="287654">
                  <a:moveTo>
                    <a:pt x="813142" y="34772"/>
                  </a:moveTo>
                  <a:lnTo>
                    <a:pt x="811771" y="33261"/>
                  </a:lnTo>
                  <a:lnTo>
                    <a:pt x="808812" y="34772"/>
                  </a:lnTo>
                  <a:lnTo>
                    <a:pt x="807237" y="37795"/>
                  </a:lnTo>
                  <a:lnTo>
                    <a:pt x="805853" y="37795"/>
                  </a:lnTo>
                  <a:lnTo>
                    <a:pt x="804278" y="39306"/>
                  </a:lnTo>
                  <a:lnTo>
                    <a:pt x="751052" y="39306"/>
                  </a:lnTo>
                  <a:lnTo>
                    <a:pt x="726020" y="95262"/>
                  </a:lnTo>
                  <a:lnTo>
                    <a:pt x="726020" y="99796"/>
                  </a:lnTo>
                  <a:lnTo>
                    <a:pt x="730364" y="99796"/>
                  </a:lnTo>
                  <a:lnTo>
                    <a:pt x="738187" y="100342"/>
                  </a:lnTo>
                  <a:lnTo>
                    <a:pt x="776478" y="115049"/>
                  </a:lnTo>
                  <a:lnTo>
                    <a:pt x="794029" y="151206"/>
                  </a:lnTo>
                  <a:lnTo>
                    <a:pt x="793470" y="159092"/>
                  </a:lnTo>
                  <a:lnTo>
                    <a:pt x="767892" y="191198"/>
                  </a:lnTo>
                  <a:lnTo>
                    <a:pt x="761504" y="192024"/>
                  </a:lnTo>
                  <a:lnTo>
                    <a:pt x="758545" y="192024"/>
                  </a:lnTo>
                  <a:lnTo>
                    <a:pt x="752640" y="189001"/>
                  </a:lnTo>
                  <a:lnTo>
                    <a:pt x="745147" y="184467"/>
                  </a:lnTo>
                  <a:lnTo>
                    <a:pt x="737857" y="179933"/>
                  </a:lnTo>
                  <a:lnTo>
                    <a:pt x="731939" y="176911"/>
                  </a:lnTo>
                  <a:lnTo>
                    <a:pt x="724446" y="176911"/>
                  </a:lnTo>
                  <a:lnTo>
                    <a:pt x="721487" y="178422"/>
                  </a:lnTo>
                  <a:lnTo>
                    <a:pt x="720115" y="179933"/>
                  </a:lnTo>
                  <a:lnTo>
                    <a:pt x="718540" y="181444"/>
                  </a:lnTo>
                  <a:lnTo>
                    <a:pt x="718540" y="192024"/>
                  </a:lnTo>
                  <a:lnTo>
                    <a:pt x="721487" y="196570"/>
                  </a:lnTo>
                  <a:lnTo>
                    <a:pt x="728980" y="198081"/>
                  </a:lnTo>
                  <a:lnTo>
                    <a:pt x="733323" y="199593"/>
                  </a:lnTo>
                  <a:lnTo>
                    <a:pt x="740803" y="201104"/>
                  </a:lnTo>
                  <a:lnTo>
                    <a:pt x="748106" y="201104"/>
                  </a:lnTo>
                  <a:lnTo>
                    <a:pt x="760882" y="199974"/>
                  </a:lnTo>
                  <a:lnTo>
                    <a:pt x="772693" y="196570"/>
                  </a:lnTo>
                  <a:lnTo>
                    <a:pt x="781494" y="192024"/>
                  </a:lnTo>
                  <a:lnTo>
                    <a:pt x="783691" y="190893"/>
                  </a:lnTo>
                  <a:lnTo>
                    <a:pt x="810653" y="152768"/>
                  </a:lnTo>
                  <a:lnTo>
                    <a:pt x="811771" y="140614"/>
                  </a:lnTo>
                  <a:lnTo>
                    <a:pt x="811771" y="133057"/>
                  </a:lnTo>
                  <a:lnTo>
                    <a:pt x="794029" y="99796"/>
                  </a:lnTo>
                  <a:lnTo>
                    <a:pt x="789216" y="95262"/>
                  </a:lnTo>
                  <a:lnTo>
                    <a:pt x="752081" y="80632"/>
                  </a:lnTo>
                  <a:lnTo>
                    <a:pt x="743762" y="78625"/>
                  </a:lnTo>
                  <a:lnTo>
                    <a:pt x="752640" y="57454"/>
                  </a:lnTo>
                  <a:lnTo>
                    <a:pt x="804278" y="57454"/>
                  </a:lnTo>
                  <a:lnTo>
                    <a:pt x="804278" y="55943"/>
                  </a:lnTo>
                  <a:lnTo>
                    <a:pt x="813142" y="3477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104" name="object 104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2469410" y="6180675"/>
              <a:ext cx="94611" cy="167843"/>
            </a:xfrm>
            <a:prstGeom prst="rect">
              <a:avLst/>
            </a:prstGeom>
          </p:spPr>
        </p:pic>
        <p:sp>
          <p:nvSpPr>
            <p:cNvPr id="105" name="object 105"/>
            <p:cNvSpPr/>
            <p:nvPr/>
          </p:nvSpPr>
          <p:spPr>
            <a:xfrm>
              <a:off x="2583141" y="6183697"/>
              <a:ext cx="60960" cy="205740"/>
            </a:xfrm>
            <a:custGeom>
              <a:avLst/>
              <a:gdLst/>
              <a:ahLst/>
              <a:cxnLst/>
              <a:rect l="l" t="t" r="r" b="b"/>
              <a:pathLst>
                <a:path w="60960" h="205739">
                  <a:moveTo>
                    <a:pt x="2956" y="0"/>
                  </a:moveTo>
                  <a:lnTo>
                    <a:pt x="0" y="3021"/>
                  </a:lnTo>
                  <a:lnTo>
                    <a:pt x="11398" y="12715"/>
                  </a:lnTo>
                  <a:lnTo>
                    <a:pt x="20967" y="23824"/>
                  </a:lnTo>
                  <a:lnTo>
                    <a:pt x="36852" y="62473"/>
                  </a:lnTo>
                  <a:lnTo>
                    <a:pt x="40012" y="105850"/>
                  </a:lnTo>
                  <a:lnTo>
                    <a:pt x="39165" y="125389"/>
                  </a:lnTo>
                  <a:lnTo>
                    <a:pt x="26609" y="172382"/>
                  </a:lnTo>
                  <a:lnTo>
                    <a:pt x="0" y="201111"/>
                  </a:lnTo>
                  <a:lnTo>
                    <a:pt x="2956" y="205646"/>
                  </a:lnTo>
                  <a:lnTo>
                    <a:pt x="7490" y="202622"/>
                  </a:lnTo>
                  <a:lnTo>
                    <a:pt x="11826" y="198085"/>
                  </a:lnTo>
                  <a:lnTo>
                    <a:pt x="19316" y="193550"/>
                  </a:lnTo>
                  <a:lnTo>
                    <a:pt x="47111" y="157993"/>
                  </a:lnTo>
                  <a:lnTo>
                    <a:pt x="59550" y="120027"/>
                  </a:lnTo>
                  <a:lnTo>
                    <a:pt x="60708" y="102827"/>
                  </a:lnTo>
                  <a:lnTo>
                    <a:pt x="59286" y="83190"/>
                  </a:lnTo>
                  <a:lnTo>
                    <a:pt x="37056" y="30258"/>
                  </a:lnTo>
                  <a:lnTo>
                    <a:pt x="11804" y="5370"/>
                  </a:lnTo>
                  <a:lnTo>
                    <a:pt x="295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106" name="object 106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2694112" y="6232085"/>
              <a:ext cx="107817" cy="113409"/>
            </a:xfrm>
            <a:prstGeom prst="rect">
              <a:avLst/>
            </a:prstGeom>
          </p:spPr>
        </p:pic>
        <p:sp>
          <p:nvSpPr>
            <p:cNvPr id="107" name="object 107"/>
            <p:cNvSpPr/>
            <p:nvPr/>
          </p:nvSpPr>
          <p:spPr>
            <a:xfrm>
              <a:off x="2855137" y="6183706"/>
              <a:ext cx="318135" cy="205740"/>
            </a:xfrm>
            <a:custGeom>
              <a:avLst/>
              <a:gdLst/>
              <a:ahLst/>
              <a:cxnLst/>
              <a:rect l="l" t="t" r="r" b="b"/>
              <a:pathLst>
                <a:path w="318135" h="205739">
                  <a:moveTo>
                    <a:pt x="60718" y="3022"/>
                  </a:moveTo>
                  <a:lnTo>
                    <a:pt x="23660" y="30251"/>
                  </a:lnTo>
                  <a:lnTo>
                    <a:pt x="1422" y="81483"/>
                  </a:lnTo>
                  <a:lnTo>
                    <a:pt x="0" y="101307"/>
                  </a:lnTo>
                  <a:lnTo>
                    <a:pt x="1663" y="122288"/>
                  </a:lnTo>
                  <a:lnTo>
                    <a:pt x="14973" y="160845"/>
                  </a:lnTo>
                  <a:lnTo>
                    <a:pt x="43294" y="194297"/>
                  </a:lnTo>
                  <a:lnTo>
                    <a:pt x="57759" y="205638"/>
                  </a:lnTo>
                  <a:lnTo>
                    <a:pt x="60718" y="201104"/>
                  </a:lnTo>
                  <a:lnTo>
                    <a:pt x="49288" y="191160"/>
                  </a:lnTo>
                  <a:lnTo>
                    <a:pt x="39573" y="179374"/>
                  </a:lnTo>
                  <a:lnTo>
                    <a:pt x="23279" y="138899"/>
                  </a:lnTo>
                  <a:lnTo>
                    <a:pt x="20701" y="98285"/>
                  </a:lnTo>
                  <a:lnTo>
                    <a:pt x="21551" y="78981"/>
                  </a:lnTo>
                  <a:lnTo>
                    <a:pt x="34099" y="33274"/>
                  </a:lnTo>
                  <a:lnTo>
                    <a:pt x="52400" y="10731"/>
                  </a:lnTo>
                  <a:lnTo>
                    <a:pt x="60718" y="3022"/>
                  </a:lnTo>
                  <a:close/>
                </a:path>
                <a:path w="318135" h="205739">
                  <a:moveTo>
                    <a:pt x="118465" y="148183"/>
                  </a:moveTo>
                  <a:lnTo>
                    <a:pt x="116890" y="145161"/>
                  </a:lnTo>
                  <a:lnTo>
                    <a:pt x="110972" y="139115"/>
                  </a:lnTo>
                  <a:lnTo>
                    <a:pt x="108013" y="137604"/>
                  </a:lnTo>
                  <a:lnTo>
                    <a:pt x="100723" y="137604"/>
                  </a:lnTo>
                  <a:lnTo>
                    <a:pt x="97764" y="139115"/>
                  </a:lnTo>
                  <a:lnTo>
                    <a:pt x="96189" y="142138"/>
                  </a:lnTo>
                  <a:lnTo>
                    <a:pt x="93230" y="145161"/>
                  </a:lnTo>
                  <a:lnTo>
                    <a:pt x="91859" y="148183"/>
                  </a:lnTo>
                  <a:lnTo>
                    <a:pt x="91859" y="155740"/>
                  </a:lnTo>
                  <a:lnTo>
                    <a:pt x="93230" y="158775"/>
                  </a:lnTo>
                  <a:lnTo>
                    <a:pt x="94818" y="160286"/>
                  </a:lnTo>
                  <a:lnTo>
                    <a:pt x="97764" y="163309"/>
                  </a:lnTo>
                  <a:lnTo>
                    <a:pt x="100723" y="164820"/>
                  </a:lnTo>
                  <a:lnTo>
                    <a:pt x="105067" y="164820"/>
                  </a:lnTo>
                  <a:lnTo>
                    <a:pt x="108013" y="164820"/>
                  </a:lnTo>
                  <a:lnTo>
                    <a:pt x="110972" y="163309"/>
                  </a:lnTo>
                  <a:lnTo>
                    <a:pt x="113931" y="160286"/>
                  </a:lnTo>
                  <a:lnTo>
                    <a:pt x="116890" y="158775"/>
                  </a:lnTo>
                  <a:lnTo>
                    <a:pt x="118465" y="155740"/>
                  </a:lnTo>
                  <a:lnTo>
                    <a:pt x="118465" y="148183"/>
                  </a:lnTo>
                  <a:close/>
                </a:path>
                <a:path w="318135" h="205739">
                  <a:moveTo>
                    <a:pt x="233692" y="65405"/>
                  </a:moveTo>
                  <a:lnTo>
                    <a:pt x="220370" y="21170"/>
                  </a:lnTo>
                  <a:lnTo>
                    <a:pt x="211505" y="11112"/>
                  </a:lnTo>
                  <a:lnTo>
                    <a:pt x="211505" y="62001"/>
                  </a:lnTo>
                  <a:lnTo>
                    <a:pt x="211505" y="69557"/>
                  </a:lnTo>
                  <a:lnTo>
                    <a:pt x="210121" y="74091"/>
                  </a:lnTo>
                  <a:lnTo>
                    <a:pt x="210121" y="83172"/>
                  </a:lnTo>
                  <a:lnTo>
                    <a:pt x="208546" y="84683"/>
                  </a:lnTo>
                  <a:lnTo>
                    <a:pt x="205587" y="87706"/>
                  </a:lnTo>
                  <a:lnTo>
                    <a:pt x="199669" y="90728"/>
                  </a:lnTo>
                  <a:lnTo>
                    <a:pt x="195338" y="93751"/>
                  </a:lnTo>
                  <a:lnTo>
                    <a:pt x="189420" y="95262"/>
                  </a:lnTo>
                  <a:lnTo>
                    <a:pt x="184886" y="95262"/>
                  </a:lnTo>
                  <a:lnTo>
                    <a:pt x="155968" y="65405"/>
                  </a:lnTo>
                  <a:lnTo>
                    <a:pt x="153949" y="48387"/>
                  </a:lnTo>
                  <a:lnTo>
                    <a:pt x="154470" y="38747"/>
                  </a:lnTo>
                  <a:lnTo>
                    <a:pt x="171678" y="7569"/>
                  </a:lnTo>
                  <a:lnTo>
                    <a:pt x="178981" y="7569"/>
                  </a:lnTo>
                  <a:lnTo>
                    <a:pt x="209283" y="39509"/>
                  </a:lnTo>
                  <a:lnTo>
                    <a:pt x="211505" y="62001"/>
                  </a:lnTo>
                  <a:lnTo>
                    <a:pt x="211505" y="11112"/>
                  </a:lnTo>
                  <a:lnTo>
                    <a:pt x="206654" y="7569"/>
                  </a:lnTo>
                  <a:lnTo>
                    <a:pt x="203784" y="5486"/>
                  </a:lnTo>
                  <a:lnTo>
                    <a:pt x="193014" y="1397"/>
                  </a:lnTo>
                  <a:lnTo>
                    <a:pt x="180555" y="0"/>
                  </a:lnTo>
                  <a:lnTo>
                    <a:pt x="170815" y="1104"/>
                  </a:lnTo>
                  <a:lnTo>
                    <a:pt x="140652" y="25146"/>
                  </a:lnTo>
                  <a:lnTo>
                    <a:pt x="133248" y="57467"/>
                  </a:lnTo>
                  <a:lnTo>
                    <a:pt x="133819" y="67132"/>
                  </a:lnTo>
                  <a:lnTo>
                    <a:pt x="156857" y="102260"/>
                  </a:lnTo>
                  <a:lnTo>
                    <a:pt x="174637" y="105854"/>
                  </a:lnTo>
                  <a:lnTo>
                    <a:pt x="177596" y="105854"/>
                  </a:lnTo>
                  <a:lnTo>
                    <a:pt x="181940" y="104330"/>
                  </a:lnTo>
                  <a:lnTo>
                    <a:pt x="186461" y="104330"/>
                  </a:lnTo>
                  <a:lnTo>
                    <a:pt x="193763" y="102819"/>
                  </a:lnTo>
                  <a:lnTo>
                    <a:pt x="199669" y="99796"/>
                  </a:lnTo>
                  <a:lnTo>
                    <a:pt x="205587" y="95262"/>
                  </a:lnTo>
                  <a:lnTo>
                    <a:pt x="210121" y="92240"/>
                  </a:lnTo>
                  <a:lnTo>
                    <a:pt x="192011" y="130048"/>
                  </a:lnTo>
                  <a:lnTo>
                    <a:pt x="158280" y="157264"/>
                  </a:lnTo>
                  <a:lnTo>
                    <a:pt x="152361" y="158775"/>
                  </a:lnTo>
                  <a:lnTo>
                    <a:pt x="146456" y="161798"/>
                  </a:lnTo>
                  <a:lnTo>
                    <a:pt x="139166" y="163309"/>
                  </a:lnTo>
                  <a:lnTo>
                    <a:pt x="139166" y="167843"/>
                  </a:lnTo>
                  <a:lnTo>
                    <a:pt x="182245" y="156083"/>
                  </a:lnTo>
                  <a:lnTo>
                    <a:pt x="214083" y="128130"/>
                  </a:lnTo>
                  <a:lnTo>
                    <a:pt x="230619" y="93751"/>
                  </a:lnTo>
                  <a:lnTo>
                    <a:pt x="230911" y="92240"/>
                  </a:lnTo>
                  <a:lnTo>
                    <a:pt x="232435" y="84683"/>
                  </a:lnTo>
                  <a:lnTo>
                    <a:pt x="233438" y="75793"/>
                  </a:lnTo>
                  <a:lnTo>
                    <a:pt x="233667" y="69557"/>
                  </a:lnTo>
                  <a:lnTo>
                    <a:pt x="233692" y="65405"/>
                  </a:lnTo>
                  <a:close/>
                </a:path>
                <a:path w="318135" h="205739">
                  <a:moveTo>
                    <a:pt x="317931" y="102819"/>
                  </a:moveTo>
                  <a:lnTo>
                    <a:pt x="312242" y="64833"/>
                  </a:lnTo>
                  <a:lnTo>
                    <a:pt x="294284" y="30251"/>
                  </a:lnTo>
                  <a:lnTo>
                    <a:pt x="260388" y="0"/>
                  </a:lnTo>
                  <a:lnTo>
                    <a:pt x="257429" y="3022"/>
                  </a:lnTo>
                  <a:lnTo>
                    <a:pt x="268706" y="12712"/>
                  </a:lnTo>
                  <a:lnTo>
                    <a:pt x="278218" y="23825"/>
                  </a:lnTo>
                  <a:lnTo>
                    <a:pt x="294170" y="62471"/>
                  </a:lnTo>
                  <a:lnTo>
                    <a:pt x="297243" y="105854"/>
                  </a:lnTo>
                  <a:lnTo>
                    <a:pt x="296405" y="125387"/>
                  </a:lnTo>
                  <a:lnTo>
                    <a:pt x="282397" y="172491"/>
                  </a:lnTo>
                  <a:lnTo>
                    <a:pt x="257429" y="201104"/>
                  </a:lnTo>
                  <a:lnTo>
                    <a:pt x="260388" y="205638"/>
                  </a:lnTo>
                  <a:lnTo>
                    <a:pt x="264718" y="202615"/>
                  </a:lnTo>
                  <a:lnTo>
                    <a:pt x="269252" y="198081"/>
                  </a:lnTo>
                  <a:lnTo>
                    <a:pt x="276542" y="193548"/>
                  </a:lnTo>
                  <a:lnTo>
                    <a:pt x="304368" y="157988"/>
                  </a:lnTo>
                  <a:lnTo>
                    <a:pt x="316877" y="120027"/>
                  </a:lnTo>
                  <a:lnTo>
                    <a:pt x="317677" y="111633"/>
                  </a:lnTo>
                  <a:lnTo>
                    <a:pt x="317931" y="10281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108" name="object 108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3210137" y="6183697"/>
              <a:ext cx="180352" cy="205646"/>
            </a:xfrm>
            <a:prstGeom prst="rect">
              <a:avLst/>
            </a:prstGeom>
          </p:spPr>
        </p:pic>
        <p:sp>
          <p:nvSpPr>
            <p:cNvPr id="109" name="object 109"/>
            <p:cNvSpPr/>
            <p:nvPr/>
          </p:nvSpPr>
          <p:spPr>
            <a:xfrm>
              <a:off x="3414141" y="6183706"/>
              <a:ext cx="232410" cy="205740"/>
            </a:xfrm>
            <a:custGeom>
              <a:avLst/>
              <a:gdLst/>
              <a:ahLst/>
              <a:cxnLst/>
              <a:rect l="l" t="t" r="r" b="b"/>
              <a:pathLst>
                <a:path w="232410" h="205739">
                  <a:moveTo>
                    <a:pt x="60706" y="102819"/>
                  </a:moveTo>
                  <a:lnTo>
                    <a:pt x="54419" y="64833"/>
                  </a:lnTo>
                  <a:lnTo>
                    <a:pt x="37045" y="30251"/>
                  </a:lnTo>
                  <a:lnTo>
                    <a:pt x="2946" y="0"/>
                  </a:lnTo>
                  <a:lnTo>
                    <a:pt x="0" y="3022"/>
                  </a:lnTo>
                  <a:lnTo>
                    <a:pt x="11176" y="12712"/>
                  </a:lnTo>
                  <a:lnTo>
                    <a:pt x="20370" y="23825"/>
                  </a:lnTo>
                  <a:lnTo>
                    <a:pt x="36842" y="62471"/>
                  </a:lnTo>
                  <a:lnTo>
                    <a:pt x="40005" y="105854"/>
                  </a:lnTo>
                  <a:lnTo>
                    <a:pt x="39141" y="125387"/>
                  </a:lnTo>
                  <a:lnTo>
                    <a:pt x="25158" y="172491"/>
                  </a:lnTo>
                  <a:lnTo>
                    <a:pt x="0" y="201104"/>
                  </a:lnTo>
                  <a:lnTo>
                    <a:pt x="1574" y="205638"/>
                  </a:lnTo>
                  <a:lnTo>
                    <a:pt x="5905" y="202615"/>
                  </a:lnTo>
                  <a:lnTo>
                    <a:pt x="11823" y="198081"/>
                  </a:lnTo>
                  <a:lnTo>
                    <a:pt x="19316" y="193548"/>
                  </a:lnTo>
                  <a:lnTo>
                    <a:pt x="47104" y="157988"/>
                  </a:lnTo>
                  <a:lnTo>
                    <a:pt x="59550" y="120027"/>
                  </a:lnTo>
                  <a:lnTo>
                    <a:pt x="60413" y="111633"/>
                  </a:lnTo>
                  <a:lnTo>
                    <a:pt x="60706" y="102819"/>
                  </a:lnTo>
                  <a:close/>
                </a:path>
                <a:path w="232410" h="205739">
                  <a:moveTo>
                    <a:pt x="232181" y="113411"/>
                  </a:moveTo>
                  <a:lnTo>
                    <a:pt x="122796" y="113411"/>
                  </a:lnTo>
                  <a:lnTo>
                    <a:pt x="122796" y="130035"/>
                  </a:lnTo>
                  <a:lnTo>
                    <a:pt x="232181" y="130035"/>
                  </a:lnTo>
                  <a:lnTo>
                    <a:pt x="232181" y="113411"/>
                  </a:lnTo>
                  <a:close/>
                </a:path>
                <a:path w="232410" h="205739">
                  <a:moveTo>
                    <a:pt x="232181" y="81648"/>
                  </a:moveTo>
                  <a:lnTo>
                    <a:pt x="122796" y="81648"/>
                  </a:lnTo>
                  <a:lnTo>
                    <a:pt x="122796" y="98285"/>
                  </a:lnTo>
                  <a:lnTo>
                    <a:pt x="232181" y="98285"/>
                  </a:lnTo>
                  <a:lnTo>
                    <a:pt x="232181" y="8164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110" name="object 110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3709803" y="6180675"/>
              <a:ext cx="492372" cy="170867"/>
            </a:xfrm>
            <a:prstGeom prst="rect">
              <a:avLst/>
            </a:prstGeom>
          </p:spPr>
        </p:pic>
        <p:sp>
          <p:nvSpPr>
            <p:cNvPr id="111" name="object 111"/>
            <p:cNvSpPr/>
            <p:nvPr/>
          </p:nvSpPr>
          <p:spPr>
            <a:xfrm>
              <a:off x="292770" y="5109277"/>
              <a:ext cx="134620" cy="161925"/>
            </a:xfrm>
            <a:custGeom>
              <a:avLst/>
              <a:gdLst/>
              <a:ahLst/>
              <a:cxnLst/>
              <a:rect l="l" t="t" r="r" b="b"/>
              <a:pathLst>
                <a:path w="134620" h="161925">
                  <a:moveTo>
                    <a:pt x="69495" y="0"/>
                  </a:moveTo>
                  <a:lnTo>
                    <a:pt x="63580" y="0"/>
                  </a:lnTo>
                  <a:lnTo>
                    <a:pt x="0" y="161798"/>
                  </a:lnTo>
                  <a:lnTo>
                    <a:pt x="134554" y="161798"/>
                  </a:lnTo>
                  <a:lnTo>
                    <a:pt x="130297" y="151211"/>
                  </a:lnTo>
                  <a:lnTo>
                    <a:pt x="16265" y="151211"/>
                  </a:lnTo>
                  <a:lnTo>
                    <a:pt x="59144" y="40834"/>
                  </a:lnTo>
                  <a:lnTo>
                    <a:pt x="85914" y="40834"/>
                  </a:lnTo>
                  <a:lnTo>
                    <a:pt x="69495" y="0"/>
                  </a:lnTo>
                  <a:close/>
                </a:path>
                <a:path w="134620" h="161925">
                  <a:moveTo>
                    <a:pt x="85914" y="40834"/>
                  </a:moveTo>
                  <a:lnTo>
                    <a:pt x="59144" y="40834"/>
                  </a:lnTo>
                  <a:lnTo>
                    <a:pt x="103502" y="151211"/>
                  </a:lnTo>
                  <a:lnTo>
                    <a:pt x="130297" y="151211"/>
                  </a:lnTo>
                  <a:lnTo>
                    <a:pt x="85914" y="4083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12" name="object 112"/>
            <p:cNvSpPr/>
            <p:nvPr/>
          </p:nvSpPr>
          <p:spPr>
            <a:xfrm>
              <a:off x="292770" y="5109277"/>
              <a:ext cx="134620" cy="161925"/>
            </a:xfrm>
            <a:custGeom>
              <a:avLst/>
              <a:gdLst/>
              <a:ahLst/>
              <a:cxnLst/>
              <a:rect l="l" t="t" r="r" b="b"/>
              <a:pathLst>
                <a:path w="134620" h="161925">
                  <a:moveTo>
                    <a:pt x="16265" y="151211"/>
                  </a:moveTo>
                  <a:lnTo>
                    <a:pt x="103502" y="151211"/>
                  </a:lnTo>
                  <a:lnTo>
                    <a:pt x="59144" y="40834"/>
                  </a:lnTo>
                  <a:lnTo>
                    <a:pt x="16265" y="151211"/>
                  </a:lnTo>
                  <a:close/>
                </a:path>
                <a:path w="134620" h="161925">
                  <a:moveTo>
                    <a:pt x="134554" y="161798"/>
                  </a:moveTo>
                  <a:lnTo>
                    <a:pt x="0" y="161798"/>
                  </a:lnTo>
                  <a:lnTo>
                    <a:pt x="63580" y="0"/>
                  </a:lnTo>
                  <a:lnTo>
                    <a:pt x="69495" y="0"/>
                  </a:lnTo>
                  <a:lnTo>
                    <a:pt x="134554" y="161798"/>
                  </a:lnTo>
                  <a:close/>
                </a:path>
              </a:pathLst>
            </a:custGeom>
            <a:ln w="448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13" name="object 113"/>
            <p:cNvSpPr/>
            <p:nvPr/>
          </p:nvSpPr>
          <p:spPr>
            <a:xfrm>
              <a:off x="434708" y="5165229"/>
              <a:ext cx="337185" cy="168275"/>
            </a:xfrm>
            <a:custGeom>
              <a:avLst/>
              <a:gdLst/>
              <a:ahLst/>
              <a:cxnLst/>
              <a:rect l="l" t="t" r="r" b="b"/>
              <a:pathLst>
                <a:path w="337184" h="168275">
                  <a:moveTo>
                    <a:pt x="149339" y="9080"/>
                  </a:moveTo>
                  <a:lnTo>
                    <a:pt x="147866" y="4546"/>
                  </a:lnTo>
                  <a:lnTo>
                    <a:pt x="144907" y="3035"/>
                  </a:lnTo>
                  <a:lnTo>
                    <a:pt x="141947" y="0"/>
                  </a:lnTo>
                  <a:lnTo>
                    <a:pt x="131597" y="0"/>
                  </a:lnTo>
                  <a:lnTo>
                    <a:pt x="130124" y="3035"/>
                  </a:lnTo>
                  <a:lnTo>
                    <a:pt x="127165" y="6057"/>
                  </a:lnTo>
                  <a:lnTo>
                    <a:pt x="127165" y="12103"/>
                  </a:lnTo>
                  <a:lnTo>
                    <a:pt x="128651" y="12103"/>
                  </a:lnTo>
                  <a:lnTo>
                    <a:pt x="128651" y="13614"/>
                  </a:lnTo>
                  <a:lnTo>
                    <a:pt x="137515" y="22682"/>
                  </a:lnTo>
                  <a:lnTo>
                    <a:pt x="137515" y="31762"/>
                  </a:lnTo>
                  <a:lnTo>
                    <a:pt x="136029" y="34785"/>
                  </a:lnTo>
                  <a:lnTo>
                    <a:pt x="133083" y="39319"/>
                  </a:lnTo>
                  <a:lnTo>
                    <a:pt x="130124" y="45364"/>
                  </a:lnTo>
                  <a:lnTo>
                    <a:pt x="124206" y="54444"/>
                  </a:lnTo>
                  <a:lnTo>
                    <a:pt x="119773" y="60490"/>
                  </a:lnTo>
                  <a:lnTo>
                    <a:pt x="110909" y="71069"/>
                  </a:lnTo>
                  <a:lnTo>
                    <a:pt x="103517" y="80149"/>
                  </a:lnTo>
                  <a:lnTo>
                    <a:pt x="99085" y="86194"/>
                  </a:lnTo>
                  <a:lnTo>
                    <a:pt x="99085" y="87706"/>
                  </a:lnTo>
                  <a:lnTo>
                    <a:pt x="93878" y="27228"/>
                  </a:lnTo>
                  <a:lnTo>
                    <a:pt x="91668" y="1524"/>
                  </a:lnTo>
                  <a:lnTo>
                    <a:pt x="90195" y="0"/>
                  </a:lnTo>
                  <a:lnTo>
                    <a:pt x="87236" y="0"/>
                  </a:lnTo>
                  <a:lnTo>
                    <a:pt x="87236" y="1524"/>
                  </a:lnTo>
                  <a:lnTo>
                    <a:pt x="41414" y="74091"/>
                  </a:lnTo>
                  <a:lnTo>
                    <a:pt x="40195" y="62001"/>
                  </a:lnTo>
                  <a:lnTo>
                    <a:pt x="39192" y="52552"/>
                  </a:lnTo>
                  <a:lnTo>
                    <a:pt x="38087" y="42633"/>
                  </a:lnTo>
                  <a:lnTo>
                    <a:pt x="36982" y="33274"/>
                  </a:lnTo>
                  <a:lnTo>
                    <a:pt x="35610" y="18503"/>
                  </a:lnTo>
                  <a:lnTo>
                    <a:pt x="33820" y="8128"/>
                  </a:lnTo>
                  <a:lnTo>
                    <a:pt x="31762" y="2006"/>
                  </a:lnTo>
                  <a:lnTo>
                    <a:pt x="29565" y="0"/>
                  </a:lnTo>
                  <a:lnTo>
                    <a:pt x="19215" y="1524"/>
                  </a:lnTo>
                  <a:lnTo>
                    <a:pt x="14782" y="3035"/>
                  </a:lnTo>
                  <a:lnTo>
                    <a:pt x="11836" y="3035"/>
                  </a:lnTo>
                  <a:lnTo>
                    <a:pt x="8877" y="4546"/>
                  </a:lnTo>
                  <a:lnTo>
                    <a:pt x="5918" y="4546"/>
                  </a:lnTo>
                  <a:lnTo>
                    <a:pt x="2959" y="6057"/>
                  </a:lnTo>
                  <a:lnTo>
                    <a:pt x="0" y="6057"/>
                  </a:lnTo>
                  <a:lnTo>
                    <a:pt x="0" y="9080"/>
                  </a:lnTo>
                  <a:lnTo>
                    <a:pt x="10350" y="9080"/>
                  </a:lnTo>
                  <a:lnTo>
                    <a:pt x="14782" y="10591"/>
                  </a:lnTo>
                  <a:lnTo>
                    <a:pt x="20701" y="39319"/>
                  </a:lnTo>
                  <a:lnTo>
                    <a:pt x="22174" y="45364"/>
                  </a:lnTo>
                  <a:lnTo>
                    <a:pt x="22174" y="57467"/>
                  </a:lnTo>
                  <a:lnTo>
                    <a:pt x="23660" y="65024"/>
                  </a:lnTo>
                  <a:lnTo>
                    <a:pt x="23736" y="80149"/>
                  </a:lnTo>
                  <a:lnTo>
                    <a:pt x="25133" y="107365"/>
                  </a:lnTo>
                  <a:lnTo>
                    <a:pt x="26606" y="108877"/>
                  </a:lnTo>
                  <a:lnTo>
                    <a:pt x="28092" y="108877"/>
                  </a:lnTo>
                  <a:lnTo>
                    <a:pt x="28092" y="107365"/>
                  </a:lnTo>
                  <a:lnTo>
                    <a:pt x="29565" y="107365"/>
                  </a:lnTo>
                  <a:lnTo>
                    <a:pt x="49212" y="74091"/>
                  </a:lnTo>
                  <a:lnTo>
                    <a:pt x="76885" y="27228"/>
                  </a:lnTo>
                  <a:lnTo>
                    <a:pt x="84277" y="101320"/>
                  </a:lnTo>
                  <a:lnTo>
                    <a:pt x="84277" y="108877"/>
                  </a:lnTo>
                  <a:lnTo>
                    <a:pt x="85763" y="108877"/>
                  </a:lnTo>
                  <a:lnTo>
                    <a:pt x="88557" y="107480"/>
                  </a:lnTo>
                  <a:lnTo>
                    <a:pt x="92595" y="103390"/>
                  </a:lnTo>
                  <a:lnTo>
                    <a:pt x="98031" y="96761"/>
                  </a:lnTo>
                  <a:lnTo>
                    <a:pt x="104990" y="87706"/>
                  </a:lnTo>
                  <a:lnTo>
                    <a:pt x="110312" y="81775"/>
                  </a:lnTo>
                  <a:lnTo>
                    <a:pt x="115341" y="75425"/>
                  </a:lnTo>
                  <a:lnTo>
                    <a:pt x="120370" y="68783"/>
                  </a:lnTo>
                  <a:lnTo>
                    <a:pt x="125691" y="62001"/>
                  </a:lnTo>
                  <a:lnTo>
                    <a:pt x="131597" y="52933"/>
                  </a:lnTo>
                  <a:lnTo>
                    <a:pt x="136029" y="46875"/>
                  </a:lnTo>
                  <a:lnTo>
                    <a:pt x="138988" y="40830"/>
                  </a:lnTo>
                  <a:lnTo>
                    <a:pt x="143725" y="32537"/>
                  </a:lnTo>
                  <a:lnTo>
                    <a:pt x="146939" y="25527"/>
                  </a:lnTo>
                  <a:lnTo>
                    <a:pt x="148767" y="19354"/>
                  </a:lnTo>
                  <a:lnTo>
                    <a:pt x="149339" y="13614"/>
                  </a:lnTo>
                  <a:lnTo>
                    <a:pt x="149339" y="9080"/>
                  </a:lnTo>
                  <a:close/>
                </a:path>
                <a:path w="337184" h="168275">
                  <a:moveTo>
                    <a:pt x="215874" y="107365"/>
                  </a:moveTo>
                  <a:lnTo>
                    <a:pt x="190741" y="107365"/>
                  </a:lnTo>
                  <a:lnTo>
                    <a:pt x="190741" y="108877"/>
                  </a:lnTo>
                  <a:lnTo>
                    <a:pt x="195186" y="108877"/>
                  </a:lnTo>
                  <a:lnTo>
                    <a:pt x="196659" y="110388"/>
                  </a:lnTo>
                  <a:lnTo>
                    <a:pt x="199618" y="110388"/>
                  </a:lnTo>
                  <a:lnTo>
                    <a:pt x="199618" y="113411"/>
                  </a:lnTo>
                  <a:lnTo>
                    <a:pt x="173012" y="136093"/>
                  </a:lnTo>
                  <a:lnTo>
                    <a:pt x="189268" y="72580"/>
                  </a:lnTo>
                  <a:lnTo>
                    <a:pt x="189268" y="71069"/>
                  </a:lnTo>
                  <a:lnTo>
                    <a:pt x="187794" y="72580"/>
                  </a:lnTo>
                  <a:lnTo>
                    <a:pt x="183362" y="72580"/>
                  </a:lnTo>
                  <a:lnTo>
                    <a:pt x="181876" y="74091"/>
                  </a:lnTo>
                  <a:lnTo>
                    <a:pt x="173012" y="74091"/>
                  </a:lnTo>
                  <a:lnTo>
                    <a:pt x="170053" y="75615"/>
                  </a:lnTo>
                  <a:lnTo>
                    <a:pt x="168579" y="75615"/>
                  </a:lnTo>
                  <a:lnTo>
                    <a:pt x="168579" y="77127"/>
                  </a:lnTo>
                  <a:lnTo>
                    <a:pt x="174485" y="77127"/>
                  </a:lnTo>
                  <a:lnTo>
                    <a:pt x="177444" y="80149"/>
                  </a:lnTo>
                  <a:lnTo>
                    <a:pt x="177444" y="84683"/>
                  </a:lnTo>
                  <a:lnTo>
                    <a:pt x="155257" y="166331"/>
                  </a:lnTo>
                  <a:lnTo>
                    <a:pt x="165620" y="166331"/>
                  </a:lnTo>
                  <a:lnTo>
                    <a:pt x="171526" y="142138"/>
                  </a:lnTo>
                  <a:lnTo>
                    <a:pt x="177444" y="137604"/>
                  </a:lnTo>
                  <a:lnTo>
                    <a:pt x="178917" y="140627"/>
                  </a:lnTo>
                  <a:lnTo>
                    <a:pt x="180403" y="145161"/>
                  </a:lnTo>
                  <a:lnTo>
                    <a:pt x="184835" y="154241"/>
                  </a:lnTo>
                  <a:lnTo>
                    <a:pt x="186309" y="155752"/>
                  </a:lnTo>
                  <a:lnTo>
                    <a:pt x="187794" y="161798"/>
                  </a:lnTo>
                  <a:lnTo>
                    <a:pt x="193700" y="167843"/>
                  </a:lnTo>
                  <a:lnTo>
                    <a:pt x="199618" y="167843"/>
                  </a:lnTo>
                  <a:lnTo>
                    <a:pt x="202577" y="166331"/>
                  </a:lnTo>
                  <a:lnTo>
                    <a:pt x="207010" y="161798"/>
                  </a:lnTo>
                  <a:lnTo>
                    <a:pt x="207746" y="160286"/>
                  </a:lnTo>
                  <a:lnTo>
                    <a:pt x="211442" y="152730"/>
                  </a:lnTo>
                  <a:lnTo>
                    <a:pt x="209969" y="151218"/>
                  </a:lnTo>
                  <a:lnTo>
                    <a:pt x="207010" y="157264"/>
                  </a:lnTo>
                  <a:lnTo>
                    <a:pt x="204050" y="160286"/>
                  </a:lnTo>
                  <a:lnTo>
                    <a:pt x="198132" y="160286"/>
                  </a:lnTo>
                  <a:lnTo>
                    <a:pt x="196659" y="157264"/>
                  </a:lnTo>
                  <a:lnTo>
                    <a:pt x="195249" y="153860"/>
                  </a:lnTo>
                  <a:lnTo>
                    <a:pt x="190220" y="140246"/>
                  </a:lnTo>
                  <a:lnTo>
                    <a:pt x="189204" y="137604"/>
                  </a:lnTo>
                  <a:lnTo>
                    <a:pt x="188620" y="136093"/>
                  </a:lnTo>
                  <a:lnTo>
                    <a:pt x="186309" y="130048"/>
                  </a:lnTo>
                  <a:lnTo>
                    <a:pt x="203987" y="114731"/>
                  </a:lnTo>
                  <a:lnTo>
                    <a:pt x="207010" y="111899"/>
                  </a:lnTo>
                  <a:lnTo>
                    <a:pt x="212915" y="108877"/>
                  </a:lnTo>
                  <a:lnTo>
                    <a:pt x="215874" y="108877"/>
                  </a:lnTo>
                  <a:lnTo>
                    <a:pt x="215874" y="107365"/>
                  </a:lnTo>
                  <a:close/>
                </a:path>
                <a:path w="337184" h="168275">
                  <a:moveTo>
                    <a:pt x="289826" y="137604"/>
                  </a:moveTo>
                  <a:lnTo>
                    <a:pt x="226237" y="137604"/>
                  </a:lnTo>
                  <a:lnTo>
                    <a:pt x="226237" y="148183"/>
                  </a:lnTo>
                  <a:lnTo>
                    <a:pt x="289826" y="148183"/>
                  </a:lnTo>
                  <a:lnTo>
                    <a:pt x="289826" y="137604"/>
                  </a:lnTo>
                  <a:close/>
                </a:path>
                <a:path w="337184" h="168275">
                  <a:moveTo>
                    <a:pt x="289826" y="119456"/>
                  </a:moveTo>
                  <a:lnTo>
                    <a:pt x="226237" y="119456"/>
                  </a:lnTo>
                  <a:lnTo>
                    <a:pt x="226237" y="130048"/>
                  </a:lnTo>
                  <a:lnTo>
                    <a:pt x="289826" y="130048"/>
                  </a:lnTo>
                  <a:lnTo>
                    <a:pt x="289826" y="119456"/>
                  </a:lnTo>
                  <a:close/>
                </a:path>
                <a:path w="337184" h="168275">
                  <a:moveTo>
                    <a:pt x="337121" y="164820"/>
                  </a:moveTo>
                  <a:lnTo>
                    <a:pt x="332689" y="164820"/>
                  </a:lnTo>
                  <a:lnTo>
                    <a:pt x="329730" y="163309"/>
                  </a:lnTo>
                  <a:lnTo>
                    <a:pt x="328256" y="163309"/>
                  </a:lnTo>
                  <a:lnTo>
                    <a:pt x="325297" y="161798"/>
                  </a:lnTo>
                  <a:lnTo>
                    <a:pt x="325297" y="84683"/>
                  </a:lnTo>
                  <a:lnTo>
                    <a:pt x="325297" y="74091"/>
                  </a:lnTo>
                  <a:lnTo>
                    <a:pt x="323824" y="72580"/>
                  </a:lnTo>
                  <a:lnTo>
                    <a:pt x="298691" y="86194"/>
                  </a:lnTo>
                  <a:lnTo>
                    <a:pt x="298691" y="87706"/>
                  </a:lnTo>
                  <a:lnTo>
                    <a:pt x="301650" y="87706"/>
                  </a:lnTo>
                  <a:lnTo>
                    <a:pt x="303123" y="86194"/>
                  </a:lnTo>
                  <a:lnTo>
                    <a:pt x="304609" y="86194"/>
                  </a:lnTo>
                  <a:lnTo>
                    <a:pt x="306082" y="84683"/>
                  </a:lnTo>
                  <a:lnTo>
                    <a:pt x="312000" y="84683"/>
                  </a:lnTo>
                  <a:lnTo>
                    <a:pt x="312000" y="86194"/>
                  </a:lnTo>
                  <a:lnTo>
                    <a:pt x="313474" y="87706"/>
                  </a:lnTo>
                  <a:lnTo>
                    <a:pt x="313474" y="158775"/>
                  </a:lnTo>
                  <a:lnTo>
                    <a:pt x="312000" y="161798"/>
                  </a:lnTo>
                  <a:lnTo>
                    <a:pt x="310515" y="161798"/>
                  </a:lnTo>
                  <a:lnTo>
                    <a:pt x="309041" y="163309"/>
                  </a:lnTo>
                  <a:lnTo>
                    <a:pt x="306082" y="164820"/>
                  </a:lnTo>
                  <a:lnTo>
                    <a:pt x="300164" y="164820"/>
                  </a:lnTo>
                  <a:lnTo>
                    <a:pt x="300164" y="166331"/>
                  </a:lnTo>
                  <a:lnTo>
                    <a:pt x="337121" y="166331"/>
                  </a:lnTo>
                  <a:lnTo>
                    <a:pt x="337121" y="16482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114" name="object 114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791075" y="5237809"/>
              <a:ext cx="229174" cy="122476"/>
            </a:xfrm>
            <a:prstGeom prst="rect">
              <a:avLst/>
            </a:prstGeom>
          </p:spPr>
        </p:pic>
        <p:sp>
          <p:nvSpPr>
            <p:cNvPr id="115" name="object 115"/>
            <p:cNvSpPr/>
            <p:nvPr/>
          </p:nvSpPr>
          <p:spPr>
            <a:xfrm>
              <a:off x="601802" y="5069979"/>
              <a:ext cx="736600" cy="245110"/>
            </a:xfrm>
            <a:custGeom>
              <a:avLst/>
              <a:gdLst/>
              <a:ahLst/>
              <a:cxnLst/>
              <a:rect l="l" t="t" r="r" b="b"/>
              <a:pathLst>
                <a:path w="736600" h="245110">
                  <a:moveTo>
                    <a:pt x="38430" y="90716"/>
                  </a:moveTo>
                  <a:lnTo>
                    <a:pt x="29565" y="90716"/>
                  </a:lnTo>
                  <a:lnTo>
                    <a:pt x="28092" y="89204"/>
                  </a:lnTo>
                  <a:lnTo>
                    <a:pt x="26606" y="89204"/>
                  </a:lnTo>
                  <a:lnTo>
                    <a:pt x="25133" y="86182"/>
                  </a:lnTo>
                  <a:lnTo>
                    <a:pt x="25133" y="10579"/>
                  </a:lnTo>
                  <a:lnTo>
                    <a:pt x="25133" y="0"/>
                  </a:lnTo>
                  <a:lnTo>
                    <a:pt x="23647" y="0"/>
                  </a:lnTo>
                  <a:lnTo>
                    <a:pt x="0" y="12090"/>
                  </a:lnTo>
                  <a:lnTo>
                    <a:pt x="0" y="13601"/>
                  </a:lnTo>
                  <a:lnTo>
                    <a:pt x="2959" y="13601"/>
                  </a:lnTo>
                  <a:lnTo>
                    <a:pt x="4432" y="12090"/>
                  </a:lnTo>
                  <a:lnTo>
                    <a:pt x="7391" y="12090"/>
                  </a:lnTo>
                  <a:lnTo>
                    <a:pt x="8877" y="10579"/>
                  </a:lnTo>
                  <a:lnTo>
                    <a:pt x="11823" y="10579"/>
                  </a:lnTo>
                  <a:lnTo>
                    <a:pt x="11823" y="12090"/>
                  </a:lnTo>
                  <a:lnTo>
                    <a:pt x="13309" y="13601"/>
                  </a:lnTo>
                  <a:lnTo>
                    <a:pt x="13309" y="87693"/>
                  </a:lnTo>
                  <a:lnTo>
                    <a:pt x="11823" y="89204"/>
                  </a:lnTo>
                  <a:lnTo>
                    <a:pt x="8877" y="89204"/>
                  </a:lnTo>
                  <a:lnTo>
                    <a:pt x="5918" y="90716"/>
                  </a:lnTo>
                  <a:lnTo>
                    <a:pt x="0" y="90716"/>
                  </a:lnTo>
                  <a:lnTo>
                    <a:pt x="0" y="93738"/>
                  </a:lnTo>
                  <a:lnTo>
                    <a:pt x="38430" y="93738"/>
                  </a:lnTo>
                  <a:lnTo>
                    <a:pt x="38430" y="90716"/>
                  </a:lnTo>
                  <a:close/>
                </a:path>
                <a:path w="736600" h="245110">
                  <a:moveTo>
                    <a:pt x="612140" y="152717"/>
                  </a:moveTo>
                  <a:lnTo>
                    <a:pt x="502742" y="152717"/>
                  </a:lnTo>
                  <a:lnTo>
                    <a:pt x="502742" y="169341"/>
                  </a:lnTo>
                  <a:lnTo>
                    <a:pt x="612140" y="169341"/>
                  </a:lnTo>
                  <a:lnTo>
                    <a:pt x="612140" y="152717"/>
                  </a:lnTo>
                  <a:close/>
                </a:path>
                <a:path w="736600" h="245110">
                  <a:moveTo>
                    <a:pt x="612140" y="120954"/>
                  </a:moveTo>
                  <a:lnTo>
                    <a:pt x="502742" y="120954"/>
                  </a:lnTo>
                  <a:lnTo>
                    <a:pt x="502742" y="137591"/>
                  </a:lnTo>
                  <a:lnTo>
                    <a:pt x="612140" y="137591"/>
                  </a:lnTo>
                  <a:lnTo>
                    <a:pt x="612140" y="120954"/>
                  </a:lnTo>
                  <a:close/>
                </a:path>
                <a:path w="736600" h="245110">
                  <a:moveTo>
                    <a:pt x="736346" y="42329"/>
                  </a:moveTo>
                  <a:lnTo>
                    <a:pt x="700874" y="69557"/>
                  </a:lnTo>
                  <a:lnTo>
                    <a:pt x="677354" y="120789"/>
                  </a:lnTo>
                  <a:lnTo>
                    <a:pt x="675716" y="140614"/>
                  </a:lnTo>
                  <a:lnTo>
                    <a:pt x="677608" y="161594"/>
                  </a:lnTo>
                  <a:lnTo>
                    <a:pt x="691946" y="200152"/>
                  </a:lnTo>
                  <a:lnTo>
                    <a:pt x="719162" y="233603"/>
                  </a:lnTo>
                  <a:lnTo>
                    <a:pt x="733386" y="244944"/>
                  </a:lnTo>
                  <a:lnTo>
                    <a:pt x="736346" y="240411"/>
                  </a:lnTo>
                  <a:lnTo>
                    <a:pt x="725004" y="230466"/>
                  </a:lnTo>
                  <a:lnTo>
                    <a:pt x="715467" y="218681"/>
                  </a:lnTo>
                  <a:lnTo>
                    <a:pt x="699554" y="178206"/>
                  </a:lnTo>
                  <a:lnTo>
                    <a:pt x="696429" y="137591"/>
                  </a:lnTo>
                  <a:lnTo>
                    <a:pt x="697293" y="118287"/>
                  </a:lnTo>
                  <a:lnTo>
                    <a:pt x="711212" y="72580"/>
                  </a:lnTo>
                  <a:lnTo>
                    <a:pt x="728052" y="50038"/>
                  </a:lnTo>
                  <a:lnTo>
                    <a:pt x="736346" y="4232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116" name="object 116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1369214" y="5072995"/>
              <a:ext cx="1342605" cy="287290"/>
            </a:xfrm>
            <a:prstGeom prst="rect">
              <a:avLst/>
            </a:prstGeom>
          </p:spPr>
        </p:pic>
        <p:sp>
          <p:nvSpPr>
            <p:cNvPr id="117" name="object 117"/>
            <p:cNvSpPr/>
            <p:nvPr/>
          </p:nvSpPr>
          <p:spPr>
            <a:xfrm>
              <a:off x="2742755" y="5109286"/>
              <a:ext cx="226695" cy="205740"/>
            </a:xfrm>
            <a:custGeom>
              <a:avLst/>
              <a:gdLst/>
              <a:ahLst/>
              <a:cxnLst/>
              <a:rect l="l" t="t" r="r" b="b"/>
              <a:pathLst>
                <a:path w="226694" h="205739">
                  <a:moveTo>
                    <a:pt x="25234" y="148183"/>
                  </a:moveTo>
                  <a:lnTo>
                    <a:pt x="23647" y="145161"/>
                  </a:lnTo>
                  <a:lnTo>
                    <a:pt x="22275" y="142138"/>
                  </a:lnTo>
                  <a:lnTo>
                    <a:pt x="19316" y="139115"/>
                  </a:lnTo>
                  <a:lnTo>
                    <a:pt x="16357" y="137604"/>
                  </a:lnTo>
                  <a:lnTo>
                    <a:pt x="8864" y="137604"/>
                  </a:lnTo>
                  <a:lnTo>
                    <a:pt x="5918" y="139115"/>
                  </a:lnTo>
                  <a:lnTo>
                    <a:pt x="0" y="145161"/>
                  </a:lnTo>
                  <a:lnTo>
                    <a:pt x="0" y="158775"/>
                  </a:lnTo>
                  <a:lnTo>
                    <a:pt x="2959" y="160286"/>
                  </a:lnTo>
                  <a:lnTo>
                    <a:pt x="5918" y="163309"/>
                  </a:lnTo>
                  <a:lnTo>
                    <a:pt x="8864" y="164820"/>
                  </a:lnTo>
                  <a:lnTo>
                    <a:pt x="11823" y="164820"/>
                  </a:lnTo>
                  <a:lnTo>
                    <a:pt x="16357" y="164820"/>
                  </a:lnTo>
                  <a:lnTo>
                    <a:pt x="19316" y="163309"/>
                  </a:lnTo>
                  <a:lnTo>
                    <a:pt x="22275" y="160286"/>
                  </a:lnTo>
                  <a:lnTo>
                    <a:pt x="23647" y="158775"/>
                  </a:lnTo>
                  <a:lnTo>
                    <a:pt x="25234" y="155740"/>
                  </a:lnTo>
                  <a:lnTo>
                    <a:pt x="25234" y="148183"/>
                  </a:lnTo>
                  <a:close/>
                </a:path>
                <a:path w="226694" h="205739">
                  <a:moveTo>
                    <a:pt x="142062" y="67132"/>
                  </a:moveTo>
                  <a:lnTo>
                    <a:pt x="127317" y="21170"/>
                  </a:lnTo>
                  <a:lnTo>
                    <a:pt x="118452" y="11099"/>
                  </a:lnTo>
                  <a:lnTo>
                    <a:pt x="118452" y="62001"/>
                  </a:lnTo>
                  <a:lnTo>
                    <a:pt x="118452" y="81648"/>
                  </a:lnTo>
                  <a:lnTo>
                    <a:pt x="116878" y="83172"/>
                  </a:lnTo>
                  <a:lnTo>
                    <a:pt x="116878" y="84683"/>
                  </a:lnTo>
                  <a:lnTo>
                    <a:pt x="113919" y="87706"/>
                  </a:lnTo>
                  <a:lnTo>
                    <a:pt x="102095" y="93751"/>
                  </a:lnTo>
                  <a:lnTo>
                    <a:pt x="97751" y="95262"/>
                  </a:lnTo>
                  <a:lnTo>
                    <a:pt x="91846" y="95262"/>
                  </a:lnTo>
                  <a:lnTo>
                    <a:pt x="63538" y="65405"/>
                  </a:lnTo>
                  <a:lnTo>
                    <a:pt x="62331" y="50114"/>
                  </a:lnTo>
                  <a:lnTo>
                    <a:pt x="62458" y="42722"/>
                  </a:lnTo>
                  <a:lnTo>
                    <a:pt x="80022" y="7569"/>
                  </a:lnTo>
                  <a:lnTo>
                    <a:pt x="87312" y="7569"/>
                  </a:lnTo>
                  <a:lnTo>
                    <a:pt x="116408" y="39509"/>
                  </a:lnTo>
                  <a:lnTo>
                    <a:pt x="118452" y="62001"/>
                  </a:lnTo>
                  <a:lnTo>
                    <a:pt x="118452" y="11099"/>
                  </a:lnTo>
                  <a:lnTo>
                    <a:pt x="113665" y="7569"/>
                  </a:lnTo>
                  <a:lnTo>
                    <a:pt x="110832" y="5486"/>
                  </a:lnTo>
                  <a:lnTo>
                    <a:pt x="100469" y="1397"/>
                  </a:lnTo>
                  <a:lnTo>
                    <a:pt x="88887" y="0"/>
                  </a:lnTo>
                  <a:lnTo>
                    <a:pt x="78549" y="1104"/>
                  </a:lnTo>
                  <a:lnTo>
                    <a:pt x="47574" y="25146"/>
                  </a:lnTo>
                  <a:lnTo>
                    <a:pt x="40005" y="57467"/>
                  </a:lnTo>
                  <a:lnTo>
                    <a:pt x="40830" y="67132"/>
                  </a:lnTo>
                  <a:lnTo>
                    <a:pt x="65189" y="102260"/>
                  </a:lnTo>
                  <a:lnTo>
                    <a:pt x="82981" y="105854"/>
                  </a:lnTo>
                  <a:lnTo>
                    <a:pt x="85928" y="105854"/>
                  </a:lnTo>
                  <a:lnTo>
                    <a:pt x="90271" y="104330"/>
                  </a:lnTo>
                  <a:lnTo>
                    <a:pt x="93230" y="104330"/>
                  </a:lnTo>
                  <a:lnTo>
                    <a:pt x="100711" y="102819"/>
                  </a:lnTo>
                  <a:lnTo>
                    <a:pt x="108000" y="99796"/>
                  </a:lnTo>
                  <a:lnTo>
                    <a:pt x="113919" y="95262"/>
                  </a:lnTo>
                  <a:lnTo>
                    <a:pt x="116878" y="92240"/>
                  </a:lnTo>
                  <a:lnTo>
                    <a:pt x="116319" y="97294"/>
                  </a:lnTo>
                  <a:lnTo>
                    <a:pt x="114655" y="103200"/>
                  </a:lnTo>
                  <a:lnTo>
                    <a:pt x="111887" y="109677"/>
                  </a:lnTo>
                  <a:lnTo>
                    <a:pt x="108000" y="116433"/>
                  </a:lnTo>
                  <a:lnTo>
                    <a:pt x="104432" y="123240"/>
                  </a:lnTo>
                  <a:lnTo>
                    <a:pt x="73012" y="153860"/>
                  </a:lnTo>
                  <a:lnTo>
                    <a:pt x="60706" y="158775"/>
                  </a:lnTo>
                  <a:lnTo>
                    <a:pt x="54787" y="161798"/>
                  </a:lnTo>
                  <a:lnTo>
                    <a:pt x="45923" y="163309"/>
                  </a:lnTo>
                  <a:lnTo>
                    <a:pt x="47498" y="167843"/>
                  </a:lnTo>
                  <a:lnTo>
                    <a:pt x="56883" y="166446"/>
                  </a:lnTo>
                  <a:lnTo>
                    <a:pt x="99187" y="150456"/>
                  </a:lnTo>
                  <a:lnTo>
                    <a:pt x="126758" y="120027"/>
                  </a:lnTo>
                  <a:lnTo>
                    <a:pt x="138087" y="92240"/>
                  </a:lnTo>
                  <a:lnTo>
                    <a:pt x="140055" y="84683"/>
                  </a:lnTo>
                  <a:lnTo>
                    <a:pt x="141566" y="75603"/>
                  </a:lnTo>
                  <a:lnTo>
                    <a:pt x="142062" y="67132"/>
                  </a:lnTo>
                  <a:close/>
                </a:path>
                <a:path w="226694" h="205739">
                  <a:moveTo>
                    <a:pt x="226263" y="102819"/>
                  </a:moveTo>
                  <a:lnTo>
                    <a:pt x="219976" y="64833"/>
                  </a:lnTo>
                  <a:lnTo>
                    <a:pt x="202603" y="30251"/>
                  </a:lnTo>
                  <a:lnTo>
                    <a:pt x="168706" y="0"/>
                  </a:lnTo>
                  <a:lnTo>
                    <a:pt x="165747" y="3022"/>
                  </a:lnTo>
                  <a:lnTo>
                    <a:pt x="176822" y="12712"/>
                  </a:lnTo>
                  <a:lnTo>
                    <a:pt x="185851" y="23825"/>
                  </a:lnTo>
                  <a:lnTo>
                    <a:pt x="201244" y="62471"/>
                  </a:lnTo>
                  <a:lnTo>
                    <a:pt x="205562" y="105854"/>
                  </a:lnTo>
                  <a:lnTo>
                    <a:pt x="204724" y="125387"/>
                  </a:lnTo>
                  <a:lnTo>
                    <a:pt x="190779" y="172377"/>
                  </a:lnTo>
                  <a:lnTo>
                    <a:pt x="165747" y="201104"/>
                  </a:lnTo>
                  <a:lnTo>
                    <a:pt x="167132" y="205638"/>
                  </a:lnTo>
                  <a:lnTo>
                    <a:pt x="197637" y="179755"/>
                  </a:lnTo>
                  <a:lnTo>
                    <a:pt x="219417" y="143764"/>
                  </a:lnTo>
                  <a:lnTo>
                    <a:pt x="225996" y="111633"/>
                  </a:lnTo>
                  <a:lnTo>
                    <a:pt x="226263" y="10281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118" name="object 118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3006073" y="5109277"/>
              <a:ext cx="180335" cy="205646"/>
            </a:xfrm>
            <a:prstGeom prst="rect">
              <a:avLst/>
            </a:prstGeom>
          </p:spPr>
        </p:pic>
        <p:sp>
          <p:nvSpPr>
            <p:cNvPr id="119" name="object 119"/>
            <p:cNvSpPr/>
            <p:nvPr/>
          </p:nvSpPr>
          <p:spPr>
            <a:xfrm>
              <a:off x="3208680" y="5109286"/>
              <a:ext cx="439420" cy="205740"/>
            </a:xfrm>
            <a:custGeom>
              <a:avLst/>
              <a:gdLst/>
              <a:ahLst/>
              <a:cxnLst/>
              <a:rect l="l" t="t" r="r" b="b"/>
              <a:pathLst>
                <a:path w="439420" h="205739">
                  <a:moveTo>
                    <a:pt x="62077" y="102819"/>
                  </a:moveTo>
                  <a:lnTo>
                    <a:pt x="55600" y="64833"/>
                  </a:lnTo>
                  <a:lnTo>
                    <a:pt x="36855" y="30251"/>
                  </a:lnTo>
                  <a:lnTo>
                    <a:pt x="2946" y="0"/>
                  </a:lnTo>
                  <a:lnTo>
                    <a:pt x="0" y="3022"/>
                  </a:lnTo>
                  <a:lnTo>
                    <a:pt x="11277" y="12712"/>
                  </a:lnTo>
                  <a:lnTo>
                    <a:pt x="20789" y="23825"/>
                  </a:lnTo>
                  <a:lnTo>
                    <a:pt x="36969" y="62471"/>
                  </a:lnTo>
                  <a:lnTo>
                    <a:pt x="41376" y="105854"/>
                  </a:lnTo>
                  <a:lnTo>
                    <a:pt x="40322" y="125387"/>
                  </a:lnTo>
                  <a:lnTo>
                    <a:pt x="26606" y="172377"/>
                  </a:lnTo>
                  <a:lnTo>
                    <a:pt x="0" y="201104"/>
                  </a:lnTo>
                  <a:lnTo>
                    <a:pt x="2946" y="205638"/>
                  </a:lnTo>
                  <a:lnTo>
                    <a:pt x="33426" y="179755"/>
                  </a:lnTo>
                  <a:lnTo>
                    <a:pt x="53898" y="143764"/>
                  </a:lnTo>
                  <a:lnTo>
                    <a:pt x="61569" y="111633"/>
                  </a:lnTo>
                  <a:lnTo>
                    <a:pt x="62077" y="102819"/>
                  </a:lnTo>
                  <a:close/>
                </a:path>
                <a:path w="439420" h="205739">
                  <a:moveTo>
                    <a:pt x="232168" y="113411"/>
                  </a:moveTo>
                  <a:lnTo>
                    <a:pt x="122580" y="113411"/>
                  </a:lnTo>
                  <a:lnTo>
                    <a:pt x="122580" y="130035"/>
                  </a:lnTo>
                  <a:lnTo>
                    <a:pt x="232168" y="130035"/>
                  </a:lnTo>
                  <a:lnTo>
                    <a:pt x="232168" y="113411"/>
                  </a:lnTo>
                  <a:close/>
                </a:path>
                <a:path w="439420" h="205739">
                  <a:moveTo>
                    <a:pt x="232168" y="81648"/>
                  </a:moveTo>
                  <a:lnTo>
                    <a:pt x="122580" y="81648"/>
                  </a:lnTo>
                  <a:lnTo>
                    <a:pt x="122580" y="98285"/>
                  </a:lnTo>
                  <a:lnTo>
                    <a:pt x="232168" y="98285"/>
                  </a:lnTo>
                  <a:lnTo>
                    <a:pt x="232168" y="81648"/>
                  </a:lnTo>
                  <a:close/>
                </a:path>
                <a:path w="439420" h="205739">
                  <a:moveTo>
                    <a:pt x="322237" y="145161"/>
                  </a:moveTo>
                  <a:lnTo>
                    <a:pt x="316318" y="139115"/>
                  </a:lnTo>
                  <a:lnTo>
                    <a:pt x="313359" y="137604"/>
                  </a:lnTo>
                  <a:lnTo>
                    <a:pt x="306070" y="137604"/>
                  </a:lnTo>
                  <a:lnTo>
                    <a:pt x="303110" y="139115"/>
                  </a:lnTo>
                  <a:lnTo>
                    <a:pt x="300164" y="142138"/>
                  </a:lnTo>
                  <a:lnTo>
                    <a:pt x="298577" y="145161"/>
                  </a:lnTo>
                  <a:lnTo>
                    <a:pt x="297205" y="148183"/>
                  </a:lnTo>
                  <a:lnTo>
                    <a:pt x="297205" y="155740"/>
                  </a:lnTo>
                  <a:lnTo>
                    <a:pt x="298577" y="158775"/>
                  </a:lnTo>
                  <a:lnTo>
                    <a:pt x="300164" y="160286"/>
                  </a:lnTo>
                  <a:lnTo>
                    <a:pt x="303110" y="163309"/>
                  </a:lnTo>
                  <a:lnTo>
                    <a:pt x="306070" y="164820"/>
                  </a:lnTo>
                  <a:lnTo>
                    <a:pt x="310413" y="164820"/>
                  </a:lnTo>
                  <a:lnTo>
                    <a:pt x="313359" y="164820"/>
                  </a:lnTo>
                  <a:lnTo>
                    <a:pt x="316318" y="163309"/>
                  </a:lnTo>
                  <a:lnTo>
                    <a:pt x="319278" y="160286"/>
                  </a:lnTo>
                  <a:lnTo>
                    <a:pt x="322237" y="158775"/>
                  </a:lnTo>
                  <a:lnTo>
                    <a:pt x="322237" y="145161"/>
                  </a:lnTo>
                  <a:close/>
                </a:path>
                <a:path w="439420" h="205739">
                  <a:moveTo>
                    <a:pt x="439102" y="81648"/>
                  </a:moveTo>
                  <a:lnTo>
                    <a:pt x="432206" y="40614"/>
                  </a:lnTo>
                  <a:lnTo>
                    <a:pt x="416839" y="13982"/>
                  </a:lnTo>
                  <a:lnTo>
                    <a:pt x="416839" y="84683"/>
                  </a:lnTo>
                  <a:lnTo>
                    <a:pt x="416306" y="100838"/>
                  </a:lnTo>
                  <a:lnTo>
                    <a:pt x="409549" y="139115"/>
                  </a:lnTo>
                  <a:lnTo>
                    <a:pt x="387273" y="157264"/>
                  </a:lnTo>
                  <a:lnTo>
                    <a:pt x="377939" y="155536"/>
                  </a:lnTo>
                  <a:lnTo>
                    <a:pt x="357581" y="119761"/>
                  </a:lnTo>
                  <a:lnTo>
                    <a:pt x="356438" y="100050"/>
                  </a:lnTo>
                  <a:lnTo>
                    <a:pt x="356501" y="67221"/>
                  </a:lnTo>
                  <a:lnTo>
                    <a:pt x="363385" y="25425"/>
                  </a:lnTo>
                  <a:lnTo>
                    <a:pt x="385889" y="7569"/>
                  </a:lnTo>
                  <a:lnTo>
                    <a:pt x="394982" y="9537"/>
                  </a:lnTo>
                  <a:lnTo>
                    <a:pt x="414426" y="47472"/>
                  </a:lnTo>
                  <a:lnTo>
                    <a:pt x="416839" y="84683"/>
                  </a:lnTo>
                  <a:lnTo>
                    <a:pt x="416839" y="13982"/>
                  </a:lnTo>
                  <a:lnTo>
                    <a:pt x="410095" y="7569"/>
                  </a:lnTo>
                  <a:lnTo>
                    <a:pt x="399173" y="1930"/>
                  </a:lnTo>
                  <a:lnTo>
                    <a:pt x="387273" y="0"/>
                  </a:lnTo>
                  <a:lnTo>
                    <a:pt x="373087" y="1955"/>
                  </a:lnTo>
                  <a:lnTo>
                    <a:pt x="342925" y="30251"/>
                  </a:lnTo>
                  <a:lnTo>
                    <a:pt x="333260" y="67449"/>
                  </a:lnTo>
                  <a:lnTo>
                    <a:pt x="332676" y="81648"/>
                  </a:lnTo>
                  <a:lnTo>
                    <a:pt x="333768" y="100050"/>
                  </a:lnTo>
                  <a:lnTo>
                    <a:pt x="348843" y="143649"/>
                  </a:lnTo>
                  <a:lnTo>
                    <a:pt x="385889" y="164820"/>
                  </a:lnTo>
                  <a:lnTo>
                    <a:pt x="401104" y="162293"/>
                  </a:lnTo>
                  <a:lnTo>
                    <a:pt x="431622" y="125501"/>
                  </a:lnTo>
                  <a:lnTo>
                    <a:pt x="438569" y="92964"/>
                  </a:lnTo>
                  <a:lnTo>
                    <a:pt x="439102" y="8164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120" name="object 120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3683269" y="5109277"/>
              <a:ext cx="66615" cy="161798"/>
            </a:xfrm>
            <a:prstGeom prst="rect">
              <a:avLst/>
            </a:prstGeom>
          </p:spPr>
        </p:pic>
        <p:pic>
          <p:nvPicPr>
            <p:cNvPr id="121" name="object 121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3780828" y="5112299"/>
              <a:ext cx="100515" cy="161800"/>
            </a:xfrm>
            <a:prstGeom prst="rect">
              <a:avLst/>
            </a:prstGeom>
          </p:spPr>
        </p:pic>
        <p:pic>
          <p:nvPicPr>
            <p:cNvPr id="122" name="object 122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3900658" y="5109277"/>
              <a:ext cx="104851" cy="161798"/>
            </a:xfrm>
            <a:prstGeom prst="rect">
              <a:avLst/>
            </a:prstGeom>
          </p:spPr>
        </p:pic>
        <p:pic>
          <p:nvPicPr>
            <p:cNvPr id="123" name="object 123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393192" y="106679"/>
              <a:ext cx="6541008" cy="1219200"/>
            </a:xfrm>
            <a:prstGeom prst="rect">
              <a:avLst/>
            </a:prstGeom>
          </p:spPr>
        </p:pic>
        <p:pic>
          <p:nvPicPr>
            <p:cNvPr id="124" name="object 124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4597511" y="3925990"/>
              <a:ext cx="384114" cy="244382"/>
            </a:xfrm>
            <a:prstGeom prst="rect">
              <a:avLst/>
            </a:prstGeom>
          </p:spPr>
        </p:pic>
        <p:sp>
          <p:nvSpPr>
            <p:cNvPr id="125" name="object 125"/>
            <p:cNvSpPr/>
            <p:nvPr/>
          </p:nvSpPr>
          <p:spPr>
            <a:xfrm>
              <a:off x="5060302" y="4006951"/>
              <a:ext cx="106045" cy="46990"/>
            </a:xfrm>
            <a:custGeom>
              <a:avLst/>
              <a:gdLst/>
              <a:ahLst/>
              <a:cxnLst/>
              <a:rect l="l" t="t" r="r" b="b"/>
              <a:pathLst>
                <a:path w="106045" h="46989">
                  <a:moveTo>
                    <a:pt x="105854" y="30645"/>
                  </a:moveTo>
                  <a:lnTo>
                    <a:pt x="0" y="30645"/>
                  </a:lnTo>
                  <a:lnTo>
                    <a:pt x="0" y="46697"/>
                  </a:lnTo>
                  <a:lnTo>
                    <a:pt x="105854" y="46697"/>
                  </a:lnTo>
                  <a:lnTo>
                    <a:pt x="105854" y="30645"/>
                  </a:lnTo>
                  <a:close/>
                </a:path>
                <a:path w="106045" h="46989">
                  <a:moveTo>
                    <a:pt x="105854" y="0"/>
                  </a:moveTo>
                  <a:lnTo>
                    <a:pt x="0" y="0"/>
                  </a:lnTo>
                  <a:lnTo>
                    <a:pt x="0" y="16052"/>
                  </a:lnTo>
                  <a:lnTo>
                    <a:pt x="105854" y="16052"/>
                  </a:lnTo>
                  <a:lnTo>
                    <a:pt x="10585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126" name="object 126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5231250" y="3918706"/>
              <a:ext cx="498544" cy="251666"/>
            </a:xfrm>
            <a:prstGeom prst="rect">
              <a:avLst/>
            </a:prstGeom>
          </p:spPr>
        </p:pic>
        <p:pic>
          <p:nvPicPr>
            <p:cNvPr id="127" name="object 127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5795610" y="3974848"/>
              <a:ext cx="105854" cy="109437"/>
            </a:xfrm>
            <a:prstGeom prst="rect">
              <a:avLst/>
            </a:prstGeom>
          </p:spPr>
        </p:pic>
        <p:pic>
          <p:nvPicPr>
            <p:cNvPr id="128" name="object 128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5952934" y="3975592"/>
              <a:ext cx="138101" cy="113783"/>
            </a:xfrm>
            <a:prstGeom prst="rect">
              <a:avLst/>
            </a:prstGeom>
          </p:spPr>
        </p:pic>
        <p:sp>
          <p:nvSpPr>
            <p:cNvPr id="129" name="object 129"/>
            <p:cNvSpPr/>
            <p:nvPr/>
          </p:nvSpPr>
          <p:spPr>
            <a:xfrm>
              <a:off x="6136071" y="3928154"/>
              <a:ext cx="130810" cy="156210"/>
            </a:xfrm>
            <a:custGeom>
              <a:avLst/>
              <a:gdLst/>
              <a:ahLst/>
              <a:cxnLst/>
              <a:rect l="l" t="t" r="r" b="b"/>
              <a:pathLst>
                <a:path w="130810" h="156210">
                  <a:moveTo>
                    <a:pt x="67245" y="0"/>
                  </a:moveTo>
                  <a:lnTo>
                    <a:pt x="62955" y="0"/>
                  </a:lnTo>
                  <a:lnTo>
                    <a:pt x="0" y="156131"/>
                  </a:lnTo>
                  <a:lnTo>
                    <a:pt x="130182" y="156131"/>
                  </a:lnTo>
                  <a:lnTo>
                    <a:pt x="126064" y="145916"/>
                  </a:lnTo>
                  <a:lnTo>
                    <a:pt x="15748" y="145916"/>
                  </a:lnTo>
                  <a:lnTo>
                    <a:pt x="58666" y="39404"/>
                  </a:lnTo>
                  <a:lnTo>
                    <a:pt x="83129" y="39404"/>
                  </a:lnTo>
                  <a:lnTo>
                    <a:pt x="67245" y="0"/>
                  </a:lnTo>
                  <a:close/>
                </a:path>
                <a:path w="130810" h="156210">
                  <a:moveTo>
                    <a:pt x="83129" y="39404"/>
                  </a:moveTo>
                  <a:lnTo>
                    <a:pt x="58666" y="39404"/>
                  </a:lnTo>
                  <a:lnTo>
                    <a:pt x="101564" y="145916"/>
                  </a:lnTo>
                  <a:lnTo>
                    <a:pt x="126064" y="145916"/>
                  </a:lnTo>
                  <a:lnTo>
                    <a:pt x="83129" y="3940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30" name="object 130"/>
            <p:cNvSpPr/>
            <p:nvPr/>
          </p:nvSpPr>
          <p:spPr>
            <a:xfrm>
              <a:off x="6136071" y="3928154"/>
              <a:ext cx="130810" cy="156210"/>
            </a:xfrm>
            <a:custGeom>
              <a:avLst/>
              <a:gdLst/>
              <a:ahLst/>
              <a:cxnLst/>
              <a:rect l="l" t="t" r="r" b="b"/>
              <a:pathLst>
                <a:path w="130810" h="156210">
                  <a:moveTo>
                    <a:pt x="15748" y="145916"/>
                  </a:moveTo>
                  <a:lnTo>
                    <a:pt x="101564" y="145916"/>
                  </a:lnTo>
                  <a:lnTo>
                    <a:pt x="58666" y="39404"/>
                  </a:lnTo>
                  <a:lnTo>
                    <a:pt x="15748" y="145916"/>
                  </a:lnTo>
                  <a:close/>
                </a:path>
                <a:path w="130810" h="156210">
                  <a:moveTo>
                    <a:pt x="130182" y="156131"/>
                  </a:moveTo>
                  <a:lnTo>
                    <a:pt x="0" y="156131"/>
                  </a:lnTo>
                  <a:lnTo>
                    <a:pt x="62955" y="0"/>
                  </a:lnTo>
                  <a:lnTo>
                    <a:pt x="67245" y="0"/>
                  </a:lnTo>
                  <a:lnTo>
                    <a:pt x="130182" y="156131"/>
                  </a:lnTo>
                  <a:close/>
                </a:path>
              </a:pathLst>
            </a:custGeom>
            <a:ln w="433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31" name="object 131"/>
            <p:cNvSpPr/>
            <p:nvPr/>
          </p:nvSpPr>
          <p:spPr>
            <a:xfrm>
              <a:off x="6274833" y="3982138"/>
              <a:ext cx="143510" cy="105410"/>
            </a:xfrm>
            <a:custGeom>
              <a:avLst/>
              <a:gdLst/>
              <a:ahLst/>
              <a:cxnLst/>
              <a:rect l="l" t="t" r="r" b="b"/>
              <a:pathLst>
                <a:path w="143510" h="105410">
                  <a:moveTo>
                    <a:pt x="28618" y="0"/>
                  </a:moveTo>
                  <a:lnTo>
                    <a:pt x="17178" y="1477"/>
                  </a:lnTo>
                  <a:lnTo>
                    <a:pt x="14318" y="2935"/>
                  </a:lnTo>
                  <a:lnTo>
                    <a:pt x="11458" y="2935"/>
                  </a:lnTo>
                  <a:lnTo>
                    <a:pt x="8579" y="4393"/>
                  </a:lnTo>
                  <a:lnTo>
                    <a:pt x="5719" y="4393"/>
                  </a:lnTo>
                  <a:lnTo>
                    <a:pt x="2859" y="5851"/>
                  </a:lnTo>
                  <a:lnTo>
                    <a:pt x="0" y="5851"/>
                  </a:lnTo>
                  <a:lnTo>
                    <a:pt x="0" y="8767"/>
                  </a:lnTo>
                  <a:lnTo>
                    <a:pt x="10028" y="8767"/>
                  </a:lnTo>
                  <a:lnTo>
                    <a:pt x="12888" y="10225"/>
                  </a:lnTo>
                  <a:lnTo>
                    <a:pt x="14318" y="13141"/>
                  </a:lnTo>
                  <a:lnTo>
                    <a:pt x="16217" y="16399"/>
                  </a:lnTo>
                  <a:lnTo>
                    <a:pt x="17714" y="21709"/>
                  </a:lnTo>
                  <a:lnTo>
                    <a:pt x="18943" y="28936"/>
                  </a:lnTo>
                  <a:lnTo>
                    <a:pt x="20038" y="37946"/>
                  </a:lnTo>
                  <a:lnTo>
                    <a:pt x="20038" y="43778"/>
                  </a:lnTo>
                  <a:lnTo>
                    <a:pt x="21468" y="49619"/>
                  </a:lnTo>
                  <a:lnTo>
                    <a:pt x="21468" y="62751"/>
                  </a:lnTo>
                  <a:lnTo>
                    <a:pt x="22898" y="68587"/>
                  </a:lnTo>
                  <a:lnTo>
                    <a:pt x="22973" y="77342"/>
                  </a:lnTo>
                  <a:lnTo>
                    <a:pt x="24328" y="103605"/>
                  </a:lnTo>
                  <a:lnTo>
                    <a:pt x="25758" y="105065"/>
                  </a:lnTo>
                  <a:lnTo>
                    <a:pt x="27188" y="105065"/>
                  </a:lnTo>
                  <a:lnTo>
                    <a:pt x="27188" y="103605"/>
                  </a:lnTo>
                  <a:lnTo>
                    <a:pt x="46786" y="71505"/>
                  </a:lnTo>
                  <a:lnTo>
                    <a:pt x="40057" y="71505"/>
                  </a:lnTo>
                  <a:lnTo>
                    <a:pt x="38878" y="59833"/>
                  </a:lnTo>
                  <a:lnTo>
                    <a:pt x="37790" y="49619"/>
                  </a:lnTo>
                  <a:lnTo>
                    <a:pt x="31656" y="7848"/>
                  </a:lnTo>
                  <a:lnTo>
                    <a:pt x="29936" y="1939"/>
                  </a:lnTo>
                  <a:lnTo>
                    <a:pt x="28618" y="0"/>
                  </a:lnTo>
                  <a:close/>
                </a:path>
                <a:path w="143510" h="105410">
                  <a:moveTo>
                    <a:pt x="89397" y="26282"/>
                  </a:moveTo>
                  <a:lnTo>
                    <a:pt x="74395" y="26282"/>
                  </a:lnTo>
                  <a:lnTo>
                    <a:pt x="80115" y="97770"/>
                  </a:lnTo>
                  <a:lnTo>
                    <a:pt x="80115" y="100687"/>
                  </a:lnTo>
                  <a:lnTo>
                    <a:pt x="81545" y="103605"/>
                  </a:lnTo>
                  <a:lnTo>
                    <a:pt x="81545" y="105065"/>
                  </a:lnTo>
                  <a:lnTo>
                    <a:pt x="82975" y="105065"/>
                  </a:lnTo>
                  <a:lnTo>
                    <a:pt x="84874" y="103720"/>
                  </a:lnTo>
                  <a:lnTo>
                    <a:pt x="88516" y="99776"/>
                  </a:lnTo>
                  <a:lnTo>
                    <a:pt x="101564" y="84638"/>
                  </a:lnTo>
                  <a:lnTo>
                    <a:pt x="94414" y="84638"/>
                  </a:lnTo>
                  <a:lnTo>
                    <a:pt x="89397" y="26282"/>
                  </a:lnTo>
                  <a:close/>
                </a:path>
                <a:path w="143510" h="105410">
                  <a:moveTo>
                    <a:pt x="137332" y="0"/>
                  </a:moveTo>
                  <a:lnTo>
                    <a:pt x="125892" y="0"/>
                  </a:lnTo>
                  <a:lnTo>
                    <a:pt x="124462" y="2935"/>
                  </a:lnTo>
                  <a:lnTo>
                    <a:pt x="123032" y="4393"/>
                  </a:lnTo>
                  <a:lnTo>
                    <a:pt x="123032" y="11683"/>
                  </a:lnTo>
                  <a:lnTo>
                    <a:pt x="124462" y="11683"/>
                  </a:lnTo>
                  <a:lnTo>
                    <a:pt x="124462" y="13141"/>
                  </a:lnTo>
                  <a:lnTo>
                    <a:pt x="125892" y="14599"/>
                  </a:lnTo>
                  <a:lnTo>
                    <a:pt x="125892" y="16057"/>
                  </a:lnTo>
                  <a:lnTo>
                    <a:pt x="130182" y="18973"/>
                  </a:lnTo>
                  <a:lnTo>
                    <a:pt x="130182" y="20431"/>
                  </a:lnTo>
                  <a:lnTo>
                    <a:pt x="131612" y="20431"/>
                  </a:lnTo>
                  <a:lnTo>
                    <a:pt x="131612" y="23347"/>
                  </a:lnTo>
                  <a:lnTo>
                    <a:pt x="133042" y="23347"/>
                  </a:lnTo>
                  <a:lnTo>
                    <a:pt x="133042" y="27740"/>
                  </a:lnTo>
                  <a:lnTo>
                    <a:pt x="130182" y="33572"/>
                  </a:lnTo>
                  <a:lnTo>
                    <a:pt x="128752" y="37946"/>
                  </a:lnTo>
                  <a:lnTo>
                    <a:pt x="124462" y="43778"/>
                  </a:lnTo>
                  <a:lnTo>
                    <a:pt x="118742" y="52537"/>
                  </a:lnTo>
                  <a:lnTo>
                    <a:pt x="114453" y="58373"/>
                  </a:lnTo>
                  <a:lnTo>
                    <a:pt x="107303" y="68587"/>
                  </a:lnTo>
                  <a:lnTo>
                    <a:pt x="100134" y="77342"/>
                  </a:lnTo>
                  <a:lnTo>
                    <a:pt x="95844" y="83178"/>
                  </a:lnTo>
                  <a:lnTo>
                    <a:pt x="94414" y="84638"/>
                  </a:lnTo>
                  <a:lnTo>
                    <a:pt x="101564" y="84638"/>
                  </a:lnTo>
                  <a:lnTo>
                    <a:pt x="125892" y="51077"/>
                  </a:lnTo>
                  <a:lnTo>
                    <a:pt x="131612" y="45242"/>
                  </a:lnTo>
                  <a:lnTo>
                    <a:pt x="143052" y="13141"/>
                  </a:lnTo>
                  <a:lnTo>
                    <a:pt x="143052" y="8767"/>
                  </a:lnTo>
                  <a:lnTo>
                    <a:pt x="141622" y="4393"/>
                  </a:lnTo>
                  <a:lnTo>
                    <a:pt x="137332" y="0"/>
                  </a:lnTo>
                  <a:close/>
                </a:path>
                <a:path w="143510" h="105410">
                  <a:moveTo>
                    <a:pt x="87264" y="0"/>
                  </a:moveTo>
                  <a:lnTo>
                    <a:pt x="84405" y="0"/>
                  </a:lnTo>
                  <a:lnTo>
                    <a:pt x="82975" y="1477"/>
                  </a:lnTo>
                  <a:lnTo>
                    <a:pt x="40057" y="71505"/>
                  </a:lnTo>
                  <a:lnTo>
                    <a:pt x="46786" y="71505"/>
                  </a:lnTo>
                  <a:lnTo>
                    <a:pt x="74395" y="26282"/>
                  </a:lnTo>
                  <a:lnTo>
                    <a:pt x="89397" y="26282"/>
                  </a:lnTo>
                  <a:lnTo>
                    <a:pt x="87390" y="2935"/>
                  </a:lnTo>
                  <a:lnTo>
                    <a:pt x="8726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132" name="object 132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6437923" y="3890227"/>
              <a:ext cx="150125" cy="90452"/>
            </a:xfrm>
            <a:prstGeom prst="rect">
              <a:avLst/>
            </a:prstGeom>
          </p:spPr>
        </p:pic>
        <p:sp>
          <p:nvSpPr>
            <p:cNvPr id="133" name="object 133"/>
            <p:cNvSpPr/>
            <p:nvPr/>
          </p:nvSpPr>
          <p:spPr>
            <a:xfrm>
              <a:off x="6436487" y="4050728"/>
              <a:ext cx="93345" cy="120014"/>
            </a:xfrm>
            <a:custGeom>
              <a:avLst/>
              <a:gdLst/>
              <a:ahLst/>
              <a:cxnLst/>
              <a:rect l="l" t="t" r="r" b="b"/>
              <a:pathLst>
                <a:path w="93345" h="120014">
                  <a:moveTo>
                    <a:pt x="58699" y="35026"/>
                  </a:moveTo>
                  <a:lnTo>
                    <a:pt x="34302" y="35026"/>
                  </a:lnTo>
                  <a:lnTo>
                    <a:pt x="34302" y="36487"/>
                  </a:lnTo>
                  <a:lnTo>
                    <a:pt x="37160" y="36487"/>
                  </a:lnTo>
                  <a:lnTo>
                    <a:pt x="38684" y="37934"/>
                  </a:lnTo>
                  <a:lnTo>
                    <a:pt x="41541" y="37934"/>
                  </a:lnTo>
                  <a:lnTo>
                    <a:pt x="41541" y="40855"/>
                  </a:lnTo>
                  <a:lnTo>
                    <a:pt x="40017" y="43776"/>
                  </a:lnTo>
                  <a:lnTo>
                    <a:pt x="35826" y="46697"/>
                  </a:lnTo>
                  <a:lnTo>
                    <a:pt x="32969" y="49618"/>
                  </a:lnTo>
                  <a:lnTo>
                    <a:pt x="25742" y="55448"/>
                  </a:lnTo>
                  <a:lnTo>
                    <a:pt x="17157" y="62750"/>
                  </a:lnTo>
                  <a:lnTo>
                    <a:pt x="32969" y="1460"/>
                  </a:lnTo>
                  <a:lnTo>
                    <a:pt x="32969" y="0"/>
                  </a:lnTo>
                  <a:lnTo>
                    <a:pt x="31445" y="1460"/>
                  </a:lnTo>
                  <a:lnTo>
                    <a:pt x="25742" y="1460"/>
                  </a:lnTo>
                  <a:lnTo>
                    <a:pt x="24307" y="2921"/>
                  </a:lnTo>
                  <a:lnTo>
                    <a:pt x="17157" y="2921"/>
                  </a:lnTo>
                  <a:lnTo>
                    <a:pt x="14300" y="4381"/>
                  </a:lnTo>
                  <a:lnTo>
                    <a:pt x="11442" y="4381"/>
                  </a:lnTo>
                  <a:lnTo>
                    <a:pt x="11442" y="5842"/>
                  </a:lnTo>
                  <a:lnTo>
                    <a:pt x="17157" y="5842"/>
                  </a:lnTo>
                  <a:lnTo>
                    <a:pt x="18592" y="7302"/>
                  </a:lnTo>
                  <a:lnTo>
                    <a:pt x="20015" y="7302"/>
                  </a:lnTo>
                  <a:lnTo>
                    <a:pt x="20015" y="13131"/>
                  </a:lnTo>
                  <a:lnTo>
                    <a:pt x="0" y="91922"/>
                  </a:lnTo>
                  <a:lnTo>
                    <a:pt x="10007" y="91922"/>
                  </a:lnTo>
                  <a:lnTo>
                    <a:pt x="15735" y="68580"/>
                  </a:lnTo>
                  <a:lnTo>
                    <a:pt x="21450" y="64211"/>
                  </a:lnTo>
                  <a:lnTo>
                    <a:pt x="22885" y="67119"/>
                  </a:lnTo>
                  <a:lnTo>
                    <a:pt x="24307" y="71501"/>
                  </a:lnTo>
                  <a:lnTo>
                    <a:pt x="25742" y="74422"/>
                  </a:lnTo>
                  <a:lnTo>
                    <a:pt x="27241" y="77330"/>
                  </a:lnTo>
                  <a:lnTo>
                    <a:pt x="27241" y="80251"/>
                  </a:lnTo>
                  <a:lnTo>
                    <a:pt x="28575" y="81711"/>
                  </a:lnTo>
                  <a:lnTo>
                    <a:pt x="31445" y="87553"/>
                  </a:lnTo>
                  <a:lnTo>
                    <a:pt x="32969" y="90462"/>
                  </a:lnTo>
                  <a:lnTo>
                    <a:pt x="34302" y="91922"/>
                  </a:lnTo>
                  <a:lnTo>
                    <a:pt x="35826" y="93383"/>
                  </a:lnTo>
                  <a:lnTo>
                    <a:pt x="42875" y="93383"/>
                  </a:lnTo>
                  <a:lnTo>
                    <a:pt x="44399" y="91922"/>
                  </a:lnTo>
                  <a:lnTo>
                    <a:pt x="47269" y="90462"/>
                  </a:lnTo>
                  <a:lnTo>
                    <a:pt x="48602" y="87553"/>
                  </a:lnTo>
                  <a:lnTo>
                    <a:pt x="50025" y="86093"/>
                  </a:lnTo>
                  <a:lnTo>
                    <a:pt x="51460" y="84632"/>
                  </a:lnTo>
                  <a:lnTo>
                    <a:pt x="54317" y="78790"/>
                  </a:lnTo>
                  <a:lnTo>
                    <a:pt x="52984" y="77330"/>
                  </a:lnTo>
                  <a:lnTo>
                    <a:pt x="50126" y="80251"/>
                  </a:lnTo>
                  <a:lnTo>
                    <a:pt x="48602" y="83172"/>
                  </a:lnTo>
                  <a:lnTo>
                    <a:pt x="48602" y="84632"/>
                  </a:lnTo>
                  <a:lnTo>
                    <a:pt x="47269" y="86093"/>
                  </a:lnTo>
                  <a:lnTo>
                    <a:pt x="41541" y="86093"/>
                  </a:lnTo>
                  <a:lnTo>
                    <a:pt x="40017" y="83172"/>
                  </a:lnTo>
                  <a:lnTo>
                    <a:pt x="30962" y="62750"/>
                  </a:lnTo>
                  <a:lnTo>
                    <a:pt x="28575" y="56908"/>
                  </a:lnTo>
                  <a:lnTo>
                    <a:pt x="51460" y="37934"/>
                  </a:lnTo>
                  <a:lnTo>
                    <a:pt x="55841" y="36487"/>
                  </a:lnTo>
                  <a:lnTo>
                    <a:pt x="58699" y="36487"/>
                  </a:lnTo>
                  <a:lnTo>
                    <a:pt x="58699" y="35026"/>
                  </a:lnTo>
                  <a:close/>
                </a:path>
                <a:path w="93345" h="120014">
                  <a:moveTo>
                    <a:pt x="90157" y="32105"/>
                  </a:moveTo>
                  <a:lnTo>
                    <a:pt x="85775" y="32105"/>
                  </a:lnTo>
                  <a:lnTo>
                    <a:pt x="82918" y="33566"/>
                  </a:lnTo>
                  <a:lnTo>
                    <a:pt x="80060" y="33566"/>
                  </a:lnTo>
                  <a:lnTo>
                    <a:pt x="78727" y="35026"/>
                  </a:lnTo>
                  <a:lnTo>
                    <a:pt x="71475" y="35026"/>
                  </a:lnTo>
                  <a:lnTo>
                    <a:pt x="68618" y="36487"/>
                  </a:lnTo>
                  <a:lnTo>
                    <a:pt x="67284" y="36487"/>
                  </a:lnTo>
                  <a:lnTo>
                    <a:pt x="67284" y="37934"/>
                  </a:lnTo>
                  <a:lnTo>
                    <a:pt x="74333" y="37934"/>
                  </a:lnTo>
                  <a:lnTo>
                    <a:pt x="75869" y="39395"/>
                  </a:lnTo>
                  <a:lnTo>
                    <a:pt x="77203" y="39395"/>
                  </a:lnTo>
                  <a:lnTo>
                    <a:pt x="77203" y="45237"/>
                  </a:lnTo>
                  <a:lnTo>
                    <a:pt x="65760" y="91922"/>
                  </a:lnTo>
                  <a:lnTo>
                    <a:pt x="62903" y="100685"/>
                  </a:lnTo>
                  <a:lnTo>
                    <a:pt x="61569" y="107975"/>
                  </a:lnTo>
                  <a:lnTo>
                    <a:pt x="60032" y="110896"/>
                  </a:lnTo>
                  <a:lnTo>
                    <a:pt x="57175" y="115277"/>
                  </a:lnTo>
                  <a:lnTo>
                    <a:pt x="55841" y="116725"/>
                  </a:lnTo>
                  <a:lnTo>
                    <a:pt x="50126" y="116725"/>
                  </a:lnTo>
                  <a:lnTo>
                    <a:pt x="50126" y="113817"/>
                  </a:lnTo>
                  <a:lnTo>
                    <a:pt x="51460" y="112356"/>
                  </a:lnTo>
                  <a:lnTo>
                    <a:pt x="51460" y="107975"/>
                  </a:lnTo>
                  <a:lnTo>
                    <a:pt x="50126" y="106514"/>
                  </a:lnTo>
                  <a:lnTo>
                    <a:pt x="42875" y="106514"/>
                  </a:lnTo>
                  <a:lnTo>
                    <a:pt x="42875" y="107975"/>
                  </a:lnTo>
                  <a:lnTo>
                    <a:pt x="41541" y="109435"/>
                  </a:lnTo>
                  <a:lnTo>
                    <a:pt x="40017" y="110896"/>
                  </a:lnTo>
                  <a:lnTo>
                    <a:pt x="40017" y="113817"/>
                  </a:lnTo>
                  <a:lnTo>
                    <a:pt x="41541" y="116725"/>
                  </a:lnTo>
                  <a:lnTo>
                    <a:pt x="42875" y="118186"/>
                  </a:lnTo>
                  <a:lnTo>
                    <a:pt x="45745" y="119646"/>
                  </a:lnTo>
                  <a:lnTo>
                    <a:pt x="57175" y="119646"/>
                  </a:lnTo>
                  <a:lnTo>
                    <a:pt x="90157" y="33566"/>
                  </a:lnTo>
                  <a:lnTo>
                    <a:pt x="90157" y="32105"/>
                  </a:lnTo>
                  <a:close/>
                </a:path>
                <a:path w="93345" h="120014">
                  <a:moveTo>
                    <a:pt x="93027" y="7302"/>
                  </a:moveTo>
                  <a:lnTo>
                    <a:pt x="91503" y="5842"/>
                  </a:lnTo>
                  <a:lnTo>
                    <a:pt x="90157" y="4381"/>
                  </a:lnTo>
                  <a:lnTo>
                    <a:pt x="84442" y="4381"/>
                  </a:lnTo>
                  <a:lnTo>
                    <a:pt x="82918" y="5842"/>
                  </a:lnTo>
                  <a:lnTo>
                    <a:pt x="81584" y="7302"/>
                  </a:lnTo>
                  <a:lnTo>
                    <a:pt x="80060" y="10210"/>
                  </a:lnTo>
                  <a:lnTo>
                    <a:pt x="80060" y="13131"/>
                  </a:lnTo>
                  <a:lnTo>
                    <a:pt x="81584" y="14592"/>
                  </a:lnTo>
                  <a:lnTo>
                    <a:pt x="82918" y="16052"/>
                  </a:lnTo>
                  <a:lnTo>
                    <a:pt x="84442" y="17513"/>
                  </a:lnTo>
                  <a:lnTo>
                    <a:pt x="85775" y="18973"/>
                  </a:lnTo>
                  <a:lnTo>
                    <a:pt x="88633" y="18973"/>
                  </a:lnTo>
                  <a:lnTo>
                    <a:pt x="90157" y="17513"/>
                  </a:lnTo>
                  <a:lnTo>
                    <a:pt x="91503" y="16052"/>
                  </a:lnTo>
                  <a:lnTo>
                    <a:pt x="93027" y="14592"/>
                  </a:lnTo>
                  <a:lnTo>
                    <a:pt x="93027" y="730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34" name="object 134"/>
            <p:cNvSpPr/>
            <p:nvPr/>
          </p:nvSpPr>
          <p:spPr>
            <a:xfrm>
              <a:off x="4466843" y="3768851"/>
              <a:ext cx="2239010" cy="550545"/>
            </a:xfrm>
            <a:custGeom>
              <a:avLst/>
              <a:gdLst/>
              <a:ahLst/>
              <a:cxnLst/>
              <a:rect l="l" t="t" r="r" b="b"/>
              <a:pathLst>
                <a:path w="2239009" h="550545">
                  <a:moveTo>
                    <a:pt x="0" y="550164"/>
                  </a:moveTo>
                  <a:lnTo>
                    <a:pt x="2238755" y="550164"/>
                  </a:lnTo>
                  <a:lnTo>
                    <a:pt x="2238755" y="0"/>
                  </a:lnTo>
                  <a:lnTo>
                    <a:pt x="0" y="0"/>
                  </a:lnTo>
                  <a:lnTo>
                    <a:pt x="0" y="550164"/>
                  </a:lnTo>
                  <a:close/>
                </a:path>
              </a:pathLst>
            </a:custGeom>
            <a:ln w="12192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135" name="object 135"/>
          <p:cNvSpPr txBox="1"/>
          <p:nvPr/>
        </p:nvSpPr>
        <p:spPr>
          <a:xfrm>
            <a:off x="1755445" y="4437126"/>
            <a:ext cx="8637905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spcBef>
                <a:spcPts val="100"/>
              </a:spcBef>
            </a:pPr>
            <a:r>
              <a:rPr b="1" i="1" spc="-5" dirty="0">
                <a:solidFill>
                  <a:prstClr val="black"/>
                </a:solidFill>
                <a:latin typeface="Arial"/>
                <a:cs typeface="Arial"/>
              </a:rPr>
              <a:t>Update</a:t>
            </a:r>
            <a:r>
              <a:rPr b="1" i="1" spc="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b="1" i="1" dirty="0">
                <a:solidFill>
                  <a:srgbClr val="00AFEF"/>
                </a:solidFill>
                <a:latin typeface="Arial"/>
                <a:cs typeface="Arial"/>
              </a:rPr>
              <a:t>hidden-to-output</a:t>
            </a:r>
            <a:r>
              <a:rPr b="1" i="1" spc="-30" dirty="0">
                <a:solidFill>
                  <a:srgbClr val="00AFEF"/>
                </a:solidFill>
                <a:latin typeface="Arial"/>
                <a:cs typeface="Arial"/>
              </a:rPr>
              <a:t> </a:t>
            </a:r>
            <a:r>
              <a:rPr b="1" i="1" dirty="0">
                <a:solidFill>
                  <a:srgbClr val="00AFEF"/>
                </a:solidFill>
                <a:latin typeface="Arial"/>
                <a:cs typeface="Arial"/>
              </a:rPr>
              <a:t>weights</a:t>
            </a:r>
            <a:r>
              <a:rPr b="1" i="1" spc="5" dirty="0">
                <a:solidFill>
                  <a:srgbClr val="00AFEF"/>
                </a:solidFill>
                <a:latin typeface="Arial"/>
                <a:cs typeface="Arial"/>
              </a:rPr>
              <a:t> </a:t>
            </a:r>
            <a:r>
              <a:rPr b="1" spc="-5" dirty="0">
                <a:solidFill>
                  <a:prstClr val="black"/>
                </a:solidFill>
                <a:latin typeface="Arial"/>
                <a:cs typeface="Arial"/>
              </a:rPr>
              <a:t>(</a:t>
            </a:r>
            <a:r>
              <a:rPr b="1" i="1" spc="-5" dirty="0">
                <a:solidFill>
                  <a:prstClr val="black"/>
                </a:solidFill>
                <a:latin typeface="Arial"/>
                <a:cs typeface="Arial"/>
              </a:rPr>
              <a:t>learning</a:t>
            </a:r>
            <a:r>
              <a:rPr b="1" i="1" spc="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b="1" i="1" spc="-5" dirty="0">
                <a:solidFill>
                  <a:prstClr val="black"/>
                </a:solidFill>
                <a:latin typeface="Arial"/>
                <a:cs typeface="Arial"/>
              </a:rPr>
              <a:t>rate</a:t>
            </a:r>
            <a:r>
              <a:rPr b="1" i="1" dirty="0">
                <a:solidFill>
                  <a:prstClr val="black"/>
                </a:solidFill>
                <a:latin typeface="Arial"/>
                <a:cs typeface="Arial"/>
              </a:rPr>
              <a:t> =</a:t>
            </a:r>
            <a:r>
              <a:rPr b="1" i="1" spc="20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b="1" spc="-5" dirty="0">
                <a:solidFill>
                  <a:prstClr val="black"/>
                </a:solidFill>
                <a:latin typeface="Arial"/>
                <a:cs typeface="Arial"/>
              </a:rPr>
              <a:t>0.2):</a:t>
            </a:r>
            <a:r>
              <a:rPr b="1" spc="10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b="1" dirty="0">
                <a:solidFill>
                  <a:prstClr val="black"/>
                </a:solidFill>
                <a:latin typeface="Arial"/>
                <a:cs typeface="Arial"/>
              </a:rPr>
              <a:t>Hidden </a:t>
            </a:r>
            <a:r>
              <a:rPr b="1" spc="-484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b="1" dirty="0">
                <a:solidFill>
                  <a:prstClr val="black"/>
                </a:solidFill>
                <a:latin typeface="Arial"/>
                <a:cs typeface="Arial"/>
              </a:rPr>
              <a:t>unit</a:t>
            </a:r>
            <a:r>
              <a:rPr b="1" spc="-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b="1" dirty="0">
                <a:solidFill>
                  <a:prstClr val="black"/>
                </a:solidFill>
                <a:latin typeface="Arial"/>
                <a:cs typeface="Arial"/>
              </a:rPr>
              <a:t>j=1</a:t>
            </a:r>
            <a:endParaRPr dirty="0">
              <a:solidFill>
                <a:prstClr val="black"/>
              </a:solidFill>
              <a:latin typeface="Arial"/>
              <a:cs typeface="Arial"/>
            </a:endParaRPr>
          </a:p>
        </p:txBody>
      </p:sp>
      <p:pic>
        <p:nvPicPr>
          <p:cNvPr id="137" name="Picture 136">
            <a:extLst>
              <a:ext uri="{FF2B5EF4-FFF2-40B4-BE49-F238E27FC236}">
                <a16:creationId xmlns:a16="http://schemas.microsoft.com/office/drawing/2014/main" id="{394DBC90-FBCD-2D37-0FE0-88FD93DB2E8D}"/>
              </a:ext>
            </a:extLst>
          </p:cNvPr>
          <p:cNvPicPr>
            <a:picLocks noChangeAspect="1"/>
          </p:cNvPicPr>
          <p:nvPr/>
        </p:nvPicPr>
        <p:blipFill>
          <a:blip r:embed="rId50"/>
          <a:stretch>
            <a:fillRect/>
          </a:stretch>
        </p:blipFill>
        <p:spPr>
          <a:xfrm>
            <a:off x="5965328" y="3677068"/>
            <a:ext cx="2409825" cy="695325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524000" y="0"/>
            <a:ext cx="9144000" cy="6858000"/>
            <a:chOff x="0" y="0"/>
            <a:chExt cx="9144000" cy="6858000"/>
          </a:xfrm>
        </p:grpSpPr>
        <p:sp>
          <p:nvSpPr>
            <p:cNvPr id="3" name="object 3"/>
            <p:cNvSpPr/>
            <p:nvPr/>
          </p:nvSpPr>
          <p:spPr>
            <a:xfrm>
              <a:off x="2285999" y="2913888"/>
              <a:ext cx="340360" cy="782955"/>
            </a:xfrm>
            <a:custGeom>
              <a:avLst/>
              <a:gdLst/>
              <a:ahLst/>
              <a:cxnLst/>
              <a:rect l="l" t="t" r="r" b="b"/>
              <a:pathLst>
                <a:path w="340360" h="782954">
                  <a:moveTo>
                    <a:pt x="339979" y="782574"/>
                  </a:moveTo>
                  <a:lnTo>
                    <a:pt x="0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" name="object 4"/>
            <p:cNvSpPr/>
            <p:nvPr/>
          </p:nvSpPr>
          <p:spPr>
            <a:xfrm>
              <a:off x="2385059" y="3697223"/>
              <a:ext cx="481965" cy="492759"/>
            </a:xfrm>
            <a:custGeom>
              <a:avLst/>
              <a:gdLst/>
              <a:ahLst/>
              <a:cxnLst/>
              <a:rect l="l" t="t" r="r" b="b"/>
              <a:pathLst>
                <a:path w="481964" h="492760">
                  <a:moveTo>
                    <a:pt x="240791" y="0"/>
                  </a:moveTo>
                  <a:lnTo>
                    <a:pt x="192268" y="5002"/>
                  </a:lnTo>
                  <a:lnTo>
                    <a:pt x="147071" y="19347"/>
                  </a:lnTo>
                  <a:lnTo>
                    <a:pt x="106170" y="42045"/>
                  </a:lnTo>
                  <a:lnTo>
                    <a:pt x="70532" y="72104"/>
                  </a:lnTo>
                  <a:lnTo>
                    <a:pt x="41127" y="108532"/>
                  </a:lnTo>
                  <a:lnTo>
                    <a:pt x="18924" y="150340"/>
                  </a:lnTo>
                  <a:lnTo>
                    <a:pt x="4892" y="196534"/>
                  </a:lnTo>
                  <a:lnTo>
                    <a:pt x="0" y="246125"/>
                  </a:lnTo>
                  <a:lnTo>
                    <a:pt x="4892" y="295717"/>
                  </a:lnTo>
                  <a:lnTo>
                    <a:pt x="18924" y="341911"/>
                  </a:lnTo>
                  <a:lnTo>
                    <a:pt x="41127" y="383719"/>
                  </a:lnTo>
                  <a:lnTo>
                    <a:pt x="70532" y="420147"/>
                  </a:lnTo>
                  <a:lnTo>
                    <a:pt x="106170" y="450206"/>
                  </a:lnTo>
                  <a:lnTo>
                    <a:pt x="147071" y="472904"/>
                  </a:lnTo>
                  <a:lnTo>
                    <a:pt x="192268" y="487249"/>
                  </a:lnTo>
                  <a:lnTo>
                    <a:pt x="240791" y="492251"/>
                  </a:lnTo>
                  <a:lnTo>
                    <a:pt x="289315" y="487249"/>
                  </a:lnTo>
                  <a:lnTo>
                    <a:pt x="334512" y="472904"/>
                  </a:lnTo>
                  <a:lnTo>
                    <a:pt x="375413" y="450206"/>
                  </a:lnTo>
                  <a:lnTo>
                    <a:pt x="411051" y="420147"/>
                  </a:lnTo>
                  <a:lnTo>
                    <a:pt x="440456" y="383719"/>
                  </a:lnTo>
                  <a:lnTo>
                    <a:pt x="462659" y="341911"/>
                  </a:lnTo>
                  <a:lnTo>
                    <a:pt x="476691" y="295717"/>
                  </a:lnTo>
                  <a:lnTo>
                    <a:pt x="481583" y="246125"/>
                  </a:lnTo>
                  <a:lnTo>
                    <a:pt x="476691" y="196534"/>
                  </a:lnTo>
                  <a:lnTo>
                    <a:pt x="462659" y="150340"/>
                  </a:lnTo>
                  <a:lnTo>
                    <a:pt x="440456" y="108532"/>
                  </a:lnTo>
                  <a:lnTo>
                    <a:pt x="411051" y="72104"/>
                  </a:lnTo>
                  <a:lnTo>
                    <a:pt x="375413" y="42045"/>
                  </a:lnTo>
                  <a:lnTo>
                    <a:pt x="334512" y="19347"/>
                  </a:lnTo>
                  <a:lnTo>
                    <a:pt x="289315" y="5002"/>
                  </a:lnTo>
                  <a:lnTo>
                    <a:pt x="24079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2385059" y="3697223"/>
              <a:ext cx="481965" cy="492759"/>
            </a:xfrm>
            <a:custGeom>
              <a:avLst/>
              <a:gdLst/>
              <a:ahLst/>
              <a:cxnLst/>
              <a:rect l="l" t="t" r="r" b="b"/>
              <a:pathLst>
                <a:path w="481964" h="492760">
                  <a:moveTo>
                    <a:pt x="0" y="246125"/>
                  </a:moveTo>
                  <a:lnTo>
                    <a:pt x="4892" y="196534"/>
                  </a:lnTo>
                  <a:lnTo>
                    <a:pt x="18924" y="150340"/>
                  </a:lnTo>
                  <a:lnTo>
                    <a:pt x="41127" y="108532"/>
                  </a:lnTo>
                  <a:lnTo>
                    <a:pt x="70532" y="72104"/>
                  </a:lnTo>
                  <a:lnTo>
                    <a:pt x="106170" y="42045"/>
                  </a:lnTo>
                  <a:lnTo>
                    <a:pt x="147071" y="19347"/>
                  </a:lnTo>
                  <a:lnTo>
                    <a:pt x="192268" y="5002"/>
                  </a:lnTo>
                  <a:lnTo>
                    <a:pt x="240791" y="0"/>
                  </a:lnTo>
                  <a:lnTo>
                    <a:pt x="289315" y="5002"/>
                  </a:lnTo>
                  <a:lnTo>
                    <a:pt x="334512" y="19347"/>
                  </a:lnTo>
                  <a:lnTo>
                    <a:pt x="375413" y="42045"/>
                  </a:lnTo>
                  <a:lnTo>
                    <a:pt x="411051" y="72104"/>
                  </a:lnTo>
                  <a:lnTo>
                    <a:pt x="440456" y="108532"/>
                  </a:lnTo>
                  <a:lnTo>
                    <a:pt x="462659" y="150340"/>
                  </a:lnTo>
                  <a:lnTo>
                    <a:pt x="476691" y="196534"/>
                  </a:lnTo>
                  <a:lnTo>
                    <a:pt x="481583" y="246125"/>
                  </a:lnTo>
                  <a:lnTo>
                    <a:pt x="476691" y="295717"/>
                  </a:lnTo>
                  <a:lnTo>
                    <a:pt x="462659" y="341911"/>
                  </a:lnTo>
                  <a:lnTo>
                    <a:pt x="440456" y="383719"/>
                  </a:lnTo>
                  <a:lnTo>
                    <a:pt x="411051" y="420147"/>
                  </a:lnTo>
                  <a:lnTo>
                    <a:pt x="375413" y="450206"/>
                  </a:lnTo>
                  <a:lnTo>
                    <a:pt x="334512" y="472904"/>
                  </a:lnTo>
                  <a:lnTo>
                    <a:pt x="289315" y="487249"/>
                  </a:lnTo>
                  <a:lnTo>
                    <a:pt x="240791" y="492251"/>
                  </a:lnTo>
                  <a:lnTo>
                    <a:pt x="192268" y="487249"/>
                  </a:lnTo>
                  <a:lnTo>
                    <a:pt x="147071" y="472904"/>
                  </a:lnTo>
                  <a:lnTo>
                    <a:pt x="106170" y="450206"/>
                  </a:lnTo>
                  <a:lnTo>
                    <a:pt x="70532" y="420147"/>
                  </a:lnTo>
                  <a:lnTo>
                    <a:pt x="41127" y="383719"/>
                  </a:lnTo>
                  <a:lnTo>
                    <a:pt x="18924" y="341911"/>
                  </a:lnTo>
                  <a:lnTo>
                    <a:pt x="4892" y="295717"/>
                  </a:lnTo>
                  <a:lnTo>
                    <a:pt x="0" y="246125"/>
                  </a:lnTo>
                  <a:close/>
                </a:path>
              </a:pathLst>
            </a:custGeom>
            <a:ln w="60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4001389" y="3818891"/>
            <a:ext cx="255270" cy="6394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8105">
              <a:spcBef>
                <a:spcPts val="100"/>
              </a:spcBef>
            </a:pPr>
            <a:r>
              <a:rPr sz="1400" i="1" spc="5" dirty="0">
                <a:solidFill>
                  <a:prstClr val="black"/>
                </a:solidFill>
                <a:latin typeface="Times New Roman"/>
                <a:cs typeface="Times New Roman"/>
              </a:rPr>
              <a:t>x</a:t>
            </a:r>
            <a:r>
              <a:rPr sz="1350" spc="7" baseline="-21604" dirty="0">
                <a:solidFill>
                  <a:prstClr val="black"/>
                </a:solidFill>
                <a:latin typeface="Times New Roman"/>
                <a:cs typeface="Times New Roman"/>
              </a:rPr>
              <a:t>1</a:t>
            </a:r>
            <a:endParaRPr sz="1350" baseline="-21604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38100">
              <a:spcBef>
                <a:spcPts val="1470"/>
              </a:spcBef>
            </a:pPr>
            <a:r>
              <a:rPr sz="1400" b="1" dirty="0">
                <a:solidFill>
                  <a:srgbClr val="0000FF"/>
                </a:solidFill>
                <a:latin typeface="Times New Roman"/>
                <a:cs typeface="Times New Roman"/>
              </a:rPr>
              <a:t>1</a:t>
            </a:r>
            <a:endParaRPr sz="14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4737990" y="3694049"/>
            <a:ext cx="486409" cy="499109"/>
            <a:chOff x="3213989" y="3694048"/>
            <a:chExt cx="486409" cy="499109"/>
          </a:xfrm>
        </p:grpSpPr>
        <p:sp>
          <p:nvSpPr>
            <p:cNvPr id="8" name="object 8"/>
            <p:cNvSpPr/>
            <p:nvPr/>
          </p:nvSpPr>
          <p:spPr>
            <a:xfrm>
              <a:off x="3217164" y="3697223"/>
              <a:ext cx="480059" cy="492759"/>
            </a:xfrm>
            <a:custGeom>
              <a:avLst/>
              <a:gdLst/>
              <a:ahLst/>
              <a:cxnLst/>
              <a:rect l="l" t="t" r="r" b="b"/>
              <a:pathLst>
                <a:path w="480060" h="492760">
                  <a:moveTo>
                    <a:pt x="240030" y="0"/>
                  </a:moveTo>
                  <a:lnTo>
                    <a:pt x="191648" y="5002"/>
                  </a:lnTo>
                  <a:lnTo>
                    <a:pt x="146589" y="19347"/>
                  </a:lnTo>
                  <a:lnTo>
                    <a:pt x="105816" y="42045"/>
                  </a:lnTo>
                  <a:lnTo>
                    <a:pt x="70294" y="72104"/>
                  </a:lnTo>
                  <a:lnTo>
                    <a:pt x="40987" y="108532"/>
                  </a:lnTo>
                  <a:lnTo>
                    <a:pt x="18859" y="150340"/>
                  </a:lnTo>
                  <a:lnTo>
                    <a:pt x="4875" y="196534"/>
                  </a:lnTo>
                  <a:lnTo>
                    <a:pt x="0" y="246125"/>
                  </a:lnTo>
                  <a:lnTo>
                    <a:pt x="4875" y="295717"/>
                  </a:lnTo>
                  <a:lnTo>
                    <a:pt x="18859" y="341911"/>
                  </a:lnTo>
                  <a:lnTo>
                    <a:pt x="40987" y="383719"/>
                  </a:lnTo>
                  <a:lnTo>
                    <a:pt x="70294" y="420147"/>
                  </a:lnTo>
                  <a:lnTo>
                    <a:pt x="105816" y="450206"/>
                  </a:lnTo>
                  <a:lnTo>
                    <a:pt x="146589" y="472904"/>
                  </a:lnTo>
                  <a:lnTo>
                    <a:pt x="191648" y="487249"/>
                  </a:lnTo>
                  <a:lnTo>
                    <a:pt x="240030" y="492251"/>
                  </a:lnTo>
                  <a:lnTo>
                    <a:pt x="288411" y="487249"/>
                  </a:lnTo>
                  <a:lnTo>
                    <a:pt x="333470" y="472904"/>
                  </a:lnTo>
                  <a:lnTo>
                    <a:pt x="374243" y="450206"/>
                  </a:lnTo>
                  <a:lnTo>
                    <a:pt x="409765" y="420147"/>
                  </a:lnTo>
                  <a:lnTo>
                    <a:pt x="439072" y="383719"/>
                  </a:lnTo>
                  <a:lnTo>
                    <a:pt x="461200" y="341911"/>
                  </a:lnTo>
                  <a:lnTo>
                    <a:pt x="475184" y="295717"/>
                  </a:lnTo>
                  <a:lnTo>
                    <a:pt x="480060" y="246125"/>
                  </a:lnTo>
                  <a:lnTo>
                    <a:pt x="475184" y="196534"/>
                  </a:lnTo>
                  <a:lnTo>
                    <a:pt x="461200" y="150340"/>
                  </a:lnTo>
                  <a:lnTo>
                    <a:pt x="439072" y="108532"/>
                  </a:lnTo>
                  <a:lnTo>
                    <a:pt x="409765" y="72104"/>
                  </a:lnTo>
                  <a:lnTo>
                    <a:pt x="374243" y="42045"/>
                  </a:lnTo>
                  <a:lnTo>
                    <a:pt x="333470" y="19347"/>
                  </a:lnTo>
                  <a:lnTo>
                    <a:pt x="288411" y="5002"/>
                  </a:lnTo>
                  <a:lnTo>
                    <a:pt x="24003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3217164" y="3697223"/>
              <a:ext cx="480059" cy="492759"/>
            </a:xfrm>
            <a:custGeom>
              <a:avLst/>
              <a:gdLst/>
              <a:ahLst/>
              <a:cxnLst/>
              <a:rect l="l" t="t" r="r" b="b"/>
              <a:pathLst>
                <a:path w="480060" h="492760">
                  <a:moveTo>
                    <a:pt x="0" y="246125"/>
                  </a:moveTo>
                  <a:lnTo>
                    <a:pt x="4875" y="196534"/>
                  </a:lnTo>
                  <a:lnTo>
                    <a:pt x="18859" y="150340"/>
                  </a:lnTo>
                  <a:lnTo>
                    <a:pt x="40987" y="108532"/>
                  </a:lnTo>
                  <a:lnTo>
                    <a:pt x="70294" y="72104"/>
                  </a:lnTo>
                  <a:lnTo>
                    <a:pt x="105816" y="42045"/>
                  </a:lnTo>
                  <a:lnTo>
                    <a:pt x="146589" y="19347"/>
                  </a:lnTo>
                  <a:lnTo>
                    <a:pt x="191648" y="5002"/>
                  </a:lnTo>
                  <a:lnTo>
                    <a:pt x="240030" y="0"/>
                  </a:lnTo>
                  <a:lnTo>
                    <a:pt x="288411" y="5002"/>
                  </a:lnTo>
                  <a:lnTo>
                    <a:pt x="333470" y="19347"/>
                  </a:lnTo>
                  <a:lnTo>
                    <a:pt x="374243" y="42045"/>
                  </a:lnTo>
                  <a:lnTo>
                    <a:pt x="409765" y="72104"/>
                  </a:lnTo>
                  <a:lnTo>
                    <a:pt x="439072" y="108532"/>
                  </a:lnTo>
                  <a:lnTo>
                    <a:pt x="461200" y="150340"/>
                  </a:lnTo>
                  <a:lnTo>
                    <a:pt x="475184" y="196534"/>
                  </a:lnTo>
                  <a:lnTo>
                    <a:pt x="480060" y="246125"/>
                  </a:lnTo>
                  <a:lnTo>
                    <a:pt x="475184" y="295717"/>
                  </a:lnTo>
                  <a:lnTo>
                    <a:pt x="461200" y="341911"/>
                  </a:lnTo>
                  <a:lnTo>
                    <a:pt x="439072" y="383719"/>
                  </a:lnTo>
                  <a:lnTo>
                    <a:pt x="409765" y="420147"/>
                  </a:lnTo>
                  <a:lnTo>
                    <a:pt x="374243" y="450206"/>
                  </a:lnTo>
                  <a:lnTo>
                    <a:pt x="333470" y="472904"/>
                  </a:lnTo>
                  <a:lnTo>
                    <a:pt x="288411" y="487249"/>
                  </a:lnTo>
                  <a:lnTo>
                    <a:pt x="240030" y="492251"/>
                  </a:lnTo>
                  <a:lnTo>
                    <a:pt x="191648" y="487249"/>
                  </a:lnTo>
                  <a:lnTo>
                    <a:pt x="146589" y="472904"/>
                  </a:lnTo>
                  <a:lnTo>
                    <a:pt x="105816" y="450206"/>
                  </a:lnTo>
                  <a:lnTo>
                    <a:pt x="70294" y="420147"/>
                  </a:lnTo>
                  <a:lnTo>
                    <a:pt x="40987" y="383719"/>
                  </a:lnTo>
                  <a:lnTo>
                    <a:pt x="18859" y="341911"/>
                  </a:lnTo>
                  <a:lnTo>
                    <a:pt x="4875" y="295717"/>
                  </a:lnTo>
                  <a:lnTo>
                    <a:pt x="0" y="246125"/>
                  </a:lnTo>
                  <a:close/>
                </a:path>
              </a:pathLst>
            </a:custGeom>
            <a:ln w="60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4853685" y="3818891"/>
            <a:ext cx="234950" cy="6394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7785">
              <a:spcBef>
                <a:spcPts val="100"/>
              </a:spcBef>
            </a:pPr>
            <a:r>
              <a:rPr sz="1400" i="1" spc="5" dirty="0">
                <a:solidFill>
                  <a:prstClr val="black"/>
                </a:solidFill>
                <a:latin typeface="Times New Roman"/>
                <a:cs typeface="Times New Roman"/>
              </a:rPr>
              <a:t>x</a:t>
            </a:r>
            <a:r>
              <a:rPr sz="1350" spc="7" baseline="-21604" dirty="0">
                <a:solidFill>
                  <a:prstClr val="black"/>
                </a:solidFill>
                <a:latin typeface="Times New Roman"/>
                <a:cs typeface="Times New Roman"/>
              </a:rPr>
              <a:t>2</a:t>
            </a:r>
            <a:endParaRPr sz="1350" baseline="-21604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38100">
              <a:spcBef>
                <a:spcPts val="1470"/>
              </a:spcBef>
            </a:pPr>
            <a:r>
              <a:rPr sz="1400" b="1" dirty="0">
                <a:solidFill>
                  <a:srgbClr val="0000FF"/>
                </a:solidFill>
                <a:latin typeface="Times New Roman"/>
                <a:cs typeface="Times New Roman"/>
              </a:rPr>
              <a:t>0</a:t>
            </a:r>
            <a:endParaRPr sz="14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3166745" y="2433701"/>
            <a:ext cx="1819910" cy="1758950"/>
            <a:chOff x="1642745" y="2433701"/>
            <a:chExt cx="1819910" cy="1758950"/>
          </a:xfrm>
        </p:grpSpPr>
        <p:sp>
          <p:nvSpPr>
            <p:cNvPr id="12" name="object 12"/>
            <p:cNvSpPr/>
            <p:nvPr/>
          </p:nvSpPr>
          <p:spPr>
            <a:xfrm>
              <a:off x="2052828" y="2436876"/>
              <a:ext cx="481965" cy="492759"/>
            </a:xfrm>
            <a:custGeom>
              <a:avLst/>
              <a:gdLst/>
              <a:ahLst/>
              <a:cxnLst/>
              <a:rect l="l" t="t" r="r" b="b"/>
              <a:pathLst>
                <a:path w="481964" h="492760">
                  <a:moveTo>
                    <a:pt x="240792" y="0"/>
                  </a:moveTo>
                  <a:lnTo>
                    <a:pt x="192268" y="5002"/>
                  </a:lnTo>
                  <a:lnTo>
                    <a:pt x="147071" y="19347"/>
                  </a:lnTo>
                  <a:lnTo>
                    <a:pt x="106170" y="42045"/>
                  </a:lnTo>
                  <a:lnTo>
                    <a:pt x="70532" y="72104"/>
                  </a:lnTo>
                  <a:lnTo>
                    <a:pt x="41127" y="108532"/>
                  </a:lnTo>
                  <a:lnTo>
                    <a:pt x="18924" y="150340"/>
                  </a:lnTo>
                  <a:lnTo>
                    <a:pt x="4892" y="196534"/>
                  </a:lnTo>
                  <a:lnTo>
                    <a:pt x="0" y="246125"/>
                  </a:lnTo>
                  <a:lnTo>
                    <a:pt x="4892" y="295717"/>
                  </a:lnTo>
                  <a:lnTo>
                    <a:pt x="18924" y="341911"/>
                  </a:lnTo>
                  <a:lnTo>
                    <a:pt x="41127" y="383719"/>
                  </a:lnTo>
                  <a:lnTo>
                    <a:pt x="70532" y="420147"/>
                  </a:lnTo>
                  <a:lnTo>
                    <a:pt x="106170" y="450206"/>
                  </a:lnTo>
                  <a:lnTo>
                    <a:pt x="147071" y="472904"/>
                  </a:lnTo>
                  <a:lnTo>
                    <a:pt x="192268" y="487249"/>
                  </a:lnTo>
                  <a:lnTo>
                    <a:pt x="240792" y="492251"/>
                  </a:lnTo>
                  <a:lnTo>
                    <a:pt x="289315" y="487249"/>
                  </a:lnTo>
                  <a:lnTo>
                    <a:pt x="334512" y="472904"/>
                  </a:lnTo>
                  <a:lnTo>
                    <a:pt x="375413" y="450206"/>
                  </a:lnTo>
                  <a:lnTo>
                    <a:pt x="411051" y="420147"/>
                  </a:lnTo>
                  <a:lnTo>
                    <a:pt x="440456" y="383719"/>
                  </a:lnTo>
                  <a:lnTo>
                    <a:pt x="462659" y="341911"/>
                  </a:lnTo>
                  <a:lnTo>
                    <a:pt x="476691" y="295717"/>
                  </a:lnTo>
                  <a:lnTo>
                    <a:pt x="481584" y="246125"/>
                  </a:lnTo>
                  <a:lnTo>
                    <a:pt x="476691" y="196534"/>
                  </a:lnTo>
                  <a:lnTo>
                    <a:pt x="462659" y="150340"/>
                  </a:lnTo>
                  <a:lnTo>
                    <a:pt x="440456" y="108532"/>
                  </a:lnTo>
                  <a:lnTo>
                    <a:pt x="411051" y="72104"/>
                  </a:lnTo>
                  <a:lnTo>
                    <a:pt x="375413" y="42045"/>
                  </a:lnTo>
                  <a:lnTo>
                    <a:pt x="334512" y="19347"/>
                  </a:lnTo>
                  <a:lnTo>
                    <a:pt x="289315" y="5002"/>
                  </a:lnTo>
                  <a:lnTo>
                    <a:pt x="24079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2052828" y="2436876"/>
              <a:ext cx="481965" cy="492759"/>
            </a:xfrm>
            <a:custGeom>
              <a:avLst/>
              <a:gdLst/>
              <a:ahLst/>
              <a:cxnLst/>
              <a:rect l="l" t="t" r="r" b="b"/>
              <a:pathLst>
                <a:path w="481964" h="492760">
                  <a:moveTo>
                    <a:pt x="0" y="246125"/>
                  </a:moveTo>
                  <a:lnTo>
                    <a:pt x="4892" y="196534"/>
                  </a:lnTo>
                  <a:lnTo>
                    <a:pt x="18924" y="150340"/>
                  </a:lnTo>
                  <a:lnTo>
                    <a:pt x="41127" y="108532"/>
                  </a:lnTo>
                  <a:lnTo>
                    <a:pt x="70532" y="72104"/>
                  </a:lnTo>
                  <a:lnTo>
                    <a:pt x="106170" y="42045"/>
                  </a:lnTo>
                  <a:lnTo>
                    <a:pt x="147071" y="19347"/>
                  </a:lnTo>
                  <a:lnTo>
                    <a:pt x="192268" y="5002"/>
                  </a:lnTo>
                  <a:lnTo>
                    <a:pt x="240792" y="0"/>
                  </a:lnTo>
                  <a:lnTo>
                    <a:pt x="289315" y="5002"/>
                  </a:lnTo>
                  <a:lnTo>
                    <a:pt x="334512" y="19347"/>
                  </a:lnTo>
                  <a:lnTo>
                    <a:pt x="375413" y="42045"/>
                  </a:lnTo>
                  <a:lnTo>
                    <a:pt x="411051" y="72104"/>
                  </a:lnTo>
                  <a:lnTo>
                    <a:pt x="440456" y="108532"/>
                  </a:lnTo>
                  <a:lnTo>
                    <a:pt x="462659" y="150340"/>
                  </a:lnTo>
                  <a:lnTo>
                    <a:pt x="476691" y="196534"/>
                  </a:lnTo>
                  <a:lnTo>
                    <a:pt x="481584" y="246125"/>
                  </a:lnTo>
                  <a:lnTo>
                    <a:pt x="476691" y="295717"/>
                  </a:lnTo>
                  <a:lnTo>
                    <a:pt x="462659" y="341911"/>
                  </a:lnTo>
                  <a:lnTo>
                    <a:pt x="440456" y="383719"/>
                  </a:lnTo>
                  <a:lnTo>
                    <a:pt x="411051" y="420147"/>
                  </a:lnTo>
                  <a:lnTo>
                    <a:pt x="375413" y="450206"/>
                  </a:lnTo>
                  <a:lnTo>
                    <a:pt x="334512" y="472904"/>
                  </a:lnTo>
                  <a:lnTo>
                    <a:pt x="289315" y="487249"/>
                  </a:lnTo>
                  <a:lnTo>
                    <a:pt x="240792" y="492251"/>
                  </a:lnTo>
                  <a:lnTo>
                    <a:pt x="192268" y="487249"/>
                  </a:lnTo>
                  <a:lnTo>
                    <a:pt x="147071" y="472904"/>
                  </a:lnTo>
                  <a:lnTo>
                    <a:pt x="106170" y="450206"/>
                  </a:lnTo>
                  <a:lnTo>
                    <a:pt x="70532" y="420147"/>
                  </a:lnTo>
                  <a:lnTo>
                    <a:pt x="41127" y="383719"/>
                  </a:lnTo>
                  <a:lnTo>
                    <a:pt x="18924" y="341911"/>
                  </a:lnTo>
                  <a:lnTo>
                    <a:pt x="4892" y="295717"/>
                  </a:lnTo>
                  <a:lnTo>
                    <a:pt x="0" y="246125"/>
                  </a:lnTo>
                  <a:close/>
                </a:path>
              </a:pathLst>
            </a:custGeom>
            <a:ln w="60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4" name="object 14"/>
            <p:cNvSpPr/>
            <p:nvPr/>
          </p:nvSpPr>
          <p:spPr>
            <a:xfrm>
              <a:off x="1879092" y="2913888"/>
              <a:ext cx="1578610" cy="854710"/>
            </a:xfrm>
            <a:custGeom>
              <a:avLst/>
              <a:gdLst/>
              <a:ahLst/>
              <a:cxnLst/>
              <a:rect l="l" t="t" r="r" b="b"/>
              <a:pathLst>
                <a:path w="1578610" h="854710">
                  <a:moveTo>
                    <a:pt x="0" y="822706"/>
                  </a:moveTo>
                  <a:lnTo>
                    <a:pt x="414908" y="15239"/>
                  </a:lnTo>
                </a:path>
                <a:path w="1578610" h="854710">
                  <a:moveTo>
                    <a:pt x="1408557" y="854582"/>
                  </a:moveTo>
                  <a:lnTo>
                    <a:pt x="414527" y="15239"/>
                  </a:lnTo>
                </a:path>
                <a:path w="1578610" h="854710">
                  <a:moveTo>
                    <a:pt x="746759" y="782574"/>
                  </a:moveTo>
                  <a:lnTo>
                    <a:pt x="1330325" y="0"/>
                  </a:lnTo>
                </a:path>
                <a:path w="1578610" h="854710">
                  <a:moveTo>
                    <a:pt x="176783" y="854710"/>
                  </a:moveTo>
                  <a:lnTo>
                    <a:pt x="1338199" y="9144"/>
                  </a:lnTo>
                </a:path>
                <a:path w="1578610" h="854710">
                  <a:moveTo>
                    <a:pt x="1578483" y="782447"/>
                  </a:moveTo>
                  <a:lnTo>
                    <a:pt x="1338071" y="9144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5" name="object 15"/>
            <p:cNvSpPr/>
            <p:nvPr/>
          </p:nvSpPr>
          <p:spPr>
            <a:xfrm>
              <a:off x="1645920" y="3697224"/>
              <a:ext cx="480059" cy="492759"/>
            </a:xfrm>
            <a:custGeom>
              <a:avLst/>
              <a:gdLst/>
              <a:ahLst/>
              <a:cxnLst/>
              <a:rect l="l" t="t" r="r" b="b"/>
              <a:pathLst>
                <a:path w="480060" h="492760">
                  <a:moveTo>
                    <a:pt x="240030" y="0"/>
                  </a:moveTo>
                  <a:lnTo>
                    <a:pt x="191648" y="5002"/>
                  </a:lnTo>
                  <a:lnTo>
                    <a:pt x="146589" y="19347"/>
                  </a:lnTo>
                  <a:lnTo>
                    <a:pt x="105816" y="42045"/>
                  </a:lnTo>
                  <a:lnTo>
                    <a:pt x="70294" y="72104"/>
                  </a:lnTo>
                  <a:lnTo>
                    <a:pt x="40987" y="108532"/>
                  </a:lnTo>
                  <a:lnTo>
                    <a:pt x="18859" y="150340"/>
                  </a:lnTo>
                  <a:lnTo>
                    <a:pt x="4875" y="196534"/>
                  </a:lnTo>
                  <a:lnTo>
                    <a:pt x="0" y="246125"/>
                  </a:lnTo>
                  <a:lnTo>
                    <a:pt x="4875" y="295717"/>
                  </a:lnTo>
                  <a:lnTo>
                    <a:pt x="18859" y="341911"/>
                  </a:lnTo>
                  <a:lnTo>
                    <a:pt x="40987" y="383719"/>
                  </a:lnTo>
                  <a:lnTo>
                    <a:pt x="70294" y="420147"/>
                  </a:lnTo>
                  <a:lnTo>
                    <a:pt x="105816" y="450206"/>
                  </a:lnTo>
                  <a:lnTo>
                    <a:pt x="146589" y="472904"/>
                  </a:lnTo>
                  <a:lnTo>
                    <a:pt x="191648" y="487249"/>
                  </a:lnTo>
                  <a:lnTo>
                    <a:pt x="240030" y="492251"/>
                  </a:lnTo>
                  <a:lnTo>
                    <a:pt x="288411" y="487249"/>
                  </a:lnTo>
                  <a:lnTo>
                    <a:pt x="333470" y="472904"/>
                  </a:lnTo>
                  <a:lnTo>
                    <a:pt x="374243" y="450206"/>
                  </a:lnTo>
                  <a:lnTo>
                    <a:pt x="409765" y="420147"/>
                  </a:lnTo>
                  <a:lnTo>
                    <a:pt x="439072" y="383719"/>
                  </a:lnTo>
                  <a:lnTo>
                    <a:pt x="461200" y="341911"/>
                  </a:lnTo>
                  <a:lnTo>
                    <a:pt x="475184" y="295717"/>
                  </a:lnTo>
                  <a:lnTo>
                    <a:pt x="480060" y="246125"/>
                  </a:lnTo>
                  <a:lnTo>
                    <a:pt x="475184" y="196534"/>
                  </a:lnTo>
                  <a:lnTo>
                    <a:pt x="461200" y="150340"/>
                  </a:lnTo>
                  <a:lnTo>
                    <a:pt x="439072" y="108532"/>
                  </a:lnTo>
                  <a:lnTo>
                    <a:pt x="409765" y="72104"/>
                  </a:lnTo>
                  <a:lnTo>
                    <a:pt x="374243" y="42045"/>
                  </a:lnTo>
                  <a:lnTo>
                    <a:pt x="333470" y="19347"/>
                  </a:lnTo>
                  <a:lnTo>
                    <a:pt x="288411" y="5002"/>
                  </a:lnTo>
                  <a:lnTo>
                    <a:pt x="24003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6" name="object 16"/>
            <p:cNvSpPr/>
            <p:nvPr/>
          </p:nvSpPr>
          <p:spPr>
            <a:xfrm>
              <a:off x="1645920" y="3697224"/>
              <a:ext cx="480059" cy="492759"/>
            </a:xfrm>
            <a:custGeom>
              <a:avLst/>
              <a:gdLst/>
              <a:ahLst/>
              <a:cxnLst/>
              <a:rect l="l" t="t" r="r" b="b"/>
              <a:pathLst>
                <a:path w="480060" h="492760">
                  <a:moveTo>
                    <a:pt x="0" y="246125"/>
                  </a:moveTo>
                  <a:lnTo>
                    <a:pt x="4875" y="196534"/>
                  </a:lnTo>
                  <a:lnTo>
                    <a:pt x="18859" y="150340"/>
                  </a:lnTo>
                  <a:lnTo>
                    <a:pt x="40987" y="108532"/>
                  </a:lnTo>
                  <a:lnTo>
                    <a:pt x="70294" y="72104"/>
                  </a:lnTo>
                  <a:lnTo>
                    <a:pt x="105816" y="42045"/>
                  </a:lnTo>
                  <a:lnTo>
                    <a:pt x="146589" y="19347"/>
                  </a:lnTo>
                  <a:lnTo>
                    <a:pt x="191648" y="5002"/>
                  </a:lnTo>
                  <a:lnTo>
                    <a:pt x="240030" y="0"/>
                  </a:lnTo>
                  <a:lnTo>
                    <a:pt x="288411" y="5002"/>
                  </a:lnTo>
                  <a:lnTo>
                    <a:pt x="333470" y="19347"/>
                  </a:lnTo>
                  <a:lnTo>
                    <a:pt x="374243" y="42045"/>
                  </a:lnTo>
                  <a:lnTo>
                    <a:pt x="409765" y="72104"/>
                  </a:lnTo>
                  <a:lnTo>
                    <a:pt x="439072" y="108532"/>
                  </a:lnTo>
                  <a:lnTo>
                    <a:pt x="461200" y="150340"/>
                  </a:lnTo>
                  <a:lnTo>
                    <a:pt x="475184" y="196534"/>
                  </a:lnTo>
                  <a:lnTo>
                    <a:pt x="480060" y="246125"/>
                  </a:lnTo>
                  <a:lnTo>
                    <a:pt x="475184" y="295717"/>
                  </a:lnTo>
                  <a:lnTo>
                    <a:pt x="461200" y="341911"/>
                  </a:lnTo>
                  <a:lnTo>
                    <a:pt x="439072" y="383719"/>
                  </a:lnTo>
                  <a:lnTo>
                    <a:pt x="409765" y="420147"/>
                  </a:lnTo>
                  <a:lnTo>
                    <a:pt x="374243" y="450206"/>
                  </a:lnTo>
                  <a:lnTo>
                    <a:pt x="333470" y="472904"/>
                  </a:lnTo>
                  <a:lnTo>
                    <a:pt x="288411" y="487249"/>
                  </a:lnTo>
                  <a:lnTo>
                    <a:pt x="240030" y="492251"/>
                  </a:lnTo>
                  <a:lnTo>
                    <a:pt x="191648" y="487249"/>
                  </a:lnTo>
                  <a:lnTo>
                    <a:pt x="146589" y="472904"/>
                  </a:lnTo>
                  <a:lnTo>
                    <a:pt x="105816" y="450206"/>
                  </a:lnTo>
                  <a:lnTo>
                    <a:pt x="70294" y="420147"/>
                  </a:lnTo>
                  <a:lnTo>
                    <a:pt x="40987" y="383719"/>
                  </a:lnTo>
                  <a:lnTo>
                    <a:pt x="18859" y="341911"/>
                  </a:lnTo>
                  <a:lnTo>
                    <a:pt x="4875" y="295717"/>
                  </a:lnTo>
                  <a:lnTo>
                    <a:pt x="0" y="246125"/>
                  </a:lnTo>
                  <a:close/>
                </a:path>
              </a:pathLst>
            </a:custGeom>
            <a:ln w="60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3351403" y="3818890"/>
            <a:ext cx="11493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dirty="0">
                <a:solidFill>
                  <a:prstClr val="black"/>
                </a:solidFill>
                <a:latin typeface="Times New Roman"/>
                <a:cs typeface="Times New Roman"/>
              </a:rPr>
              <a:t>1</a:t>
            </a:r>
            <a:endParaRPr sz="14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3982021" y="1580261"/>
            <a:ext cx="1003300" cy="1332230"/>
            <a:chOff x="2458021" y="1580261"/>
            <a:chExt cx="1003300" cy="1332230"/>
          </a:xfrm>
        </p:grpSpPr>
        <p:sp>
          <p:nvSpPr>
            <p:cNvPr id="19" name="object 19"/>
            <p:cNvSpPr/>
            <p:nvPr/>
          </p:nvSpPr>
          <p:spPr>
            <a:xfrm>
              <a:off x="2462783" y="2077212"/>
              <a:ext cx="753745" cy="432434"/>
            </a:xfrm>
            <a:custGeom>
              <a:avLst/>
              <a:gdLst/>
              <a:ahLst/>
              <a:cxnLst/>
              <a:rect l="l" t="t" r="r" b="b"/>
              <a:pathLst>
                <a:path w="753744" h="432435">
                  <a:moveTo>
                    <a:pt x="0" y="431926"/>
                  </a:moveTo>
                  <a:lnTo>
                    <a:pt x="323215" y="0"/>
                  </a:lnTo>
                </a:path>
                <a:path w="753744" h="432435">
                  <a:moveTo>
                    <a:pt x="753491" y="365760"/>
                  </a:moveTo>
                  <a:lnTo>
                    <a:pt x="323088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0" name="object 20"/>
            <p:cNvSpPr/>
            <p:nvPr/>
          </p:nvSpPr>
          <p:spPr>
            <a:xfrm>
              <a:off x="2976371" y="2415539"/>
              <a:ext cx="481965" cy="494030"/>
            </a:xfrm>
            <a:custGeom>
              <a:avLst/>
              <a:gdLst/>
              <a:ahLst/>
              <a:cxnLst/>
              <a:rect l="l" t="t" r="r" b="b"/>
              <a:pathLst>
                <a:path w="481964" h="494030">
                  <a:moveTo>
                    <a:pt x="240791" y="0"/>
                  </a:moveTo>
                  <a:lnTo>
                    <a:pt x="192268" y="5014"/>
                  </a:lnTo>
                  <a:lnTo>
                    <a:pt x="147071" y="19395"/>
                  </a:lnTo>
                  <a:lnTo>
                    <a:pt x="106170" y="42152"/>
                  </a:lnTo>
                  <a:lnTo>
                    <a:pt x="70532" y="72294"/>
                  </a:lnTo>
                  <a:lnTo>
                    <a:pt x="41127" y="108830"/>
                  </a:lnTo>
                  <a:lnTo>
                    <a:pt x="18924" y="150768"/>
                  </a:lnTo>
                  <a:lnTo>
                    <a:pt x="4892" y="197118"/>
                  </a:lnTo>
                  <a:lnTo>
                    <a:pt x="0" y="246887"/>
                  </a:lnTo>
                  <a:lnTo>
                    <a:pt x="4892" y="296657"/>
                  </a:lnTo>
                  <a:lnTo>
                    <a:pt x="18924" y="343007"/>
                  </a:lnTo>
                  <a:lnTo>
                    <a:pt x="41127" y="384945"/>
                  </a:lnTo>
                  <a:lnTo>
                    <a:pt x="70532" y="421481"/>
                  </a:lnTo>
                  <a:lnTo>
                    <a:pt x="106170" y="451623"/>
                  </a:lnTo>
                  <a:lnTo>
                    <a:pt x="147071" y="474380"/>
                  </a:lnTo>
                  <a:lnTo>
                    <a:pt x="192268" y="488761"/>
                  </a:lnTo>
                  <a:lnTo>
                    <a:pt x="240791" y="493775"/>
                  </a:lnTo>
                  <a:lnTo>
                    <a:pt x="289315" y="488761"/>
                  </a:lnTo>
                  <a:lnTo>
                    <a:pt x="334512" y="474380"/>
                  </a:lnTo>
                  <a:lnTo>
                    <a:pt x="375413" y="451623"/>
                  </a:lnTo>
                  <a:lnTo>
                    <a:pt x="411051" y="421481"/>
                  </a:lnTo>
                  <a:lnTo>
                    <a:pt x="440456" y="384945"/>
                  </a:lnTo>
                  <a:lnTo>
                    <a:pt x="462659" y="343007"/>
                  </a:lnTo>
                  <a:lnTo>
                    <a:pt x="476691" y="296657"/>
                  </a:lnTo>
                  <a:lnTo>
                    <a:pt x="481583" y="246887"/>
                  </a:lnTo>
                  <a:lnTo>
                    <a:pt x="476691" y="197118"/>
                  </a:lnTo>
                  <a:lnTo>
                    <a:pt x="462659" y="150768"/>
                  </a:lnTo>
                  <a:lnTo>
                    <a:pt x="440456" y="108830"/>
                  </a:lnTo>
                  <a:lnTo>
                    <a:pt x="411051" y="72294"/>
                  </a:lnTo>
                  <a:lnTo>
                    <a:pt x="375413" y="42152"/>
                  </a:lnTo>
                  <a:lnTo>
                    <a:pt x="334512" y="19395"/>
                  </a:lnTo>
                  <a:lnTo>
                    <a:pt x="289315" y="5014"/>
                  </a:lnTo>
                  <a:lnTo>
                    <a:pt x="24079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2976371" y="2415539"/>
              <a:ext cx="481965" cy="494030"/>
            </a:xfrm>
            <a:custGeom>
              <a:avLst/>
              <a:gdLst/>
              <a:ahLst/>
              <a:cxnLst/>
              <a:rect l="l" t="t" r="r" b="b"/>
              <a:pathLst>
                <a:path w="481964" h="494030">
                  <a:moveTo>
                    <a:pt x="0" y="246887"/>
                  </a:moveTo>
                  <a:lnTo>
                    <a:pt x="4892" y="197118"/>
                  </a:lnTo>
                  <a:lnTo>
                    <a:pt x="18924" y="150768"/>
                  </a:lnTo>
                  <a:lnTo>
                    <a:pt x="41127" y="108830"/>
                  </a:lnTo>
                  <a:lnTo>
                    <a:pt x="70532" y="72294"/>
                  </a:lnTo>
                  <a:lnTo>
                    <a:pt x="106170" y="42152"/>
                  </a:lnTo>
                  <a:lnTo>
                    <a:pt x="147071" y="19395"/>
                  </a:lnTo>
                  <a:lnTo>
                    <a:pt x="192268" y="5014"/>
                  </a:lnTo>
                  <a:lnTo>
                    <a:pt x="240791" y="0"/>
                  </a:lnTo>
                  <a:lnTo>
                    <a:pt x="289315" y="5014"/>
                  </a:lnTo>
                  <a:lnTo>
                    <a:pt x="334512" y="19395"/>
                  </a:lnTo>
                  <a:lnTo>
                    <a:pt x="375413" y="42152"/>
                  </a:lnTo>
                  <a:lnTo>
                    <a:pt x="411051" y="72294"/>
                  </a:lnTo>
                  <a:lnTo>
                    <a:pt x="440456" y="108830"/>
                  </a:lnTo>
                  <a:lnTo>
                    <a:pt x="462659" y="150768"/>
                  </a:lnTo>
                  <a:lnTo>
                    <a:pt x="476691" y="197118"/>
                  </a:lnTo>
                  <a:lnTo>
                    <a:pt x="481583" y="246887"/>
                  </a:lnTo>
                  <a:lnTo>
                    <a:pt x="476691" y="296657"/>
                  </a:lnTo>
                  <a:lnTo>
                    <a:pt x="462659" y="343007"/>
                  </a:lnTo>
                  <a:lnTo>
                    <a:pt x="440456" y="384945"/>
                  </a:lnTo>
                  <a:lnTo>
                    <a:pt x="411051" y="421481"/>
                  </a:lnTo>
                  <a:lnTo>
                    <a:pt x="375413" y="451623"/>
                  </a:lnTo>
                  <a:lnTo>
                    <a:pt x="334512" y="474380"/>
                  </a:lnTo>
                  <a:lnTo>
                    <a:pt x="289315" y="488761"/>
                  </a:lnTo>
                  <a:lnTo>
                    <a:pt x="240791" y="493775"/>
                  </a:lnTo>
                  <a:lnTo>
                    <a:pt x="192268" y="488761"/>
                  </a:lnTo>
                  <a:lnTo>
                    <a:pt x="147071" y="474380"/>
                  </a:lnTo>
                  <a:lnTo>
                    <a:pt x="106170" y="451623"/>
                  </a:lnTo>
                  <a:lnTo>
                    <a:pt x="70532" y="421481"/>
                  </a:lnTo>
                  <a:lnTo>
                    <a:pt x="41127" y="384945"/>
                  </a:lnTo>
                  <a:lnTo>
                    <a:pt x="18924" y="343007"/>
                  </a:lnTo>
                  <a:lnTo>
                    <a:pt x="4892" y="296657"/>
                  </a:lnTo>
                  <a:lnTo>
                    <a:pt x="0" y="246887"/>
                  </a:lnTo>
                  <a:close/>
                </a:path>
              </a:pathLst>
            </a:custGeom>
            <a:ln w="60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2" name="object 22"/>
            <p:cNvSpPr/>
            <p:nvPr/>
          </p:nvSpPr>
          <p:spPr>
            <a:xfrm>
              <a:off x="2546603" y="1583436"/>
              <a:ext cx="480059" cy="494030"/>
            </a:xfrm>
            <a:custGeom>
              <a:avLst/>
              <a:gdLst/>
              <a:ahLst/>
              <a:cxnLst/>
              <a:rect l="l" t="t" r="r" b="b"/>
              <a:pathLst>
                <a:path w="480060" h="494030">
                  <a:moveTo>
                    <a:pt x="240029" y="0"/>
                  </a:moveTo>
                  <a:lnTo>
                    <a:pt x="191648" y="5014"/>
                  </a:lnTo>
                  <a:lnTo>
                    <a:pt x="146589" y="19395"/>
                  </a:lnTo>
                  <a:lnTo>
                    <a:pt x="105816" y="42152"/>
                  </a:lnTo>
                  <a:lnTo>
                    <a:pt x="70294" y="72294"/>
                  </a:lnTo>
                  <a:lnTo>
                    <a:pt x="40987" y="108830"/>
                  </a:lnTo>
                  <a:lnTo>
                    <a:pt x="18859" y="150768"/>
                  </a:lnTo>
                  <a:lnTo>
                    <a:pt x="4875" y="197118"/>
                  </a:lnTo>
                  <a:lnTo>
                    <a:pt x="0" y="246887"/>
                  </a:lnTo>
                  <a:lnTo>
                    <a:pt x="4875" y="296657"/>
                  </a:lnTo>
                  <a:lnTo>
                    <a:pt x="18859" y="343007"/>
                  </a:lnTo>
                  <a:lnTo>
                    <a:pt x="40987" y="384945"/>
                  </a:lnTo>
                  <a:lnTo>
                    <a:pt x="70294" y="421481"/>
                  </a:lnTo>
                  <a:lnTo>
                    <a:pt x="105816" y="451623"/>
                  </a:lnTo>
                  <a:lnTo>
                    <a:pt x="146589" y="474380"/>
                  </a:lnTo>
                  <a:lnTo>
                    <a:pt x="191648" y="488761"/>
                  </a:lnTo>
                  <a:lnTo>
                    <a:pt x="240029" y="493775"/>
                  </a:lnTo>
                  <a:lnTo>
                    <a:pt x="288411" y="488761"/>
                  </a:lnTo>
                  <a:lnTo>
                    <a:pt x="333470" y="474380"/>
                  </a:lnTo>
                  <a:lnTo>
                    <a:pt x="374243" y="451623"/>
                  </a:lnTo>
                  <a:lnTo>
                    <a:pt x="409765" y="421481"/>
                  </a:lnTo>
                  <a:lnTo>
                    <a:pt x="439072" y="384945"/>
                  </a:lnTo>
                  <a:lnTo>
                    <a:pt x="461200" y="343007"/>
                  </a:lnTo>
                  <a:lnTo>
                    <a:pt x="475184" y="296657"/>
                  </a:lnTo>
                  <a:lnTo>
                    <a:pt x="480059" y="246887"/>
                  </a:lnTo>
                  <a:lnTo>
                    <a:pt x="475184" y="197118"/>
                  </a:lnTo>
                  <a:lnTo>
                    <a:pt x="461200" y="150768"/>
                  </a:lnTo>
                  <a:lnTo>
                    <a:pt x="439072" y="108830"/>
                  </a:lnTo>
                  <a:lnTo>
                    <a:pt x="409765" y="72294"/>
                  </a:lnTo>
                  <a:lnTo>
                    <a:pt x="374243" y="42152"/>
                  </a:lnTo>
                  <a:lnTo>
                    <a:pt x="333470" y="19395"/>
                  </a:lnTo>
                  <a:lnTo>
                    <a:pt x="288411" y="5014"/>
                  </a:lnTo>
                  <a:lnTo>
                    <a:pt x="24002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3" name="object 23"/>
            <p:cNvSpPr/>
            <p:nvPr/>
          </p:nvSpPr>
          <p:spPr>
            <a:xfrm>
              <a:off x="2546603" y="1583436"/>
              <a:ext cx="480059" cy="494030"/>
            </a:xfrm>
            <a:custGeom>
              <a:avLst/>
              <a:gdLst/>
              <a:ahLst/>
              <a:cxnLst/>
              <a:rect l="l" t="t" r="r" b="b"/>
              <a:pathLst>
                <a:path w="480060" h="494030">
                  <a:moveTo>
                    <a:pt x="0" y="246887"/>
                  </a:moveTo>
                  <a:lnTo>
                    <a:pt x="4875" y="197118"/>
                  </a:lnTo>
                  <a:lnTo>
                    <a:pt x="18859" y="150768"/>
                  </a:lnTo>
                  <a:lnTo>
                    <a:pt x="40987" y="108830"/>
                  </a:lnTo>
                  <a:lnTo>
                    <a:pt x="70294" y="72294"/>
                  </a:lnTo>
                  <a:lnTo>
                    <a:pt x="105816" y="42152"/>
                  </a:lnTo>
                  <a:lnTo>
                    <a:pt x="146589" y="19395"/>
                  </a:lnTo>
                  <a:lnTo>
                    <a:pt x="191648" y="5014"/>
                  </a:lnTo>
                  <a:lnTo>
                    <a:pt x="240029" y="0"/>
                  </a:lnTo>
                  <a:lnTo>
                    <a:pt x="288411" y="5014"/>
                  </a:lnTo>
                  <a:lnTo>
                    <a:pt x="333470" y="19395"/>
                  </a:lnTo>
                  <a:lnTo>
                    <a:pt x="374243" y="42152"/>
                  </a:lnTo>
                  <a:lnTo>
                    <a:pt x="409765" y="72294"/>
                  </a:lnTo>
                  <a:lnTo>
                    <a:pt x="439072" y="108830"/>
                  </a:lnTo>
                  <a:lnTo>
                    <a:pt x="461200" y="150768"/>
                  </a:lnTo>
                  <a:lnTo>
                    <a:pt x="475184" y="197118"/>
                  </a:lnTo>
                  <a:lnTo>
                    <a:pt x="480059" y="246887"/>
                  </a:lnTo>
                  <a:lnTo>
                    <a:pt x="475184" y="296657"/>
                  </a:lnTo>
                  <a:lnTo>
                    <a:pt x="461200" y="343007"/>
                  </a:lnTo>
                  <a:lnTo>
                    <a:pt x="439072" y="384945"/>
                  </a:lnTo>
                  <a:lnTo>
                    <a:pt x="409765" y="421481"/>
                  </a:lnTo>
                  <a:lnTo>
                    <a:pt x="374243" y="451623"/>
                  </a:lnTo>
                  <a:lnTo>
                    <a:pt x="333470" y="474380"/>
                  </a:lnTo>
                  <a:lnTo>
                    <a:pt x="288411" y="488761"/>
                  </a:lnTo>
                  <a:lnTo>
                    <a:pt x="240029" y="493775"/>
                  </a:lnTo>
                  <a:lnTo>
                    <a:pt x="191648" y="488761"/>
                  </a:lnTo>
                  <a:lnTo>
                    <a:pt x="146589" y="474380"/>
                  </a:lnTo>
                  <a:lnTo>
                    <a:pt x="105816" y="451623"/>
                  </a:lnTo>
                  <a:lnTo>
                    <a:pt x="70294" y="421481"/>
                  </a:lnTo>
                  <a:lnTo>
                    <a:pt x="40987" y="384945"/>
                  </a:lnTo>
                  <a:lnTo>
                    <a:pt x="18859" y="343007"/>
                  </a:lnTo>
                  <a:lnTo>
                    <a:pt x="4875" y="296657"/>
                  </a:lnTo>
                  <a:lnTo>
                    <a:pt x="0" y="246887"/>
                  </a:lnTo>
                  <a:close/>
                </a:path>
              </a:pathLst>
            </a:custGeom>
            <a:ln w="60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3508629" y="3035934"/>
            <a:ext cx="13970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dirty="0">
                <a:solidFill>
                  <a:prstClr val="black"/>
                </a:solidFill>
                <a:latin typeface="Times New Roman"/>
                <a:cs typeface="Times New Roman"/>
              </a:rPr>
              <a:t>.1</a:t>
            </a:r>
            <a:endParaRPr sz="12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783329" y="3091434"/>
            <a:ext cx="13970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dirty="0">
                <a:solidFill>
                  <a:prstClr val="black"/>
                </a:solidFill>
                <a:latin typeface="Times New Roman"/>
                <a:cs typeface="Times New Roman"/>
              </a:rPr>
              <a:t>.1</a:t>
            </a:r>
            <a:endParaRPr sz="12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4427347" y="2848483"/>
            <a:ext cx="13970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dirty="0">
                <a:solidFill>
                  <a:prstClr val="black"/>
                </a:solidFill>
                <a:latin typeface="Times New Roman"/>
                <a:cs typeface="Times New Roman"/>
              </a:rPr>
              <a:t>.1</a:t>
            </a:r>
            <a:endParaRPr sz="12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4560823" y="3035934"/>
            <a:ext cx="13970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dirty="0">
                <a:solidFill>
                  <a:prstClr val="black"/>
                </a:solidFill>
                <a:latin typeface="Times New Roman"/>
                <a:cs typeface="Times New Roman"/>
              </a:rPr>
              <a:t>.1</a:t>
            </a:r>
            <a:endParaRPr sz="12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4193794" y="2162683"/>
            <a:ext cx="13970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dirty="0">
                <a:solidFill>
                  <a:prstClr val="black"/>
                </a:solidFill>
                <a:latin typeface="Times New Roman"/>
                <a:cs typeface="Times New Roman"/>
              </a:rPr>
              <a:t>.1</a:t>
            </a:r>
            <a:endParaRPr sz="12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4829302" y="2938398"/>
            <a:ext cx="13970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dirty="0">
                <a:solidFill>
                  <a:prstClr val="black"/>
                </a:solidFill>
                <a:latin typeface="Times New Roman"/>
                <a:cs typeface="Times New Roman"/>
              </a:rPr>
              <a:t>.1</a:t>
            </a:r>
            <a:endParaRPr sz="12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2816226" y="2435225"/>
            <a:ext cx="488315" cy="500380"/>
            <a:chOff x="1292225" y="2435225"/>
            <a:chExt cx="488315" cy="500380"/>
          </a:xfrm>
        </p:grpSpPr>
        <p:sp>
          <p:nvSpPr>
            <p:cNvPr id="31" name="object 31"/>
            <p:cNvSpPr/>
            <p:nvPr/>
          </p:nvSpPr>
          <p:spPr>
            <a:xfrm>
              <a:off x="1295400" y="2438400"/>
              <a:ext cx="481965" cy="494030"/>
            </a:xfrm>
            <a:custGeom>
              <a:avLst/>
              <a:gdLst/>
              <a:ahLst/>
              <a:cxnLst/>
              <a:rect l="l" t="t" r="r" b="b"/>
              <a:pathLst>
                <a:path w="481964" h="494030">
                  <a:moveTo>
                    <a:pt x="240791" y="0"/>
                  </a:moveTo>
                  <a:lnTo>
                    <a:pt x="192268" y="5014"/>
                  </a:lnTo>
                  <a:lnTo>
                    <a:pt x="147071" y="19395"/>
                  </a:lnTo>
                  <a:lnTo>
                    <a:pt x="106170" y="42152"/>
                  </a:lnTo>
                  <a:lnTo>
                    <a:pt x="70532" y="72294"/>
                  </a:lnTo>
                  <a:lnTo>
                    <a:pt x="41127" y="108830"/>
                  </a:lnTo>
                  <a:lnTo>
                    <a:pt x="18924" y="150768"/>
                  </a:lnTo>
                  <a:lnTo>
                    <a:pt x="4892" y="197118"/>
                  </a:lnTo>
                  <a:lnTo>
                    <a:pt x="0" y="246887"/>
                  </a:lnTo>
                  <a:lnTo>
                    <a:pt x="4892" y="296657"/>
                  </a:lnTo>
                  <a:lnTo>
                    <a:pt x="18924" y="343007"/>
                  </a:lnTo>
                  <a:lnTo>
                    <a:pt x="41127" y="384945"/>
                  </a:lnTo>
                  <a:lnTo>
                    <a:pt x="70532" y="421481"/>
                  </a:lnTo>
                  <a:lnTo>
                    <a:pt x="106170" y="451623"/>
                  </a:lnTo>
                  <a:lnTo>
                    <a:pt x="147071" y="474380"/>
                  </a:lnTo>
                  <a:lnTo>
                    <a:pt x="192268" y="488761"/>
                  </a:lnTo>
                  <a:lnTo>
                    <a:pt x="240791" y="493775"/>
                  </a:lnTo>
                  <a:lnTo>
                    <a:pt x="289315" y="488761"/>
                  </a:lnTo>
                  <a:lnTo>
                    <a:pt x="334512" y="474380"/>
                  </a:lnTo>
                  <a:lnTo>
                    <a:pt x="375413" y="451623"/>
                  </a:lnTo>
                  <a:lnTo>
                    <a:pt x="411051" y="421481"/>
                  </a:lnTo>
                  <a:lnTo>
                    <a:pt x="440456" y="384945"/>
                  </a:lnTo>
                  <a:lnTo>
                    <a:pt x="462659" y="343007"/>
                  </a:lnTo>
                  <a:lnTo>
                    <a:pt x="476691" y="296657"/>
                  </a:lnTo>
                  <a:lnTo>
                    <a:pt x="481583" y="246887"/>
                  </a:lnTo>
                  <a:lnTo>
                    <a:pt x="476691" y="197118"/>
                  </a:lnTo>
                  <a:lnTo>
                    <a:pt x="462659" y="150768"/>
                  </a:lnTo>
                  <a:lnTo>
                    <a:pt x="440456" y="108830"/>
                  </a:lnTo>
                  <a:lnTo>
                    <a:pt x="411051" y="72294"/>
                  </a:lnTo>
                  <a:lnTo>
                    <a:pt x="375413" y="42152"/>
                  </a:lnTo>
                  <a:lnTo>
                    <a:pt x="334512" y="19395"/>
                  </a:lnTo>
                  <a:lnTo>
                    <a:pt x="289315" y="5014"/>
                  </a:lnTo>
                  <a:lnTo>
                    <a:pt x="24079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2" name="object 32"/>
            <p:cNvSpPr/>
            <p:nvPr/>
          </p:nvSpPr>
          <p:spPr>
            <a:xfrm>
              <a:off x="1295400" y="2438400"/>
              <a:ext cx="481965" cy="494030"/>
            </a:xfrm>
            <a:custGeom>
              <a:avLst/>
              <a:gdLst/>
              <a:ahLst/>
              <a:cxnLst/>
              <a:rect l="l" t="t" r="r" b="b"/>
              <a:pathLst>
                <a:path w="481964" h="494030">
                  <a:moveTo>
                    <a:pt x="0" y="246887"/>
                  </a:moveTo>
                  <a:lnTo>
                    <a:pt x="4892" y="197118"/>
                  </a:lnTo>
                  <a:lnTo>
                    <a:pt x="18924" y="150768"/>
                  </a:lnTo>
                  <a:lnTo>
                    <a:pt x="41127" y="108830"/>
                  </a:lnTo>
                  <a:lnTo>
                    <a:pt x="70532" y="72294"/>
                  </a:lnTo>
                  <a:lnTo>
                    <a:pt x="106170" y="42152"/>
                  </a:lnTo>
                  <a:lnTo>
                    <a:pt x="147071" y="19395"/>
                  </a:lnTo>
                  <a:lnTo>
                    <a:pt x="192268" y="5014"/>
                  </a:lnTo>
                  <a:lnTo>
                    <a:pt x="240791" y="0"/>
                  </a:lnTo>
                  <a:lnTo>
                    <a:pt x="289315" y="5014"/>
                  </a:lnTo>
                  <a:lnTo>
                    <a:pt x="334512" y="19395"/>
                  </a:lnTo>
                  <a:lnTo>
                    <a:pt x="375413" y="42152"/>
                  </a:lnTo>
                  <a:lnTo>
                    <a:pt x="411051" y="72294"/>
                  </a:lnTo>
                  <a:lnTo>
                    <a:pt x="440456" y="108830"/>
                  </a:lnTo>
                  <a:lnTo>
                    <a:pt x="462659" y="150768"/>
                  </a:lnTo>
                  <a:lnTo>
                    <a:pt x="476691" y="197118"/>
                  </a:lnTo>
                  <a:lnTo>
                    <a:pt x="481583" y="246887"/>
                  </a:lnTo>
                  <a:lnTo>
                    <a:pt x="476691" y="296657"/>
                  </a:lnTo>
                  <a:lnTo>
                    <a:pt x="462659" y="343007"/>
                  </a:lnTo>
                  <a:lnTo>
                    <a:pt x="440456" y="384945"/>
                  </a:lnTo>
                  <a:lnTo>
                    <a:pt x="411051" y="421481"/>
                  </a:lnTo>
                  <a:lnTo>
                    <a:pt x="375413" y="451623"/>
                  </a:lnTo>
                  <a:lnTo>
                    <a:pt x="334512" y="474380"/>
                  </a:lnTo>
                  <a:lnTo>
                    <a:pt x="289315" y="488761"/>
                  </a:lnTo>
                  <a:lnTo>
                    <a:pt x="240791" y="493775"/>
                  </a:lnTo>
                  <a:lnTo>
                    <a:pt x="192268" y="488761"/>
                  </a:lnTo>
                  <a:lnTo>
                    <a:pt x="147071" y="474380"/>
                  </a:lnTo>
                  <a:lnTo>
                    <a:pt x="106170" y="451623"/>
                  </a:lnTo>
                  <a:lnTo>
                    <a:pt x="70532" y="421481"/>
                  </a:lnTo>
                  <a:lnTo>
                    <a:pt x="41127" y="384945"/>
                  </a:lnTo>
                  <a:lnTo>
                    <a:pt x="18924" y="343007"/>
                  </a:lnTo>
                  <a:lnTo>
                    <a:pt x="4892" y="296657"/>
                  </a:lnTo>
                  <a:lnTo>
                    <a:pt x="0" y="246887"/>
                  </a:lnTo>
                  <a:close/>
                </a:path>
              </a:pathLst>
            </a:custGeom>
            <a:ln w="60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3001518" y="2560067"/>
            <a:ext cx="114935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400" dirty="0">
                <a:solidFill>
                  <a:prstClr val="black"/>
                </a:solidFill>
                <a:latin typeface="Times New Roman"/>
                <a:cs typeface="Times New Roman"/>
              </a:rPr>
              <a:t>1</a:t>
            </a:r>
            <a:endParaRPr sz="14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3229355" y="2077212"/>
            <a:ext cx="1080770" cy="433705"/>
          </a:xfrm>
          <a:custGeom>
            <a:avLst/>
            <a:gdLst/>
            <a:ahLst/>
            <a:cxnLst/>
            <a:rect l="l" t="t" r="r" b="b"/>
            <a:pathLst>
              <a:path w="1080770" h="433705">
                <a:moveTo>
                  <a:pt x="0" y="433704"/>
                </a:moveTo>
                <a:lnTo>
                  <a:pt x="108077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3736594" y="2009902"/>
            <a:ext cx="13970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dirty="0">
                <a:solidFill>
                  <a:prstClr val="black"/>
                </a:solidFill>
                <a:latin typeface="Times New Roman"/>
                <a:cs typeface="Times New Roman"/>
              </a:rPr>
              <a:t>.1</a:t>
            </a:r>
            <a:endParaRPr sz="12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4046347" y="2876169"/>
            <a:ext cx="13970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dirty="0">
                <a:solidFill>
                  <a:prstClr val="black"/>
                </a:solidFill>
                <a:latin typeface="Times New Roman"/>
                <a:cs typeface="Times New Roman"/>
              </a:rPr>
              <a:t>.1</a:t>
            </a:r>
            <a:endParaRPr sz="12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4498594" y="2009902"/>
            <a:ext cx="13970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dirty="0">
                <a:solidFill>
                  <a:prstClr val="black"/>
                </a:solidFill>
                <a:latin typeface="Times New Roman"/>
                <a:cs typeface="Times New Roman"/>
              </a:rPr>
              <a:t>.1</a:t>
            </a:r>
            <a:endParaRPr sz="12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3708655" y="2542159"/>
            <a:ext cx="248285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400" b="1" dirty="0">
                <a:solidFill>
                  <a:srgbClr val="0000FF"/>
                </a:solidFill>
                <a:latin typeface="Times New Roman"/>
                <a:cs typeface="Times New Roman"/>
              </a:rPr>
              <a:t>.55</a:t>
            </a:r>
            <a:endParaRPr sz="14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4623055" y="2542159"/>
            <a:ext cx="248285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400" b="1" dirty="0">
                <a:solidFill>
                  <a:srgbClr val="0000FF"/>
                </a:solidFill>
                <a:latin typeface="Times New Roman"/>
                <a:cs typeface="Times New Roman"/>
              </a:rPr>
              <a:t>.55</a:t>
            </a:r>
            <a:endParaRPr sz="14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4117595" y="1703578"/>
            <a:ext cx="338455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400" b="1" dirty="0">
                <a:solidFill>
                  <a:srgbClr val="0000FF"/>
                </a:solidFill>
                <a:latin typeface="Times New Roman"/>
                <a:cs typeface="Times New Roman"/>
              </a:rPr>
              <a:t>.5</a:t>
            </a:r>
            <a:r>
              <a:rPr sz="1400" b="1" spc="5" dirty="0">
                <a:solidFill>
                  <a:srgbClr val="0000FF"/>
                </a:solidFill>
                <a:latin typeface="Times New Roman"/>
                <a:cs typeface="Times New Roman"/>
              </a:rPr>
              <a:t>5</a:t>
            </a:r>
            <a:r>
              <a:rPr sz="1400" b="1" dirty="0">
                <a:solidFill>
                  <a:srgbClr val="0000FF"/>
                </a:solidFill>
                <a:latin typeface="Times New Roman"/>
                <a:cs typeface="Times New Roman"/>
              </a:rPr>
              <a:t>2</a:t>
            </a:r>
            <a:endParaRPr sz="14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4803776" y="1398778"/>
            <a:ext cx="758825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400" b="1" spc="-135" dirty="0">
                <a:solidFill>
                  <a:srgbClr val="0000FF"/>
                </a:solidFill>
                <a:latin typeface="Times New Roman"/>
                <a:cs typeface="Times New Roman"/>
              </a:rPr>
              <a:t>T</a:t>
            </a:r>
            <a:r>
              <a:rPr sz="1400" b="1" dirty="0">
                <a:solidFill>
                  <a:srgbClr val="0000FF"/>
                </a:solidFill>
                <a:latin typeface="Times New Roman"/>
                <a:cs typeface="Times New Roman"/>
              </a:rPr>
              <a:t>ar</a:t>
            </a:r>
            <a:r>
              <a:rPr sz="1400" b="1" spc="5" dirty="0">
                <a:solidFill>
                  <a:srgbClr val="0000FF"/>
                </a:solidFill>
                <a:latin typeface="Times New Roman"/>
                <a:cs typeface="Times New Roman"/>
              </a:rPr>
              <a:t>g</a:t>
            </a:r>
            <a:r>
              <a:rPr sz="1400" b="1" dirty="0">
                <a:solidFill>
                  <a:srgbClr val="0000FF"/>
                </a:solidFill>
                <a:latin typeface="Times New Roman"/>
                <a:cs typeface="Times New Roman"/>
              </a:rPr>
              <a:t>et:</a:t>
            </a:r>
            <a:r>
              <a:rPr sz="1400" b="1" spc="-2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1400" b="1" spc="-5" dirty="0">
                <a:solidFill>
                  <a:srgbClr val="008000"/>
                </a:solidFill>
                <a:latin typeface="Times New Roman"/>
                <a:cs typeface="Times New Roman"/>
              </a:rPr>
              <a:t>.9</a:t>
            </a:r>
            <a:endParaRPr sz="14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grpSp>
        <p:nvGrpSpPr>
          <p:cNvPr id="42" name="object 42"/>
          <p:cNvGrpSpPr/>
          <p:nvPr/>
        </p:nvGrpSpPr>
        <p:grpSpPr>
          <a:xfrm>
            <a:off x="5979936" y="1789407"/>
            <a:ext cx="2893060" cy="224790"/>
            <a:chOff x="4455936" y="1789407"/>
            <a:chExt cx="2893060" cy="224790"/>
          </a:xfrm>
        </p:grpSpPr>
        <p:pic>
          <p:nvPicPr>
            <p:cNvPr id="43" name="object 4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55936" y="1789407"/>
              <a:ext cx="276414" cy="224258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4810912" y="1795868"/>
              <a:ext cx="293370" cy="160655"/>
            </a:xfrm>
            <a:custGeom>
              <a:avLst/>
              <a:gdLst/>
              <a:ahLst/>
              <a:cxnLst/>
              <a:rect l="l" t="t" r="r" b="b"/>
              <a:pathLst>
                <a:path w="293370" h="160655">
                  <a:moveTo>
                    <a:pt x="102425" y="111061"/>
                  </a:moveTo>
                  <a:lnTo>
                    <a:pt x="0" y="111061"/>
                  </a:lnTo>
                  <a:lnTo>
                    <a:pt x="0" y="126936"/>
                  </a:lnTo>
                  <a:lnTo>
                    <a:pt x="102425" y="126936"/>
                  </a:lnTo>
                  <a:lnTo>
                    <a:pt x="102425" y="111061"/>
                  </a:lnTo>
                  <a:close/>
                </a:path>
                <a:path w="293370" h="160655">
                  <a:moveTo>
                    <a:pt x="102425" y="80784"/>
                  </a:moveTo>
                  <a:lnTo>
                    <a:pt x="0" y="80784"/>
                  </a:lnTo>
                  <a:lnTo>
                    <a:pt x="0" y="96647"/>
                  </a:lnTo>
                  <a:lnTo>
                    <a:pt x="102425" y="96647"/>
                  </a:lnTo>
                  <a:lnTo>
                    <a:pt x="102425" y="80784"/>
                  </a:lnTo>
                  <a:close/>
                </a:path>
                <a:path w="293370" h="160655">
                  <a:moveTo>
                    <a:pt x="189407" y="144246"/>
                  </a:moveTo>
                  <a:lnTo>
                    <a:pt x="188010" y="141363"/>
                  </a:lnTo>
                  <a:lnTo>
                    <a:pt x="185204" y="138468"/>
                  </a:lnTo>
                  <a:lnTo>
                    <a:pt x="179578" y="135585"/>
                  </a:lnTo>
                  <a:lnTo>
                    <a:pt x="172567" y="135585"/>
                  </a:lnTo>
                  <a:lnTo>
                    <a:pt x="169760" y="137033"/>
                  </a:lnTo>
                  <a:lnTo>
                    <a:pt x="165557" y="141363"/>
                  </a:lnTo>
                  <a:lnTo>
                    <a:pt x="164147" y="144246"/>
                  </a:lnTo>
                  <a:lnTo>
                    <a:pt x="164147" y="151460"/>
                  </a:lnTo>
                  <a:lnTo>
                    <a:pt x="165557" y="154343"/>
                  </a:lnTo>
                  <a:lnTo>
                    <a:pt x="169760" y="158661"/>
                  </a:lnTo>
                  <a:lnTo>
                    <a:pt x="172567" y="160108"/>
                  </a:lnTo>
                  <a:lnTo>
                    <a:pt x="176771" y="160108"/>
                  </a:lnTo>
                  <a:lnTo>
                    <a:pt x="179578" y="160108"/>
                  </a:lnTo>
                  <a:lnTo>
                    <a:pt x="185204" y="157226"/>
                  </a:lnTo>
                  <a:lnTo>
                    <a:pt x="188010" y="154343"/>
                  </a:lnTo>
                  <a:lnTo>
                    <a:pt x="189407" y="151460"/>
                  </a:lnTo>
                  <a:lnTo>
                    <a:pt x="189407" y="144246"/>
                  </a:lnTo>
                  <a:close/>
                </a:path>
                <a:path w="293370" h="160655">
                  <a:moveTo>
                    <a:pt x="293217" y="1460"/>
                  </a:moveTo>
                  <a:lnTo>
                    <a:pt x="291820" y="0"/>
                  </a:lnTo>
                  <a:lnTo>
                    <a:pt x="290423" y="2895"/>
                  </a:lnTo>
                  <a:lnTo>
                    <a:pt x="289013" y="4330"/>
                  </a:lnTo>
                  <a:lnTo>
                    <a:pt x="287616" y="4330"/>
                  </a:lnTo>
                  <a:lnTo>
                    <a:pt x="286207" y="5765"/>
                  </a:lnTo>
                  <a:lnTo>
                    <a:pt x="234302" y="5765"/>
                  </a:lnTo>
                  <a:lnTo>
                    <a:pt x="211848" y="59131"/>
                  </a:lnTo>
                  <a:lnTo>
                    <a:pt x="210451" y="60591"/>
                  </a:lnTo>
                  <a:lnTo>
                    <a:pt x="210451" y="63461"/>
                  </a:lnTo>
                  <a:lnTo>
                    <a:pt x="214655" y="63461"/>
                  </a:lnTo>
                  <a:lnTo>
                    <a:pt x="222046" y="63982"/>
                  </a:lnTo>
                  <a:lnTo>
                    <a:pt x="259232" y="78232"/>
                  </a:lnTo>
                  <a:lnTo>
                    <a:pt x="276390" y="112509"/>
                  </a:lnTo>
                  <a:lnTo>
                    <a:pt x="275844" y="120650"/>
                  </a:lnTo>
                  <a:lnTo>
                    <a:pt x="274116" y="127838"/>
                  </a:lnTo>
                  <a:lnTo>
                    <a:pt x="271068" y="134213"/>
                  </a:lnTo>
                  <a:lnTo>
                    <a:pt x="266573" y="139915"/>
                  </a:lnTo>
                  <a:lnTo>
                    <a:pt x="260972" y="148564"/>
                  </a:lnTo>
                  <a:lnTo>
                    <a:pt x="252539" y="151460"/>
                  </a:lnTo>
                  <a:lnTo>
                    <a:pt x="241312" y="151460"/>
                  </a:lnTo>
                  <a:lnTo>
                    <a:pt x="235712" y="150012"/>
                  </a:lnTo>
                  <a:lnTo>
                    <a:pt x="228701" y="144246"/>
                  </a:lnTo>
                  <a:lnTo>
                    <a:pt x="223088" y="139915"/>
                  </a:lnTo>
                  <a:lnTo>
                    <a:pt x="217462" y="137033"/>
                  </a:lnTo>
                  <a:lnTo>
                    <a:pt x="209042" y="137033"/>
                  </a:lnTo>
                  <a:lnTo>
                    <a:pt x="204838" y="141363"/>
                  </a:lnTo>
                  <a:lnTo>
                    <a:pt x="203441" y="144246"/>
                  </a:lnTo>
                  <a:lnTo>
                    <a:pt x="203441" y="151460"/>
                  </a:lnTo>
                  <a:lnTo>
                    <a:pt x="207645" y="155778"/>
                  </a:lnTo>
                  <a:lnTo>
                    <a:pt x="214655" y="158661"/>
                  </a:lnTo>
                  <a:lnTo>
                    <a:pt x="218859" y="160108"/>
                  </a:lnTo>
                  <a:lnTo>
                    <a:pt x="231495" y="160108"/>
                  </a:lnTo>
                  <a:lnTo>
                    <a:pt x="274993" y="144246"/>
                  </a:lnTo>
                  <a:lnTo>
                    <a:pt x="291820" y="102412"/>
                  </a:lnTo>
                  <a:lnTo>
                    <a:pt x="291820" y="95199"/>
                  </a:lnTo>
                  <a:lnTo>
                    <a:pt x="290423" y="87985"/>
                  </a:lnTo>
                  <a:lnTo>
                    <a:pt x="287616" y="82219"/>
                  </a:lnTo>
                  <a:lnTo>
                    <a:pt x="284810" y="75006"/>
                  </a:lnTo>
                  <a:lnTo>
                    <a:pt x="248983" y="48552"/>
                  </a:lnTo>
                  <a:lnTo>
                    <a:pt x="235407" y="45212"/>
                  </a:lnTo>
                  <a:lnTo>
                    <a:pt x="227291" y="43268"/>
                  </a:lnTo>
                  <a:lnTo>
                    <a:pt x="237109" y="24523"/>
                  </a:lnTo>
                  <a:lnTo>
                    <a:pt x="283400" y="24523"/>
                  </a:lnTo>
                  <a:lnTo>
                    <a:pt x="284810" y="23088"/>
                  </a:lnTo>
                  <a:lnTo>
                    <a:pt x="293217" y="14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45" name="object 4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26598" y="1795864"/>
              <a:ext cx="89787" cy="160107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238842" y="1798757"/>
              <a:ext cx="98201" cy="155771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5358097" y="1798757"/>
              <a:ext cx="57785" cy="196215"/>
            </a:xfrm>
            <a:custGeom>
              <a:avLst/>
              <a:gdLst/>
              <a:ahLst/>
              <a:cxnLst/>
              <a:rect l="l" t="t" r="r" b="b"/>
              <a:pathLst>
                <a:path w="57785" h="196214">
                  <a:moveTo>
                    <a:pt x="54710" y="0"/>
                  </a:moveTo>
                  <a:lnTo>
                    <a:pt x="22437" y="28838"/>
                  </a:lnTo>
                  <a:lnTo>
                    <a:pt x="1336" y="79142"/>
                  </a:lnTo>
                  <a:lnTo>
                    <a:pt x="0" y="98076"/>
                  </a:lnTo>
                  <a:lnTo>
                    <a:pt x="1577" y="117255"/>
                  </a:lnTo>
                  <a:lnTo>
                    <a:pt x="14198" y="153450"/>
                  </a:lnTo>
                  <a:lnTo>
                    <a:pt x="40509" y="186422"/>
                  </a:lnTo>
                  <a:lnTo>
                    <a:pt x="54710" y="196158"/>
                  </a:lnTo>
                  <a:lnTo>
                    <a:pt x="57514" y="191831"/>
                  </a:lnTo>
                  <a:lnTo>
                    <a:pt x="45945" y="182952"/>
                  </a:lnTo>
                  <a:lnTo>
                    <a:pt x="36477" y="171638"/>
                  </a:lnTo>
                  <a:lnTo>
                    <a:pt x="21999" y="132513"/>
                  </a:lnTo>
                  <a:lnTo>
                    <a:pt x="19632" y="95192"/>
                  </a:lnTo>
                  <a:lnTo>
                    <a:pt x="20421" y="75949"/>
                  </a:lnTo>
                  <a:lnTo>
                    <a:pt x="32272" y="31732"/>
                  </a:lnTo>
                  <a:lnTo>
                    <a:pt x="57514" y="4330"/>
                  </a:lnTo>
                  <a:lnTo>
                    <a:pt x="5471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48" name="object 4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45080" y="1798757"/>
              <a:ext cx="430726" cy="196158"/>
            </a:xfrm>
            <a:prstGeom prst="rect">
              <a:avLst/>
            </a:prstGeom>
          </p:spPr>
        </p:pic>
        <p:sp>
          <p:nvSpPr>
            <p:cNvPr id="49" name="object 49"/>
            <p:cNvSpPr/>
            <p:nvPr/>
          </p:nvSpPr>
          <p:spPr>
            <a:xfrm>
              <a:off x="5895429" y="1795868"/>
              <a:ext cx="558800" cy="199390"/>
            </a:xfrm>
            <a:custGeom>
              <a:avLst/>
              <a:gdLst/>
              <a:ahLst/>
              <a:cxnLst/>
              <a:rect l="l" t="t" r="r" b="b"/>
              <a:pathLst>
                <a:path w="558800" h="199389">
                  <a:moveTo>
                    <a:pt x="57543" y="7226"/>
                  </a:moveTo>
                  <a:lnTo>
                    <a:pt x="22466" y="31737"/>
                  </a:lnTo>
                  <a:lnTo>
                    <a:pt x="1346" y="82042"/>
                  </a:lnTo>
                  <a:lnTo>
                    <a:pt x="0" y="100977"/>
                  </a:lnTo>
                  <a:lnTo>
                    <a:pt x="1587" y="120154"/>
                  </a:lnTo>
                  <a:lnTo>
                    <a:pt x="14224" y="156349"/>
                  </a:lnTo>
                  <a:lnTo>
                    <a:pt x="41046" y="189318"/>
                  </a:lnTo>
                  <a:lnTo>
                    <a:pt x="54737" y="199059"/>
                  </a:lnTo>
                  <a:lnTo>
                    <a:pt x="57543" y="194729"/>
                  </a:lnTo>
                  <a:lnTo>
                    <a:pt x="46748" y="185851"/>
                  </a:lnTo>
                  <a:lnTo>
                    <a:pt x="37541" y="174536"/>
                  </a:lnTo>
                  <a:lnTo>
                    <a:pt x="22021" y="135407"/>
                  </a:lnTo>
                  <a:lnTo>
                    <a:pt x="19659" y="98082"/>
                  </a:lnTo>
                  <a:lnTo>
                    <a:pt x="20447" y="78841"/>
                  </a:lnTo>
                  <a:lnTo>
                    <a:pt x="32283" y="34632"/>
                  </a:lnTo>
                  <a:lnTo>
                    <a:pt x="49644" y="13931"/>
                  </a:lnTo>
                  <a:lnTo>
                    <a:pt x="57543" y="7226"/>
                  </a:lnTo>
                  <a:close/>
                </a:path>
                <a:path w="558800" h="199389">
                  <a:moveTo>
                    <a:pt x="112242" y="144246"/>
                  </a:moveTo>
                  <a:lnTo>
                    <a:pt x="110845" y="141363"/>
                  </a:lnTo>
                  <a:lnTo>
                    <a:pt x="108038" y="138468"/>
                  </a:lnTo>
                  <a:lnTo>
                    <a:pt x="102438" y="135585"/>
                  </a:lnTo>
                  <a:lnTo>
                    <a:pt x="95415" y="135585"/>
                  </a:lnTo>
                  <a:lnTo>
                    <a:pt x="92621" y="137033"/>
                  </a:lnTo>
                  <a:lnTo>
                    <a:pt x="88404" y="141363"/>
                  </a:lnTo>
                  <a:lnTo>
                    <a:pt x="87007" y="144246"/>
                  </a:lnTo>
                  <a:lnTo>
                    <a:pt x="87007" y="151460"/>
                  </a:lnTo>
                  <a:lnTo>
                    <a:pt x="89814" y="157226"/>
                  </a:lnTo>
                  <a:lnTo>
                    <a:pt x="95415" y="160108"/>
                  </a:lnTo>
                  <a:lnTo>
                    <a:pt x="99631" y="160108"/>
                  </a:lnTo>
                  <a:lnTo>
                    <a:pt x="102438" y="160108"/>
                  </a:lnTo>
                  <a:lnTo>
                    <a:pt x="108038" y="157226"/>
                  </a:lnTo>
                  <a:lnTo>
                    <a:pt x="110845" y="154343"/>
                  </a:lnTo>
                  <a:lnTo>
                    <a:pt x="112242" y="151460"/>
                  </a:lnTo>
                  <a:lnTo>
                    <a:pt x="112242" y="144246"/>
                  </a:lnTo>
                  <a:close/>
                </a:path>
                <a:path w="558800" h="199389">
                  <a:moveTo>
                    <a:pt x="221615" y="65278"/>
                  </a:moveTo>
                  <a:lnTo>
                    <a:pt x="209067" y="23088"/>
                  </a:lnTo>
                  <a:lnTo>
                    <a:pt x="200634" y="13500"/>
                  </a:lnTo>
                  <a:lnTo>
                    <a:pt x="200634" y="62026"/>
                  </a:lnTo>
                  <a:lnTo>
                    <a:pt x="200634" y="69227"/>
                  </a:lnTo>
                  <a:lnTo>
                    <a:pt x="199237" y="73558"/>
                  </a:lnTo>
                  <a:lnTo>
                    <a:pt x="199237" y="82219"/>
                  </a:lnTo>
                  <a:lnTo>
                    <a:pt x="195021" y="86550"/>
                  </a:lnTo>
                  <a:lnTo>
                    <a:pt x="189420" y="89433"/>
                  </a:lnTo>
                  <a:lnTo>
                    <a:pt x="185204" y="92316"/>
                  </a:lnTo>
                  <a:lnTo>
                    <a:pt x="179603" y="93764"/>
                  </a:lnTo>
                  <a:lnTo>
                    <a:pt x="175387" y="93764"/>
                  </a:lnTo>
                  <a:lnTo>
                    <a:pt x="167741" y="92925"/>
                  </a:lnTo>
                  <a:lnTo>
                    <a:pt x="146431" y="57442"/>
                  </a:lnTo>
                  <a:lnTo>
                    <a:pt x="145923" y="49060"/>
                  </a:lnTo>
                  <a:lnTo>
                    <a:pt x="146431" y="39878"/>
                  </a:lnTo>
                  <a:lnTo>
                    <a:pt x="162775" y="10096"/>
                  </a:lnTo>
                  <a:lnTo>
                    <a:pt x="169786" y="10096"/>
                  </a:lnTo>
                  <a:lnTo>
                    <a:pt x="198526" y="41109"/>
                  </a:lnTo>
                  <a:lnTo>
                    <a:pt x="200634" y="62026"/>
                  </a:lnTo>
                  <a:lnTo>
                    <a:pt x="200634" y="13500"/>
                  </a:lnTo>
                  <a:lnTo>
                    <a:pt x="195986" y="10096"/>
                  </a:lnTo>
                  <a:lnTo>
                    <a:pt x="193268" y="8115"/>
                  </a:lnTo>
                  <a:lnTo>
                    <a:pt x="183019" y="4229"/>
                  </a:lnTo>
                  <a:lnTo>
                    <a:pt x="171183" y="2895"/>
                  </a:lnTo>
                  <a:lnTo>
                    <a:pt x="161988" y="3949"/>
                  </a:lnTo>
                  <a:lnTo>
                    <a:pt x="129451" y="36068"/>
                  </a:lnTo>
                  <a:lnTo>
                    <a:pt x="126288" y="57696"/>
                  </a:lnTo>
                  <a:lnTo>
                    <a:pt x="126834" y="67144"/>
                  </a:lnTo>
                  <a:lnTo>
                    <a:pt x="148729" y="100609"/>
                  </a:lnTo>
                  <a:lnTo>
                    <a:pt x="165569" y="103860"/>
                  </a:lnTo>
                  <a:lnTo>
                    <a:pt x="172593" y="103860"/>
                  </a:lnTo>
                  <a:lnTo>
                    <a:pt x="176796" y="102412"/>
                  </a:lnTo>
                  <a:lnTo>
                    <a:pt x="183807" y="100977"/>
                  </a:lnTo>
                  <a:lnTo>
                    <a:pt x="189420" y="98082"/>
                  </a:lnTo>
                  <a:lnTo>
                    <a:pt x="195021" y="93764"/>
                  </a:lnTo>
                  <a:lnTo>
                    <a:pt x="199237" y="90881"/>
                  </a:lnTo>
                  <a:lnTo>
                    <a:pt x="182054" y="128016"/>
                  </a:lnTo>
                  <a:lnTo>
                    <a:pt x="171183" y="139915"/>
                  </a:lnTo>
                  <a:lnTo>
                    <a:pt x="166979" y="145681"/>
                  </a:lnTo>
                  <a:lnTo>
                    <a:pt x="158546" y="150012"/>
                  </a:lnTo>
                  <a:lnTo>
                    <a:pt x="150126" y="152895"/>
                  </a:lnTo>
                  <a:lnTo>
                    <a:pt x="144526" y="155778"/>
                  </a:lnTo>
                  <a:lnTo>
                    <a:pt x="138912" y="157226"/>
                  </a:lnTo>
                  <a:lnTo>
                    <a:pt x="131902" y="158661"/>
                  </a:lnTo>
                  <a:lnTo>
                    <a:pt x="131902" y="162991"/>
                  </a:lnTo>
                  <a:lnTo>
                    <a:pt x="172783" y="152577"/>
                  </a:lnTo>
                  <a:lnTo>
                    <a:pt x="203060" y="125920"/>
                  </a:lnTo>
                  <a:lnTo>
                    <a:pt x="219024" y="90881"/>
                  </a:lnTo>
                  <a:lnTo>
                    <a:pt x="221589" y="69227"/>
                  </a:lnTo>
                  <a:lnTo>
                    <a:pt x="221615" y="65278"/>
                  </a:lnTo>
                  <a:close/>
                </a:path>
                <a:path w="558800" h="199389">
                  <a:moveTo>
                    <a:pt x="378828" y="96647"/>
                  </a:moveTo>
                  <a:lnTo>
                    <a:pt x="276402" y="96647"/>
                  </a:lnTo>
                  <a:lnTo>
                    <a:pt x="276402" y="111061"/>
                  </a:lnTo>
                  <a:lnTo>
                    <a:pt x="378828" y="111061"/>
                  </a:lnTo>
                  <a:lnTo>
                    <a:pt x="378828" y="96647"/>
                  </a:lnTo>
                  <a:close/>
                </a:path>
                <a:path w="558800" h="199389">
                  <a:moveTo>
                    <a:pt x="454520" y="144246"/>
                  </a:moveTo>
                  <a:lnTo>
                    <a:pt x="453212" y="141363"/>
                  </a:lnTo>
                  <a:lnTo>
                    <a:pt x="450405" y="138468"/>
                  </a:lnTo>
                  <a:lnTo>
                    <a:pt x="444792" y="135585"/>
                  </a:lnTo>
                  <a:lnTo>
                    <a:pt x="437692" y="135585"/>
                  </a:lnTo>
                  <a:lnTo>
                    <a:pt x="434886" y="137033"/>
                  </a:lnTo>
                  <a:lnTo>
                    <a:pt x="433578" y="138468"/>
                  </a:lnTo>
                  <a:lnTo>
                    <a:pt x="430771" y="141363"/>
                  </a:lnTo>
                  <a:lnTo>
                    <a:pt x="429272" y="144246"/>
                  </a:lnTo>
                  <a:lnTo>
                    <a:pt x="429272" y="151460"/>
                  </a:lnTo>
                  <a:lnTo>
                    <a:pt x="430771" y="154343"/>
                  </a:lnTo>
                  <a:lnTo>
                    <a:pt x="433578" y="157226"/>
                  </a:lnTo>
                  <a:lnTo>
                    <a:pt x="434886" y="158661"/>
                  </a:lnTo>
                  <a:lnTo>
                    <a:pt x="437692" y="160108"/>
                  </a:lnTo>
                  <a:lnTo>
                    <a:pt x="441985" y="160108"/>
                  </a:lnTo>
                  <a:lnTo>
                    <a:pt x="444792" y="160108"/>
                  </a:lnTo>
                  <a:lnTo>
                    <a:pt x="450405" y="157226"/>
                  </a:lnTo>
                  <a:lnTo>
                    <a:pt x="453212" y="154343"/>
                  </a:lnTo>
                  <a:lnTo>
                    <a:pt x="454520" y="151460"/>
                  </a:lnTo>
                  <a:lnTo>
                    <a:pt x="454520" y="144246"/>
                  </a:lnTo>
                  <a:close/>
                </a:path>
                <a:path w="558800" h="199389">
                  <a:moveTo>
                    <a:pt x="558469" y="1460"/>
                  </a:moveTo>
                  <a:lnTo>
                    <a:pt x="556983" y="0"/>
                  </a:lnTo>
                  <a:lnTo>
                    <a:pt x="555675" y="2895"/>
                  </a:lnTo>
                  <a:lnTo>
                    <a:pt x="554177" y="4330"/>
                  </a:lnTo>
                  <a:lnTo>
                    <a:pt x="552869" y="4330"/>
                  </a:lnTo>
                  <a:lnTo>
                    <a:pt x="551370" y="5765"/>
                  </a:lnTo>
                  <a:lnTo>
                    <a:pt x="500888" y="5765"/>
                  </a:lnTo>
                  <a:lnTo>
                    <a:pt x="476948" y="59131"/>
                  </a:lnTo>
                  <a:lnTo>
                    <a:pt x="476948" y="60591"/>
                  </a:lnTo>
                  <a:lnTo>
                    <a:pt x="475640" y="60591"/>
                  </a:lnTo>
                  <a:lnTo>
                    <a:pt x="475640" y="63461"/>
                  </a:lnTo>
                  <a:lnTo>
                    <a:pt x="479755" y="63461"/>
                  </a:lnTo>
                  <a:lnTo>
                    <a:pt x="487210" y="63982"/>
                  </a:lnTo>
                  <a:lnTo>
                    <a:pt x="524446" y="78232"/>
                  </a:lnTo>
                  <a:lnTo>
                    <a:pt x="541642" y="112509"/>
                  </a:lnTo>
                  <a:lnTo>
                    <a:pt x="541096" y="120650"/>
                  </a:lnTo>
                  <a:lnTo>
                    <a:pt x="539356" y="127838"/>
                  </a:lnTo>
                  <a:lnTo>
                    <a:pt x="536282" y="134213"/>
                  </a:lnTo>
                  <a:lnTo>
                    <a:pt x="531736" y="139915"/>
                  </a:lnTo>
                  <a:lnTo>
                    <a:pt x="526122" y="148564"/>
                  </a:lnTo>
                  <a:lnTo>
                    <a:pt x="517715" y="151460"/>
                  </a:lnTo>
                  <a:lnTo>
                    <a:pt x="506501" y="151460"/>
                  </a:lnTo>
                  <a:lnTo>
                    <a:pt x="500888" y="150012"/>
                  </a:lnTo>
                  <a:lnTo>
                    <a:pt x="493776" y="144246"/>
                  </a:lnTo>
                  <a:lnTo>
                    <a:pt x="488175" y="139915"/>
                  </a:lnTo>
                  <a:lnTo>
                    <a:pt x="468541" y="144246"/>
                  </a:lnTo>
                  <a:lnTo>
                    <a:pt x="468541" y="151460"/>
                  </a:lnTo>
                  <a:lnTo>
                    <a:pt x="472833" y="155778"/>
                  </a:lnTo>
                  <a:lnTo>
                    <a:pt x="479755" y="158661"/>
                  </a:lnTo>
                  <a:lnTo>
                    <a:pt x="484060" y="160108"/>
                  </a:lnTo>
                  <a:lnTo>
                    <a:pt x="496582" y="160108"/>
                  </a:lnTo>
                  <a:lnTo>
                    <a:pt x="540156" y="144246"/>
                  </a:lnTo>
                  <a:lnTo>
                    <a:pt x="556983" y="102412"/>
                  </a:lnTo>
                  <a:lnTo>
                    <a:pt x="556983" y="95199"/>
                  </a:lnTo>
                  <a:lnTo>
                    <a:pt x="555675" y="87985"/>
                  </a:lnTo>
                  <a:lnTo>
                    <a:pt x="552869" y="82219"/>
                  </a:lnTo>
                  <a:lnTo>
                    <a:pt x="550062" y="75006"/>
                  </a:lnTo>
                  <a:lnTo>
                    <a:pt x="519214" y="50495"/>
                  </a:lnTo>
                  <a:lnTo>
                    <a:pt x="514451" y="48552"/>
                  </a:lnTo>
                  <a:lnTo>
                    <a:pt x="508508" y="46875"/>
                  </a:lnTo>
                  <a:lnTo>
                    <a:pt x="492467" y="43268"/>
                  </a:lnTo>
                  <a:lnTo>
                    <a:pt x="502386" y="24523"/>
                  </a:lnTo>
                  <a:lnTo>
                    <a:pt x="548563" y="24523"/>
                  </a:lnTo>
                  <a:lnTo>
                    <a:pt x="550062" y="23088"/>
                  </a:lnTo>
                  <a:lnTo>
                    <a:pt x="558469" y="14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50" name="object 5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476348" y="1795864"/>
              <a:ext cx="89750" cy="160107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588536" y="1798757"/>
              <a:ext cx="98164" cy="155771"/>
            </a:xfrm>
            <a:prstGeom prst="rect">
              <a:avLst/>
            </a:prstGeom>
          </p:spPr>
        </p:pic>
        <p:sp>
          <p:nvSpPr>
            <p:cNvPr id="52" name="object 52"/>
            <p:cNvSpPr/>
            <p:nvPr/>
          </p:nvSpPr>
          <p:spPr>
            <a:xfrm>
              <a:off x="6706324" y="1798764"/>
              <a:ext cx="417195" cy="196215"/>
            </a:xfrm>
            <a:custGeom>
              <a:avLst/>
              <a:gdLst/>
              <a:ahLst/>
              <a:cxnLst/>
              <a:rect l="l" t="t" r="r" b="b"/>
              <a:pathLst>
                <a:path w="417195" h="196214">
                  <a:moveTo>
                    <a:pt x="57594" y="98082"/>
                  </a:moveTo>
                  <a:lnTo>
                    <a:pt x="45123" y="45948"/>
                  </a:lnTo>
                  <a:lnTo>
                    <a:pt x="19469" y="12433"/>
                  </a:lnTo>
                  <a:lnTo>
                    <a:pt x="2806" y="0"/>
                  </a:lnTo>
                  <a:lnTo>
                    <a:pt x="0" y="4330"/>
                  </a:lnTo>
                  <a:lnTo>
                    <a:pt x="10820" y="12941"/>
                  </a:lnTo>
                  <a:lnTo>
                    <a:pt x="19888" y="23444"/>
                  </a:lnTo>
                  <a:lnTo>
                    <a:pt x="34963" y="59791"/>
                  </a:lnTo>
                  <a:lnTo>
                    <a:pt x="37960" y="100965"/>
                  </a:lnTo>
                  <a:lnTo>
                    <a:pt x="37160" y="120434"/>
                  </a:lnTo>
                  <a:lnTo>
                    <a:pt x="25247" y="165874"/>
                  </a:lnTo>
                  <a:lnTo>
                    <a:pt x="0" y="191833"/>
                  </a:lnTo>
                  <a:lnTo>
                    <a:pt x="2806" y="196164"/>
                  </a:lnTo>
                  <a:lnTo>
                    <a:pt x="36258" y="165150"/>
                  </a:lnTo>
                  <a:lnTo>
                    <a:pt x="53289" y="129806"/>
                  </a:lnTo>
                  <a:lnTo>
                    <a:pt x="57315" y="106476"/>
                  </a:lnTo>
                  <a:lnTo>
                    <a:pt x="57594" y="98082"/>
                  </a:lnTo>
                  <a:close/>
                </a:path>
                <a:path w="417195" h="196214">
                  <a:moveTo>
                    <a:pt x="220268" y="108165"/>
                  </a:moveTo>
                  <a:lnTo>
                    <a:pt x="116497" y="108165"/>
                  </a:lnTo>
                  <a:lnTo>
                    <a:pt x="116497" y="124040"/>
                  </a:lnTo>
                  <a:lnTo>
                    <a:pt x="220268" y="124040"/>
                  </a:lnTo>
                  <a:lnTo>
                    <a:pt x="220268" y="108165"/>
                  </a:lnTo>
                  <a:close/>
                </a:path>
                <a:path w="417195" h="196214">
                  <a:moveTo>
                    <a:pt x="220268" y="77889"/>
                  </a:moveTo>
                  <a:lnTo>
                    <a:pt x="116497" y="77889"/>
                  </a:lnTo>
                  <a:lnTo>
                    <a:pt x="116497" y="93751"/>
                  </a:lnTo>
                  <a:lnTo>
                    <a:pt x="220268" y="93751"/>
                  </a:lnTo>
                  <a:lnTo>
                    <a:pt x="220268" y="77889"/>
                  </a:lnTo>
                  <a:close/>
                </a:path>
                <a:path w="417195" h="196214">
                  <a:moveTo>
                    <a:pt x="305904" y="141351"/>
                  </a:moveTo>
                  <a:lnTo>
                    <a:pt x="304596" y="138468"/>
                  </a:lnTo>
                  <a:lnTo>
                    <a:pt x="303098" y="135572"/>
                  </a:lnTo>
                  <a:lnTo>
                    <a:pt x="297484" y="132689"/>
                  </a:lnTo>
                  <a:lnTo>
                    <a:pt x="290563" y="132689"/>
                  </a:lnTo>
                  <a:lnTo>
                    <a:pt x="284962" y="135572"/>
                  </a:lnTo>
                  <a:lnTo>
                    <a:pt x="282155" y="138468"/>
                  </a:lnTo>
                  <a:lnTo>
                    <a:pt x="282155" y="151447"/>
                  </a:lnTo>
                  <a:lnTo>
                    <a:pt x="284962" y="154330"/>
                  </a:lnTo>
                  <a:lnTo>
                    <a:pt x="290563" y="157213"/>
                  </a:lnTo>
                  <a:lnTo>
                    <a:pt x="293370" y="157213"/>
                  </a:lnTo>
                  <a:lnTo>
                    <a:pt x="297484" y="157213"/>
                  </a:lnTo>
                  <a:lnTo>
                    <a:pt x="303098" y="154330"/>
                  </a:lnTo>
                  <a:lnTo>
                    <a:pt x="304596" y="151447"/>
                  </a:lnTo>
                  <a:lnTo>
                    <a:pt x="305904" y="148564"/>
                  </a:lnTo>
                  <a:lnTo>
                    <a:pt x="305904" y="141351"/>
                  </a:lnTo>
                  <a:close/>
                </a:path>
                <a:path w="417195" h="196214">
                  <a:moveTo>
                    <a:pt x="416775" y="77889"/>
                  </a:moveTo>
                  <a:lnTo>
                    <a:pt x="410235" y="38735"/>
                  </a:lnTo>
                  <a:lnTo>
                    <a:pt x="394322" y="13106"/>
                  </a:lnTo>
                  <a:lnTo>
                    <a:pt x="394322" y="82207"/>
                  </a:lnTo>
                  <a:lnTo>
                    <a:pt x="394042" y="96989"/>
                  </a:lnTo>
                  <a:lnTo>
                    <a:pt x="385013" y="140487"/>
                  </a:lnTo>
                  <a:lnTo>
                    <a:pt x="367601" y="151447"/>
                  </a:lnTo>
                  <a:lnTo>
                    <a:pt x="358114" y="149567"/>
                  </a:lnTo>
                  <a:lnTo>
                    <a:pt x="339204" y="114261"/>
                  </a:lnTo>
                  <a:lnTo>
                    <a:pt x="336842" y="77889"/>
                  </a:lnTo>
                  <a:lnTo>
                    <a:pt x="337032" y="68935"/>
                  </a:lnTo>
                  <a:lnTo>
                    <a:pt x="344944" y="24244"/>
                  </a:lnTo>
                  <a:lnTo>
                    <a:pt x="366293" y="7200"/>
                  </a:lnTo>
                  <a:lnTo>
                    <a:pt x="374916" y="9093"/>
                  </a:lnTo>
                  <a:lnTo>
                    <a:pt x="393153" y="45885"/>
                  </a:lnTo>
                  <a:lnTo>
                    <a:pt x="394322" y="82207"/>
                  </a:lnTo>
                  <a:lnTo>
                    <a:pt x="394322" y="13106"/>
                  </a:lnTo>
                  <a:lnTo>
                    <a:pt x="388518" y="7924"/>
                  </a:lnTo>
                  <a:lnTo>
                    <a:pt x="386981" y="7200"/>
                  </a:lnTo>
                  <a:lnTo>
                    <a:pt x="378142" y="3060"/>
                  </a:lnTo>
                  <a:lnTo>
                    <a:pt x="366293" y="1435"/>
                  </a:lnTo>
                  <a:lnTo>
                    <a:pt x="353377" y="3086"/>
                  </a:lnTo>
                  <a:lnTo>
                    <a:pt x="321094" y="39979"/>
                  </a:lnTo>
                  <a:lnTo>
                    <a:pt x="315861" y="77889"/>
                  </a:lnTo>
                  <a:lnTo>
                    <a:pt x="315874" y="80772"/>
                  </a:lnTo>
                  <a:lnTo>
                    <a:pt x="323469" y="125374"/>
                  </a:lnTo>
                  <a:lnTo>
                    <a:pt x="355422" y="155879"/>
                  </a:lnTo>
                  <a:lnTo>
                    <a:pt x="366293" y="157213"/>
                  </a:lnTo>
                  <a:lnTo>
                    <a:pt x="380720" y="154800"/>
                  </a:lnTo>
                  <a:lnTo>
                    <a:pt x="409676" y="119710"/>
                  </a:lnTo>
                  <a:lnTo>
                    <a:pt x="416280" y="88684"/>
                  </a:lnTo>
                  <a:lnTo>
                    <a:pt x="416775" y="7788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53" name="object 5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144052" y="1798757"/>
              <a:ext cx="87132" cy="157213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252126" y="1797320"/>
              <a:ext cx="96855" cy="158651"/>
            </a:xfrm>
            <a:prstGeom prst="rect">
              <a:avLst/>
            </a:prstGeom>
          </p:spPr>
        </p:pic>
      </p:grpSp>
      <p:sp>
        <p:nvSpPr>
          <p:cNvPr id="55" name="object 55"/>
          <p:cNvSpPr txBox="1">
            <a:spLocks noGrp="1"/>
          </p:cNvSpPr>
          <p:nvPr>
            <p:ph type="title"/>
          </p:nvPr>
        </p:nvSpPr>
        <p:spPr>
          <a:xfrm>
            <a:off x="4654973" y="1322580"/>
            <a:ext cx="5930053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39645">
              <a:spcBef>
                <a:spcPts val="100"/>
              </a:spcBef>
            </a:pPr>
            <a:r>
              <a:rPr spc="-5" dirty="0"/>
              <a:t>Calculate error</a:t>
            </a:r>
            <a:r>
              <a:rPr spc="-25" dirty="0"/>
              <a:t> </a:t>
            </a:r>
            <a:r>
              <a:rPr spc="-5" dirty="0"/>
              <a:t>terms:</a:t>
            </a:r>
          </a:p>
        </p:txBody>
      </p:sp>
      <p:grpSp>
        <p:nvGrpSpPr>
          <p:cNvPr id="56" name="object 56"/>
          <p:cNvGrpSpPr/>
          <p:nvPr/>
        </p:nvGrpSpPr>
        <p:grpSpPr>
          <a:xfrm>
            <a:off x="1788710" y="161545"/>
            <a:ext cx="6884034" cy="6273165"/>
            <a:chOff x="264710" y="161544"/>
            <a:chExt cx="6884034" cy="6273165"/>
          </a:xfrm>
        </p:grpSpPr>
        <p:pic>
          <p:nvPicPr>
            <p:cNvPr id="57" name="object 5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462361" y="2264785"/>
              <a:ext cx="252594" cy="228481"/>
            </a:xfrm>
            <a:prstGeom prst="rect">
              <a:avLst/>
            </a:prstGeom>
          </p:spPr>
        </p:pic>
        <p:sp>
          <p:nvSpPr>
            <p:cNvPr id="58" name="object 58"/>
            <p:cNvSpPr/>
            <p:nvPr/>
          </p:nvSpPr>
          <p:spPr>
            <a:xfrm>
              <a:off x="4786553" y="2270734"/>
              <a:ext cx="345440" cy="147320"/>
            </a:xfrm>
            <a:custGeom>
              <a:avLst/>
              <a:gdLst/>
              <a:ahLst/>
              <a:cxnLst/>
              <a:rect l="l" t="t" r="r" b="b"/>
              <a:pathLst>
                <a:path w="345439" h="147319">
                  <a:moveTo>
                    <a:pt x="96354" y="101993"/>
                  </a:moveTo>
                  <a:lnTo>
                    <a:pt x="0" y="101993"/>
                  </a:lnTo>
                  <a:lnTo>
                    <a:pt x="0" y="116573"/>
                  </a:lnTo>
                  <a:lnTo>
                    <a:pt x="96354" y="116573"/>
                  </a:lnTo>
                  <a:lnTo>
                    <a:pt x="96354" y="101993"/>
                  </a:lnTo>
                  <a:close/>
                </a:path>
                <a:path w="345439" h="147319">
                  <a:moveTo>
                    <a:pt x="96354" y="74180"/>
                  </a:moveTo>
                  <a:lnTo>
                    <a:pt x="0" y="74180"/>
                  </a:lnTo>
                  <a:lnTo>
                    <a:pt x="0" y="88747"/>
                  </a:lnTo>
                  <a:lnTo>
                    <a:pt x="96354" y="88747"/>
                  </a:lnTo>
                  <a:lnTo>
                    <a:pt x="96354" y="74180"/>
                  </a:lnTo>
                  <a:close/>
                </a:path>
                <a:path w="345439" h="147319">
                  <a:moveTo>
                    <a:pt x="247383" y="132461"/>
                  </a:moveTo>
                  <a:lnTo>
                    <a:pt x="244779" y="127165"/>
                  </a:lnTo>
                  <a:lnTo>
                    <a:pt x="242176" y="124523"/>
                  </a:lnTo>
                  <a:lnTo>
                    <a:pt x="239572" y="123190"/>
                  </a:lnTo>
                  <a:lnTo>
                    <a:pt x="233070" y="123190"/>
                  </a:lnTo>
                  <a:lnTo>
                    <a:pt x="230441" y="124523"/>
                  </a:lnTo>
                  <a:lnTo>
                    <a:pt x="227838" y="127165"/>
                  </a:lnTo>
                  <a:lnTo>
                    <a:pt x="225247" y="132461"/>
                  </a:lnTo>
                  <a:lnTo>
                    <a:pt x="225247" y="139090"/>
                  </a:lnTo>
                  <a:lnTo>
                    <a:pt x="226542" y="141732"/>
                  </a:lnTo>
                  <a:lnTo>
                    <a:pt x="230441" y="145707"/>
                  </a:lnTo>
                  <a:lnTo>
                    <a:pt x="233070" y="147040"/>
                  </a:lnTo>
                  <a:lnTo>
                    <a:pt x="236969" y="147040"/>
                  </a:lnTo>
                  <a:lnTo>
                    <a:pt x="239572" y="147040"/>
                  </a:lnTo>
                  <a:lnTo>
                    <a:pt x="242176" y="145707"/>
                  </a:lnTo>
                  <a:lnTo>
                    <a:pt x="246075" y="141732"/>
                  </a:lnTo>
                  <a:lnTo>
                    <a:pt x="247383" y="139090"/>
                  </a:lnTo>
                  <a:lnTo>
                    <a:pt x="247383" y="132461"/>
                  </a:lnTo>
                  <a:close/>
                </a:path>
                <a:path w="345439" h="147319">
                  <a:moveTo>
                    <a:pt x="345033" y="1320"/>
                  </a:moveTo>
                  <a:lnTo>
                    <a:pt x="343738" y="0"/>
                  </a:lnTo>
                  <a:lnTo>
                    <a:pt x="341134" y="1320"/>
                  </a:lnTo>
                  <a:lnTo>
                    <a:pt x="339826" y="3975"/>
                  </a:lnTo>
                  <a:lnTo>
                    <a:pt x="338505" y="3975"/>
                  </a:lnTo>
                  <a:lnTo>
                    <a:pt x="337210" y="5308"/>
                  </a:lnTo>
                  <a:lnTo>
                    <a:pt x="290347" y="5308"/>
                  </a:lnTo>
                  <a:lnTo>
                    <a:pt x="268224" y="54305"/>
                  </a:lnTo>
                  <a:lnTo>
                    <a:pt x="268224" y="58293"/>
                  </a:lnTo>
                  <a:lnTo>
                    <a:pt x="272122" y="58293"/>
                  </a:lnTo>
                  <a:lnTo>
                    <a:pt x="278980" y="58762"/>
                  </a:lnTo>
                  <a:lnTo>
                    <a:pt x="321259" y="80149"/>
                  </a:lnTo>
                  <a:lnTo>
                    <a:pt x="328104" y="103327"/>
                  </a:lnTo>
                  <a:lnTo>
                    <a:pt x="327609" y="110236"/>
                  </a:lnTo>
                  <a:lnTo>
                    <a:pt x="307276" y="139090"/>
                  </a:lnTo>
                  <a:lnTo>
                    <a:pt x="296849" y="139090"/>
                  </a:lnTo>
                  <a:lnTo>
                    <a:pt x="291642" y="136436"/>
                  </a:lnTo>
                  <a:lnTo>
                    <a:pt x="278625" y="128485"/>
                  </a:lnTo>
                  <a:lnTo>
                    <a:pt x="273431" y="125844"/>
                  </a:lnTo>
                  <a:lnTo>
                    <a:pt x="266903" y="125844"/>
                  </a:lnTo>
                  <a:lnTo>
                    <a:pt x="264299" y="127165"/>
                  </a:lnTo>
                  <a:lnTo>
                    <a:pt x="261696" y="129819"/>
                  </a:lnTo>
                  <a:lnTo>
                    <a:pt x="261696" y="139090"/>
                  </a:lnTo>
                  <a:lnTo>
                    <a:pt x="264299" y="143065"/>
                  </a:lnTo>
                  <a:lnTo>
                    <a:pt x="270827" y="144386"/>
                  </a:lnTo>
                  <a:lnTo>
                    <a:pt x="274726" y="145707"/>
                  </a:lnTo>
                  <a:lnTo>
                    <a:pt x="281228" y="147040"/>
                  </a:lnTo>
                  <a:lnTo>
                    <a:pt x="287743" y="147040"/>
                  </a:lnTo>
                  <a:lnTo>
                    <a:pt x="298996" y="146037"/>
                  </a:lnTo>
                  <a:lnTo>
                    <a:pt x="309384" y="143065"/>
                  </a:lnTo>
                  <a:lnTo>
                    <a:pt x="317119" y="139090"/>
                  </a:lnTo>
                  <a:lnTo>
                    <a:pt x="319049" y="138099"/>
                  </a:lnTo>
                  <a:lnTo>
                    <a:pt x="342760" y="104686"/>
                  </a:lnTo>
                  <a:lnTo>
                    <a:pt x="343738" y="94056"/>
                  </a:lnTo>
                  <a:lnTo>
                    <a:pt x="343738" y="87426"/>
                  </a:lnTo>
                  <a:lnTo>
                    <a:pt x="328104" y="58293"/>
                  </a:lnTo>
                  <a:lnTo>
                    <a:pt x="322897" y="52984"/>
                  </a:lnTo>
                  <a:lnTo>
                    <a:pt x="316382" y="47675"/>
                  </a:lnTo>
                  <a:lnTo>
                    <a:pt x="307276" y="45034"/>
                  </a:lnTo>
                  <a:lnTo>
                    <a:pt x="302056" y="43713"/>
                  </a:lnTo>
                  <a:lnTo>
                    <a:pt x="294246" y="42392"/>
                  </a:lnTo>
                  <a:lnTo>
                    <a:pt x="283832" y="39738"/>
                  </a:lnTo>
                  <a:lnTo>
                    <a:pt x="291642" y="21196"/>
                  </a:lnTo>
                  <a:lnTo>
                    <a:pt x="337210" y="21196"/>
                  </a:lnTo>
                  <a:lnTo>
                    <a:pt x="337210" y="19875"/>
                  </a:lnTo>
                  <a:lnTo>
                    <a:pt x="345033" y="132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59" name="object 5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152415" y="2270732"/>
              <a:ext cx="83338" cy="147031"/>
            </a:xfrm>
            <a:prstGeom prst="rect">
              <a:avLst/>
            </a:prstGeom>
          </p:spPr>
        </p:pic>
        <p:sp>
          <p:nvSpPr>
            <p:cNvPr id="60" name="object 60"/>
            <p:cNvSpPr/>
            <p:nvPr/>
          </p:nvSpPr>
          <p:spPr>
            <a:xfrm>
              <a:off x="4938890" y="2241600"/>
              <a:ext cx="457200" cy="252095"/>
            </a:xfrm>
            <a:custGeom>
              <a:avLst/>
              <a:gdLst/>
              <a:ahLst/>
              <a:cxnLst/>
              <a:rect l="l" t="t" r="r" b="b"/>
              <a:pathLst>
                <a:path w="457200" h="252094">
                  <a:moveTo>
                    <a:pt x="49479" y="5295"/>
                  </a:moveTo>
                  <a:lnTo>
                    <a:pt x="18846" y="38176"/>
                  </a:lnTo>
                  <a:lnTo>
                    <a:pt x="2921" y="88582"/>
                  </a:lnTo>
                  <a:lnTo>
                    <a:pt x="0" y="125831"/>
                  </a:lnTo>
                  <a:lnTo>
                    <a:pt x="723" y="144653"/>
                  </a:lnTo>
                  <a:lnTo>
                    <a:pt x="11722" y="197358"/>
                  </a:lnTo>
                  <a:lnTo>
                    <a:pt x="35521" y="240766"/>
                  </a:lnTo>
                  <a:lnTo>
                    <a:pt x="45580" y="251675"/>
                  </a:lnTo>
                  <a:lnTo>
                    <a:pt x="49479" y="246380"/>
                  </a:lnTo>
                  <a:lnTo>
                    <a:pt x="41973" y="235940"/>
                  </a:lnTo>
                  <a:lnTo>
                    <a:pt x="35318" y="224523"/>
                  </a:lnTo>
                  <a:lnTo>
                    <a:pt x="22618" y="183769"/>
                  </a:lnTo>
                  <a:lnTo>
                    <a:pt x="18224" y="125831"/>
                  </a:lnTo>
                  <a:lnTo>
                    <a:pt x="18719" y="104203"/>
                  </a:lnTo>
                  <a:lnTo>
                    <a:pt x="26035" y="52971"/>
                  </a:lnTo>
                  <a:lnTo>
                    <a:pt x="41973" y="15722"/>
                  </a:lnTo>
                  <a:lnTo>
                    <a:pt x="49479" y="5295"/>
                  </a:lnTo>
                  <a:close/>
                </a:path>
                <a:path w="457200" h="252094">
                  <a:moveTo>
                    <a:pt x="368465" y="125831"/>
                  </a:moveTo>
                  <a:lnTo>
                    <a:pt x="361315" y="71437"/>
                  </a:lnTo>
                  <a:lnTo>
                    <a:pt x="340956" y="23672"/>
                  </a:lnTo>
                  <a:lnTo>
                    <a:pt x="321576" y="0"/>
                  </a:lnTo>
                  <a:lnTo>
                    <a:pt x="317677" y="5295"/>
                  </a:lnTo>
                  <a:lnTo>
                    <a:pt x="325755" y="15722"/>
                  </a:lnTo>
                  <a:lnTo>
                    <a:pt x="332486" y="27152"/>
                  </a:lnTo>
                  <a:lnTo>
                    <a:pt x="345833" y="67348"/>
                  </a:lnTo>
                  <a:lnTo>
                    <a:pt x="350227" y="125831"/>
                  </a:lnTo>
                  <a:lnTo>
                    <a:pt x="349745" y="147650"/>
                  </a:lnTo>
                  <a:lnTo>
                    <a:pt x="342417" y="198691"/>
                  </a:lnTo>
                  <a:lnTo>
                    <a:pt x="325755" y="235940"/>
                  </a:lnTo>
                  <a:lnTo>
                    <a:pt x="317677" y="246380"/>
                  </a:lnTo>
                  <a:lnTo>
                    <a:pt x="321576" y="251675"/>
                  </a:lnTo>
                  <a:lnTo>
                    <a:pt x="348869" y="213487"/>
                  </a:lnTo>
                  <a:lnTo>
                    <a:pt x="365366" y="162598"/>
                  </a:lnTo>
                  <a:lnTo>
                    <a:pt x="367715" y="144462"/>
                  </a:lnTo>
                  <a:lnTo>
                    <a:pt x="368465" y="125831"/>
                  </a:lnTo>
                  <a:close/>
                </a:path>
                <a:path w="457200" h="252094">
                  <a:moveTo>
                    <a:pt x="456996" y="34442"/>
                  </a:moveTo>
                  <a:lnTo>
                    <a:pt x="424446" y="58280"/>
                  </a:lnTo>
                  <a:lnTo>
                    <a:pt x="404863" y="103162"/>
                  </a:lnTo>
                  <a:lnTo>
                    <a:pt x="403618" y="120523"/>
                  </a:lnTo>
                  <a:lnTo>
                    <a:pt x="405079" y="138912"/>
                  </a:lnTo>
                  <a:lnTo>
                    <a:pt x="427050" y="188087"/>
                  </a:lnTo>
                  <a:lnTo>
                    <a:pt x="454393" y="211937"/>
                  </a:lnTo>
                  <a:lnTo>
                    <a:pt x="456996" y="207962"/>
                  </a:lnTo>
                  <a:lnTo>
                    <a:pt x="446252" y="199250"/>
                  </a:lnTo>
                  <a:lnTo>
                    <a:pt x="437464" y="188925"/>
                  </a:lnTo>
                  <a:lnTo>
                    <a:pt x="422160" y="142887"/>
                  </a:lnTo>
                  <a:lnTo>
                    <a:pt x="420535" y="117881"/>
                  </a:lnTo>
                  <a:lnTo>
                    <a:pt x="421474" y="100977"/>
                  </a:lnTo>
                  <a:lnTo>
                    <a:pt x="433552" y="60921"/>
                  </a:lnTo>
                  <a:lnTo>
                    <a:pt x="448932" y="41186"/>
                  </a:lnTo>
                  <a:lnTo>
                    <a:pt x="456996" y="3444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61" name="object 61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421932" y="2270732"/>
              <a:ext cx="367152" cy="182796"/>
            </a:xfrm>
            <a:prstGeom prst="rect">
              <a:avLst/>
            </a:prstGeom>
          </p:spPr>
        </p:pic>
        <p:sp>
          <p:nvSpPr>
            <p:cNvPr id="62" name="object 62"/>
            <p:cNvSpPr/>
            <p:nvPr/>
          </p:nvSpPr>
          <p:spPr>
            <a:xfrm>
              <a:off x="5816431" y="2393920"/>
              <a:ext cx="23495" cy="24130"/>
            </a:xfrm>
            <a:custGeom>
              <a:avLst/>
              <a:gdLst/>
              <a:ahLst/>
              <a:cxnLst/>
              <a:rect l="l" t="t" r="r" b="b"/>
              <a:pathLst>
                <a:path w="23495" h="24130">
                  <a:moveTo>
                    <a:pt x="14314" y="0"/>
                  </a:moveTo>
                  <a:lnTo>
                    <a:pt x="7808" y="0"/>
                  </a:lnTo>
                  <a:lnTo>
                    <a:pt x="5205" y="1324"/>
                  </a:lnTo>
                  <a:lnTo>
                    <a:pt x="3904" y="3974"/>
                  </a:lnTo>
                  <a:lnTo>
                    <a:pt x="1301" y="6624"/>
                  </a:lnTo>
                  <a:lnTo>
                    <a:pt x="0" y="9272"/>
                  </a:lnTo>
                  <a:lnTo>
                    <a:pt x="0" y="15895"/>
                  </a:lnTo>
                  <a:lnTo>
                    <a:pt x="1301" y="18545"/>
                  </a:lnTo>
                  <a:lnTo>
                    <a:pt x="3904" y="19870"/>
                  </a:lnTo>
                  <a:lnTo>
                    <a:pt x="5205" y="22518"/>
                  </a:lnTo>
                  <a:lnTo>
                    <a:pt x="7808" y="23843"/>
                  </a:lnTo>
                  <a:lnTo>
                    <a:pt x="11712" y="23843"/>
                  </a:lnTo>
                  <a:lnTo>
                    <a:pt x="14314" y="23843"/>
                  </a:lnTo>
                  <a:lnTo>
                    <a:pt x="16917" y="22518"/>
                  </a:lnTo>
                  <a:lnTo>
                    <a:pt x="19520" y="19870"/>
                  </a:lnTo>
                  <a:lnTo>
                    <a:pt x="22122" y="18545"/>
                  </a:lnTo>
                  <a:lnTo>
                    <a:pt x="23424" y="15895"/>
                  </a:lnTo>
                  <a:lnTo>
                    <a:pt x="23424" y="9272"/>
                  </a:lnTo>
                  <a:lnTo>
                    <a:pt x="22122" y="6624"/>
                  </a:lnTo>
                  <a:lnTo>
                    <a:pt x="16917" y="1324"/>
                  </a:lnTo>
                  <a:lnTo>
                    <a:pt x="1431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63" name="object 63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869803" y="2273375"/>
              <a:ext cx="128902" cy="180153"/>
            </a:xfrm>
            <a:prstGeom prst="rect">
              <a:avLst/>
            </a:prstGeom>
          </p:spPr>
        </p:pic>
        <p:sp>
          <p:nvSpPr>
            <p:cNvPr id="64" name="object 64"/>
            <p:cNvSpPr/>
            <p:nvPr/>
          </p:nvSpPr>
          <p:spPr>
            <a:xfrm>
              <a:off x="6124981" y="2273375"/>
              <a:ext cx="125095" cy="144780"/>
            </a:xfrm>
            <a:custGeom>
              <a:avLst/>
              <a:gdLst/>
              <a:ahLst/>
              <a:cxnLst/>
              <a:rect l="l" t="t" r="r" b="b"/>
              <a:pathLst>
                <a:path w="125095" h="144780">
                  <a:moveTo>
                    <a:pt x="23444" y="129819"/>
                  </a:moveTo>
                  <a:lnTo>
                    <a:pt x="22136" y="127177"/>
                  </a:lnTo>
                  <a:lnTo>
                    <a:pt x="16941" y="121881"/>
                  </a:lnTo>
                  <a:lnTo>
                    <a:pt x="14338" y="120548"/>
                  </a:lnTo>
                  <a:lnTo>
                    <a:pt x="7823" y="120548"/>
                  </a:lnTo>
                  <a:lnTo>
                    <a:pt x="5219" y="121881"/>
                  </a:lnTo>
                  <a:lnTo>
                    <a:pt x="3924" y="124523"/>
                  </a:lnTo>
                  <a:lnTo>
                    <a:pt x="1308" y="127177"/>
                  </a:lnTo>
                  <a:lnTo>
                    <a:pt x="0" y="129819"/>
                  </a:lnTo>
                  <a:lnTo>
                    <a:pt x="0" y="136448"/>
                  </a:lnTo>
                  <a:lnTo>
                    <a:pt x="1308" y="139090"/>
                  </a:lnTo>
                  <a:lnTo>
                    <a:pt x="3924" y="140423"/>
                  </a:lnTo>
                  <a:lnTo>
                    <a:pt x="5219" y="143065"/>
                  </a:lnTo>
                  <a:lnTo>
                    <a:pt x="7823" y="144399"/>
                  </a:lnTo>
                  <a:lnTo>
                    <a:pt x="11734" y="144399"/>
                  </a:lnTo>
                  <a:lnTo>
                    <a:pt x="14338" y="144399"/>
                  </a:lnTo>
                  <a:lnTo>
                    <a:pt x="16941" y="143065"/>
                  </a:lnTo>
                  <a:lnTo>
                    <a:pt x="19532" y="140423"/>
                  </a:lnTo>
                  <a:lnTo>
                    <a:pt x="22136" y="139090"/>
                  </a:lnTo>
                  <a:lnTo>
                    <a:pt x="23444" y="136448"/>
                  </a:lnTo>
                  <a:lnTo>
                    <a:pt x="23444" y="129819"/>
                  </a:lnTo>
                  <a:close/>
                </a:path>
                <a:path w="125095" h="144780">
                  <a:moveTo>
                    <a:pt x="124980" y="71539"/>
                  </a:moveTo>
                  <a:lnTo>
                    <a:pt x="115963" y="25184"/>
                  </a:lnTo>
                  <a:lnTo>
                    <a:pt x="105549" y="11709"/>
                  </a:lnTo>
                  <a:lnTo>
                    <a:pt x="105549" y="74180"/>
                  </a:lnTo>
                  <a:lnTo>
                    <a:pt x="105270" y="88341"/>
                  </a:lnTo>
                  <a:lnTo>
                    <a:pt x="96837" y="128828"/>
                  </a:lnTo>
                  <a:lnTo>
                    <a:pt x="79349" y="137769"/>
                  </a:lnTo>
                  <a:lnTo>
                    <a:pt x="71323" y="136258"/>
                  </a:lnTo>
                  <a:lnTo>
                    <a:pt x="52882" y="95885"/>
                  </a:lnTo>
                  <a:lnTo>
                    <a:pt x="52158" y="71539"/>
                  </a:lnTo>
                  <a:lnTo>
                    <a:pt x="52324" y="62763"/>
                  </a:lnTo>
                  <a:lnTo>
                    <a:pt x="59105" y="22275"/>
                  </a:lnTo>
                  <a:lnTo>
                    <a:pt x="78130" y="6629"/>
                  </a:lnTo>
                  <a:lnTo>
                    <a:pt x="86156" y="8343"/>
                  </a:lnTo>
                  <a:lnTo>
                    <a:pt x="104533" y="51168"/>
                  </a:lnTo>
                  <a:lnTo>
                    <a:pt x="105549" y="74180"/>
                  </a:lnTo>
                  <a:lnTo>
                    <a:pt x="105549" y="11709"/>
                  </a:lnTo>
                  <a:lnTo>
                    <a:pt x="100114" y="6629"/>
                  </a:lnTo>
                  <a:lnTo>
                    <a:pt x="90436" y="1701"/>
                  </a:lnTo>
                  <a:lnTo>
                    <a:pt x="79349" y="0"/>
                  </a:lnTo>
                  <a:lnTo>
                    <a:pt x="67437" y="1727"/>
                  </a:lnTo>
                  <a:lnTo>
                    <a:pt x="36715" y="36715"/>
                  </a:lnTo>
                  <a:lnTo>
                    <a:pt x="31254" y="71539"/>
                  </a:lnTo>
                  <a:lnTo>
                    <a:pt x="32207" y="87668"/>
                  </a:lnTo>
                  <a:lnTo>
                    <a:pt x="45516" y="125844"/>
                  </a:lnTo>
                  <a:lnTo>
                    <a:pt x="78130" y="144399"/>
                  </a:lnTo>
                  <a:lnTo>
                    <a:pt x="91643" y="142176"/>
                  </a:lnTo>
                  <a:lnTo>
                    <a:pt x="99225" y="137769"/>
                  </a:lnTo>
                  <a:lnTo>
                    <a:pt x="102920" y="135623"/>
                  </a:lnTo>
                  <a:lnTo>
                    <a:pt x="122275" y="100787"/>
                  </a:lnTo>
                  <a:lnTo>
                    <a:pt x="124726" y="81457"/>
                  </a:lnTo>
                  <a:lnTo>
                    <a:pt x="124980" y="7153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65" name="object 6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269576" y="2273375"/>
              <a:ext cx="80683" cy="144388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369693" y="2270732"/>
              <a:ext cx="89879" cy="147031"/>
            </a:xfrm>
            <a:prstGeom prst="rect">
              <a:avLst/>
            </a:prstGeom>
          </p:spPr>
        </p:pic>
        <p:sp>
          <p:nvSpPr>
            <p:cNvPr id="67" name="object 67"/>
            <p:cNvSpPr/>
            <p:nvPr/>
          </p:nvSpPr>
          <p:spPr>
            <a:xfrm>
              <a:off x="6052070" y="2241600"/>
              <a:ext cx="635635" cy="252095"/>
            </a:xfrm>
            <a:custGeom>
              <a:avLst/>
              <a:gdLst/>
              <a:ahLst/>
              <a:cxnLst/>
              <a:rect l="l" t="t" r="r" b="b"/>
              <a:pathLst>
                <a:path w="635634" h="252094">
                  <a:moveTo>
                    <a:pt x="50787" y="5295"/>
                  </a:moveTo>
                  <a:lnTo>
                    <a:pt x="19596" y="38176"/>
                  </a:lnTo>
                  <a:lnTo>
                    <a:pt x="3581" y="88582"/>
                  </a:lnTo>
                  <a:lnTo>
                    <a:pt x="0" y="125831"/>
                  </a:lnTo>
                  <a:lnTo>
                    <a:pt x="939" y="144653"/>
                  </a:lnTo>
                  <a:lnTo>
                    <a:pt x="13030" y="197358"/>
                  </a:lnTo>
                  <a:lnTo>
                    <a:pt x="36652" y="240766"/>
                  </a:lnTo>
                  <a:lnTo>
                    <a:pt x="46888" y="251675"/>
                  </a:lnTo>
                  <a:lnTo>
                    <a:pt x="50787" y="246380"/>
                  </a:lnTo>
                  <a:lnTo>
                    <a:pt x="42710" y="235940"/>
                  </a:lnTo>
                  <a:lnTo>
                    <a:pt x="35966" y="224523"/>
                  </a:lnTo>
                  <a:lnTo>
                    <a:pt x="22631" y="183769"/>
                  </a:lnTo>
                  <a:lnTo>
                    <a:pt x="18237" y="125831"/>
                  </a:lnTo>
                  <a:lnTo>
                    <a:pt x="18719" y="104203"/>
                  </a:lnTo>
                  <a:lnTo>
                    <a:pt x="26047" y="52971"/>
                  </a:lnTo>
                  <a:lnTo>
                    <a:pt x="42710" y="15722"/>
                  </a:lnTo>
                  <a:lnTo>
                    <a:pt x="50787" y="5295"/>
                  </a:lnTo>
                  <a:close/>
                </a:path>
                <a:path w="635634" h="252094">
                  <a:moveTo>
                    <a:pt x="481761" y="125831"/>
                  </a:moveTo>
                  <a:lnTo>
                    <a:pt x="474586" y="71437"/>
                  </a:lnTo>
                  <a:lnTo>
                    <a:pt x="454240" y="23672"/>
                  </a:lnTo>
                  <a:lnTo>
                    <a:pt x="434911" y="0"/>
                  </a:lnTo>
                  <a:lnTo>
                    <a:pt x="430923" y="5295"/>
                  </a:lnTo>
                  <a:lnTo>
                    <a:pt x="439216" y="15722"/>
                  </a:lnTo>
                  <a:lnTo>
                    <a:pt x="446252" y="27152"/>
                  </a:lnTo>
                  <a:lnTo>
                    <a:pt x="459143" y="67348"/>
                  </a:lnTo>
                  <a:lnTo>
                    <a:pt x="463537" y="125831"/>
                  </a:lnTo>
                  <a:lnTo>
                    <a:pt x="463054" y="147650"/>
                  </a:lnTo>
                  <a:lnTo>
                    <a:pt x="455726" y="198691"/>
                  </a:lnTo>
                  <a:lnTo>
                    <a:pt x="439216" y="235940"/>
                  </a:lnTo>
                  <a:lnTo>
                    <a:pt x="430923" y="246380"/>
                  </a:lnTo>
                  <a:lnTo>
                    <a:pt x="434911" y="251675"/>
                  </a:lnTo>
                  <a:lnTo>
                    <a:pt x="462165" y="213487"/>
                  </a:lnTo>
                  <a:lnTo>
                    <a:pt x="478637" y="162598"/>
                  </a:lnTo>
                  <a:lnTo>
                    <a:pt x="480999" y="144462"/>
                  </a:lnTo>
                  <a:lnTo>
                    <a:pt x="481761" y="125831"/>
                  </a:lnTo>
                  <a:close/>
                </a:path>
                <a:path w="635634" h="252094">
                  <a:moveTo>
                    <a:pt x="635317" y="131127"/>
                  </a:moveTo>
                  <a:lnTo>
                    <a:pt x="539013" y="131127"/>
                  </a:lnTo>
                  <a:lnTo>
                    <a:pt x="539013" y="145707"/>
                  </a:lnTo>
                  <a:lnTo>
                    <a:pt x="635317" y="145707"/>
                  </a:lnTo>
                  <a:lnTo>
                    <a:pt x="635317" y="131127"/>
                  </a:lnTo>
                  <a:close/>
                </a:path>
                <a:path w="635634" h="252094">
                  <a:moveTo>
                    <a:pt x="635317" y="103314"/>
                  </a:moveTo>
                  <a:lnTo>
                    <a:pt x="539013" y="103314"/>
                  </a:lnTo>
                  <a:lnTo>
                    <a:pt x="539013" y="117881"/>
                  </a:lnTo>
                  <a:lnTo>
                    <a:pt x="635317" y="117881"/>
                  </a:lnTo>
                  <a:lnTo>
                    <a:pt x="635317" y="10331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68" name="object 6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743439" y="2273375"/>
              <a:ext cx="335920" cy="144388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515617" y="2874389"/>
              <a:ext cx="272791" cy="228478"/>
            </a:xfrm>
            <a:prstGeom prst="rect">
              <a:avLst/>
            </a:prstGeom>
          </p:spPr>
        </p:pic>
        <p:sp>
          <p:nvSpPr>
            <p:cNvPr id="70" name="object 70"/>
            <p:cNvSpPr/>
            <p:nvPr/>
          </p:nvSpPr>
          <p:spPr>
            <a:xfrm>
              <a:off x="4861128" y="2880334"/>
              <a:ext cx="344805" cy="147320"/>
            </a:xfrm>
            <a:custGeom>
              <a:avLst/>
              <a:gdLst/>
              <a:ahLst/>
              <a:cxnLst/>
              <a:rect l="l" t="t" r="r" b="b"/>
              <a:pathLst>
                <a:path w="344804" h="147319">
                  <a:moveTo>
                    <a:pt x="96139" y="101993"/>
                  </a:moveTo>
                  <a:lnTo>
                    <a:pt x="0" y="101993"/>
                  </a:lnTo>
                  <a:lnTo>
                    <a:pt x="0" y="116573"/>
                  </a:lnTo>
                  <a:lnTo>
                    <a:pt x="96139" y="116573"/>
                  </a:lnTo>
                  <a:lnTo>
                    <a:pt x="96139" y="101993"/>
                  </a:lnTo>
                  <a:close/>
                </a:path>
                <a:path w="344804" h="147319">
                  <a:moveTo>
                    <a:pt x="96139" y="74180"/>
                  </a:moveTo>
                  <a:lnTo>
                    <a:pt x="0" y="74180"/>
                  </a:lnTo>
                  <a:lnTo>
                    <a:pt x="0" y="88747"/>
                  </a:lnTo>
                  <a:lnTo>
                    <a:pt x="96139" y="88747"/>
                  </a:lnTo>
                  <a:lnTo>
                    <a:pt x="96139" y="74180"/>
                  </a:lnTo>
                  <a:close/>
                </a:path>
                <a:path w="344804" h="147319">
                  <a:moveTo>
                    <a:pt x="246811" y="129819"/>
                  </a:moveTo>
                  <a:lnTo>
                    <a:pt x="241617" y="124523"/>
                  </a:lnTo>
                  <a:lnTo>
                    <a:pt x="239014" y="123190"/>
                  </a:lnTo>
                  <a:lnTo>
                    <a:pt x="232524" y="123190"/>
                  </a:lnTo>
                  <a:lnTo>
                    <a:pt x="229908" y="124523"/>
                  </a:lnTo>
                  <a:lnTo>
                    <a:pt x="227317" y="127165"/>
                  </a:lnTo>
                  <a:lnTo>
                    <a:pt x="224713" y="132461"/>
                  </a:lnTo>
                  <a:lnTo>
                    <a:pt x="224713" y="139090"/>
                  </a:lnTo>
                  <a:lnTo>
                    <a:pt x="226021" y="141732"/>
                  </a:lnTo>
                  <a:lnTo>
                    <a:pt x="229908" y="145707"/>
                  </a:lnTo>
                  <a:lnTo>
                    <a:pt x="232524" y="147040"/>
                  </a:lnTo>
                  <a:lnTo>
                    <a:pt x="236423" y="147040"/>
                  </a:lnTo>
                  <a:lnTo>
                    <a:pt x="239014" y="147040"/>
                  </a:lnTo>
                  <a:lnTo>
                    <a:pt x="241617" y="145707"/>
                  </a:lnTo>
                  <a:lnTo>
                    <a:pt x="244208" y="143065"/>
                  </a:lnTo>
                  <a:lnTo>
                    <a:pt x="246811" y="141732"/>
                  </a:lnTo>
                  <a:lnTo>
                    <a:pt x="246811" y="129819"/>
                  </a:lnTo>
                  <a:close/>
                </a:path>
                <a:path w="344804" h="147319">
                  <a:moveTo>
                    <a:pt x="344220" y="1320"/>
                  </a:moveTo>
                  <a:lnTo>
                    <a:pt x="342925" y="0"/>
                  </a:lnTo>
                  <a:lnTo>
                    <a:pt x="340334" y="1320"/>
                  </a:lnTo>
                  <a:lnTo>
                    <a:pt x="339026" y="3975"/>
                  </a:lnTo>
                  <a:lnTo>
                    <a:pt x="337731" y="3975"/>
                  </a:lnTo>
                  <a:lnTo>
                    <a:pt x="336435" y="5308"/>
                  </a:lnTo>
                  <a:lnTo>
                    <a:pt x="289674" y="5308"/>
                  </a:lnTo>
                  <a:lnTo>
                    <a:pt x="267589" y="54305"/>
                  </a:lnTo>
                  <a:lnTo>
                    <a:pt x="267589" y="56972"/>
                  </a:lnTo>
                  <a:lnTo>
                    <a:pt x="268884" y="58293"/>
                  </a:lnTo>
                  <a:lnTo>
                    <a:pt x="271475" y="58293"/>
                  </a:lnTo>
                  <a:lnTo>
                    <a:pt x="278320" y="58762"/>
                  </a:lnTo>
                  <a:lnTo>
                    <a:pt x="320522" y="80149"/>
                  </a:lnTo>
                  <a:lnTo>
                    <a:pt x="327342" y="103327"/>
                  </a:lnTo>
                  <a:lnTo>
                    <a:pt x="326859" y="110236"/>
                  </a:lnTo>
                  <a:lnTo>
                    <a:pt x="306552" y="139090"/>
                  </a:lnTo>
                  <a:lnTo>
                    <a:pt x="296164" y="139090"/>
                  </a:lnTo>
                  <a:lnTo>
                    <a:pt x="290969" y="136436"/>
                  </a:lnTo>
                  <a:lnTo>
                    <a:pt x="277990" y="128485"/>
                  </a:lnTo>
                  <a:lnTo>
                    <a:pt x="272770" y="125844"/>
                  </a:lnTo>
                  <a:lnTo>
                    <a:pt x="266280" y="125844"/>
                  </a:lnTo>
                  <a:lnTo>
                    <a:pt x="263690" y="127165"/>
                  </a:lnTo>
                  <a:lnTo>
                    <a:pt x="261086" y="129819"/>
                  </a:lnTo>
                  <a:lnTo>
                    <a:pt x="261086" y="139090"/>
                  </a:lnTo>
                  <a:lnTo>
                    <a:pt x="263690" y="143065"/>
                  </a:lnTo>
                  <a:lnTo>
                    <a:pt x="270179" y="144386"/>
                  </a:lnTo>
                  <a:lnTo>
                    <a:pt x="280581" y="147040"/>
                  </a:lnTo>
                  <a:lnTo>
                    <a:pt x="287070" y="147040"/>
                  </a:lnTo>
                  <a:lnTo>
                    <a:pt x="298475" y="146037"/>
                  </a:lnTo>
                  <a:lnTo>
                    <a:pt x="309156" y="143065"/>
                  </a:lnTo>
                  <a:lnTo>
                    <a:pt x="316915" y="139090"/>
                  </a:lnTo>
                  <a:lnTo>
                    <a:pt x="318858" y="138099"/>
                  </a:lnTo>
                  <a:lnTo>
                    <a:pt x="341947" y="104686"/>
                  </a:lnTo>
                  <a:lnTo>
                    <a:pt x="342925" y="94056"/>
                  </a:lnTo>
                  <a:lnTo>
                    <a:pt x="342925" y="87426"/>
                  </a:lnTo>
                  <a:lnTo>
                    <a:pt x="323672" y="54305"/>
                  </a:lnTo>
                  <a:lnTo>
                    <a:pt x="293573" y="42392"/>
                  </a:lnTo>
                  <a:lnTo>
                    <a:pt x="283184" y="39738"/>
                  </a:lnTo>
                  <a:lnTo>
                    <a:pt x="290969" y="21196"/>
                  </a:lnTo>
                  <a:lnTo>
                    <a:pt x="336435" y="21196"/>
                  </a:lnTo>
                  <a:lnTo>
                    <a:pt x="336435" y="19875"/>
                  </a:lnTo>
                  <a:lnTo>
                    <a:pt x="344220" y="132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71" name="object 71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226134" y="2880332"/>
              <a:ext cx="83133" cy="147031"/>
            </a:xfrm>
            <a:prstGeom prst="rect">
              <a:avLst/>
            </a:prstGeom>
          </p:spPr>
        </p:pic>
        <p:sp>
          <p:nvSpPr>
            <p:cNvPr id="72" name="object 72"/>
            <p:cNvSpPr/>
            <p:nvPr/>
          </p:nvSpPr>
          <p:spPr>
            <a:xfrm>
              <a:off x="5013121" y="2851200"/>
              <a:ext cx="455930" cy="252095"/>
            </a:xfrm>
            <a:custGeom>
              <a:avLst/>
              <a:gdLst/>
              <a:ahLst/>
              <a:cxnLst/>
              <a:rect l="l" t="t" r="r" b="b"/>
              <a:pathLst>
                <a:path w="455929" h="252094">
                  <a:moveTo>
                    <a:pt x="49352" y="5295"/>
                  </a:moveTo>
                  <a:lnTo>
                    <a:pt x="18783" y="38176"/>
                  </a:lnTo>
                  <a:lnTo>
                    <a:pt x="2921" y="88582"/>
                  </a:lnTo>
                  <a:lnTo>
                    <a:pt x="0" y="125831"/>
                  </a:lnTo>
                  <a:lnTo>
                    <a:pt x="723" y="144653"/>
                  </a:lnTo>
                  <a:lnTo>
                    <a:pt x="11684" y="197358"/>
                  </a:lnTo>
                  <a:lnTo>
                    <a:pt x="35420" y="240766"/>
                  </a:lnTo>
                  <a:lnTo>
                    <a:pt x="45453" y="251675"/>
                  </a:lnTo>
                  <a:lnTo>
                    <a:pt x="49352" y="246380"/>
                  </a:lnTo>
                  <a:lnTo>
                    <a:pt x="41859" y="235940"/>
                  </a:lnTo>
                  <a:lnTo>
                    <a:pt x="35217" y="224523"/>
                  </a:lnTo>
                  <a:lnTo>
                    <a:pt x="22555" y="183769"/>
                  </a:lnTo>
                  <a:lnTo>
                    <a:pt x="18173" y="125831"/>
                  </a:lnTo>
                  <a:lnTo>
                    <a:pt x="18656" y="104203"/>
                  </a:lnTo>
                  <a:lnTo>
                    <a:pt x="25958" y="52971"/>
                  </a:lnTo>
                  <a:lnTo>
                    <a:pt x="41859" y="15722"/>
                  </a:lnTo>
                  <a:lnTo>
                    <a:pt x="49352" y="5295"/>
                  </a:lnTo>
                  <a:close/>
                </a:path>
                <a:path w="455929" h="252094">
                  <a:moveTo>
                    <a:pt x="367588" y="125831"/>
                  </a:moveTo>
                  <a:lnTo>
                    <a:pt x="360464" y="71437"/>
                  </a:lnTo>
                  <a:lnTo>
                    <a:pt x="340144" y="23672"/>
                  </a:lnTo>
                  <a:lnTo>
                    <a:pt x="320827" y="0"/>
                  </a:lnTo>
                  <a:lnTo>
                    <a:pt x="316928" y="5295"/>
                  </a:lnTo>
                  <a:lnTo>
                    <a:pt x="325170" y="15722"/>
                  </a:lnTo>
                  <a:lnTo>
                    <a:pt x="332193" y="27152"/>
                  </a:lnTo>
                  <a:lnTo>
                    <a:pt x="345008" y="67348"/>
                  </a:lnTo>
                  <a:lnTo>
                    <a:pt x="349389" y="125831"/>
                  </a:lnTo>
                  <a:lnTo>
                    <a:pt x="348907" y="147650"/>
                  </a:lnTo>
                  <a:lnTo>
                    <a:pt x="341604" y="198691"/>
                  </a:lnTo>
                  <a:lnTo>
                    <a:pt x="325170" y="235940"/>
                  </a:lnTo>
                  <a:lnTo>
                    <a:pt x="316928" y="246380"/>
                  </a:lnTo>
                  <a:lnTo>
                    <a:pt x="320827" y="251675"/>
                  </a:lnTo>
                  <a:lnTo>
                    <a:pt x="348043" y="213487"/>
                  </a:lnTo>
                  <a:lnTo>
                    <a:pt x="364502" y="162598"/>
                  </a:lnTo>
                  <a:lnTo>
                    <a:pt x="366839" y="144462"/>
                  </a:lnTo>
                  <a:lnTo>
                    <a:pt x="367588" y="125831"/>
                  </a:lnTo>
                  <a:close/>
                </a:path>
                <a:path w="455929" h="252094">
                  <a:moveTo>
                    <a:pt x="455917" y="34442"/>
                  </a:moveTo>
                  <a:lnTo>
                    <a:pt x="423443" y="58280"/>
                  </a:lnTo>
                  <a:lnTo>
                    <a:pt x="403898" y="103162"/>
                  </a:lnTo>
                  <a:lnTo>
                    <a:pt x="402666" y="120523"/>
                  </a:lnTo>
                  <a:lnTo>
                    <a:pt x="404126" y="138912"/>
                  </a:lnTo>
                  <a:lnTo>
                    <a:pt x="426034" y="188087"/>
                  </a:lnTo>
                  <a:lnTo>
                    <a:pt x="453313" y="211937"/>
                  </a:lnTo>
                  <a:lnTo>
                    <a:pt x="455917" y="207962"/>
                  </a:lnTo>
                  <a:lnTo>
                    <a:pt x="445198" y="199250"/>
                  </a:lnTo>
                  <a:lnTo>
                    <a:pt x="436422" y="188925"/>
                  </a:lnTo>
                  <a:lnTo>
                    <a:pt x="421817" y="142887"/>
                  </a:lnTo>
                  <a:lnTo>
                    <a:pt x="420839" y="117881"/>
                  </a:lnTo>
                  <a:lnTo>
                    <a:pt x="421576" y="100977"/>
                  </a:lnTo>
                  <a:lnTo>
                    <a:pt x="432523" y="60921"/>
                  </a:lnTo>
                  <a:lnTo>
                    <a:pt x="447878" y="41186"/>
                  </a:lnTo>
                  <a:lnTo>
                    <a:pt x="455917" y="3444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73" name="object 73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496310" y="2880332"/>
              <a:ext cx="364996" cy="182796"/>
            </a:xfrm>
            <a:prstGeom prst="rect">
              <a:avLst/>
            </a:prstGeom>
          </p:spPr>
        </p:pic>
        <p:sp>
          <p:nvSpPr>
            <p:cNvPr id="74" name="object 74"/>
            <p:cNvSpPr/>
            <p:nvPr/>
          </p:nvSpPr>
          <p:spPr>
            <a:xfrm>
              <a:off x="5888591" y="3003520"/>
              <a:ext cx="23495" cy="24130"/>
            </a:xfrm>
            <a:custGeom>
              <a:avLst/>
              <a:gdLst/>
              <a:ahLst/>
              <a:cxnLst/>
              <a:rect l="l" t="t" r="r" b="b"/>
              <a:pathLst>
                <a:path w="23495" h="24130">
                  <a:moveTo>
                    <a:pt x="14282" y="0"/>
                  </a:moveTo>
                  <a:lnTo>
                    <a:pt x="7790" y="0"/>
                  </a:lnTo>
                  <a:lnTo>
                    <a:pt x="5193" y="1324"/>
                  </a:lnTo>
                  <a:lnTo>
                    <a:pt x="3895" y="3974"/>
                  </a:lnTo>
                  <a:lnTo>
                    <a:pt x="1298" y="6624"/>
                  </a:lnTo>
                  <a:lnTo>
                    <a:pt x="0" y="9272"/>
                  </a:lnTo>
                  <a:lnTo>
                    <a:pt x="0" y="15895"/>
                  </a:lnTo>
                  <a:lnTo>
                    <a:pt x="1298" y="18545"/>
                  </a:lnTo>
                  <a:lnTo>
                    <a:pt x="3895" y="19870"/>
                  </a:lnTo>
                  <a:lnTo>
                    <a:pt x="5193" y="22518"/>
                  </a:lnTo>
                  <a:lnTo>
                    <a:pt x="7790" y="23843"/>
                  </a:lnTo>
                  <a:lnTo>
                    <a:pt x="11685" y="23843"/>
                  </a:lnTo>
                  <a:lnTo>
                    <a:pt x="14282" y="23843"/>
                  </a:lnTo>
                  <a:lnTo>
                    <a:pt x="16879" y="22518"/>
                  </a:lnTo>
                  <a:lnTo>
                    <a:pt x="19493" y="19870"/>
                  </a:lnTo>
                  <a:lnTo>
                    <a:pt x="22090" y="18545"/>
                  </a:lnTo>
                  <a:lnTo>
                    <a:pt x="23389" y="15895"/>
                  </a:lnTo>
                  <a:lnTo>
                    <a:pt x="23389" y="9272"/>
                  </a:lnTo>
                  <a:lnTo>
                    <a:pt x="22090" y="6624"/>
                  </a:lnTo>
                  <a:lnTo>
                    <a:pt x="16879" y="1324"/>
                  </a:lnTo>
                  <a:lnTo>
                    <a:pt x="1428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75" name="object 75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941844" y="2882975"/>
              <a:ext cx="128596" cy="180153"/>
            </a:xfrm>
            <a:prstGeom prst="rect">
              <a:avLst/>
            </a:prstGeom>
          </p:spPr>
        </p:pic>
        <p:sp>
          <p:nvSpPr>
            <p:cNvPr id="76" name="object 76"/>
            <p:cNvSpPr/>
            <p:nvPr/>
          </p:nvSpPr>
          <p:spPr>
            <a:xfrm>
              <a:off x="6196431" y="2882975"/>
              <a:ext cx="125095" cy="144780"/>
            </a:xfrm>
            <a:custGeom>
              <a:avLst/>
              <a:gdLst/>
              <a:ahLst/>
              <a:cxnLst/>
              <a:rect l="l" t="t" r="r" b="b"/>
              <a:pathLst>
                <a:path w="125095" h="144780">
                  <a:moveTo>
                    <a:pt x="23317" y="129819"/>
                  </a:moveTo>
                  <a:lnTo>
                    <a:pt x="22110" y="127177"/>
                  </a:lnTo>
                  <a:lnTo>
                    <a:pt x="19507" y="124523"/>
                  </a:lnTo>
                  <a:lnTo>
                    <a:pt x="18122" y="121881"/>
                  </a:lnTo>
                  <a:lnTo>
                    <a:pt x="14287" y="120548"/>
                  </a:lnTo>
                  <a:lnTo>
                    <a:pt x="9093" y="120548"/>
                  </a:lnTo>
                  <a:lnTo>
                    <a:pt x="5194" y="121881"/>
                  </a:lnTo>
                  <a:lnTo>
                    <a:pt x="3898" y="124523"/>
                  </a:lnTo>
                  <a:lnTo>
                    <a:pt x="1295" y="127177"/>
                  </a:lnTo>
                  <a:lnTo>
                    <a:pt x="0" y="129819"/>
                  </a:lnTo>
                  <a:lnTo>
                    <a:pt x="0" y="136448"/>
                  </a:lnTo>
                  <a:lnTo>
                    <a:pt x="1295" y="139090"/>
                  </a:lnTo>
                  <a:lnTo>
                    <a:pt x="3898" y="140423"/>
                  </a:lnTo>
                  <a:lnTo>
                    <a:pt x="5194" y="143065"/>
                  </a:lnTo>
                  <a:lnTo>
                    <a:pt x="9093" y="144399"/>
                  </a:lnTo>
                  <a:lnTo>
                    <a:pt x="11684" y="144399"/>
                  </a:lnTo>
                  <a:lnTo>
                    <a:pt x="14287" y="144399"/>
                  </a:lnTo>
                  <a:lnTo>
                    <a:pt x="18122" y="143065"/>
                  </a:lnTo>
                  <a:lnTo>
                    <a:pt x="19507" y="140423"/>
                  </a:lnTo>
                  <a:lnTo>
                    <a:pt x="22110" y="139090"/>
                  </a:lnTo>
                  <a:lnTo>
                    <a:pt x="23317" y="136448"/>
                  </a:lnTo>
                  <a:lnTo>
                    <a:pt x="23317" y="129819"/>
                  </a:lnTo>
                  <a:close/>
                </a:path>
                <a:path w="125095" h="144780">
                  <a:moveTo>
                    <a:pt x="124777" y="71539"/>
                  </a:moveTo>
                  <a:lnTo>
                    <a:pt x="115595" y="25184"/>
                  </a:lnTo>
                  <a:lnTo>
                    <a:pt x="105206" y="11645"/>
                  </a:lnTo>
                  <a:lnTo>
                    <a:pt x="105206" y="74180"/>
                  </a:lnTo>
                  <a:lnTo>
                    <a:pt x="104952" y="88341"/>
                  </a:lnTo>
                  <a:lnTo>
                    <a:pt x="96545" y="128828"/>
                  </a:lnTo>
                  <a:lnTo>
                    <a:pt x="79235" y="137769"/>
                  </a:lnTo>
                  <a:lnTo>
                    <a:pt x="71132" y="136258"/>
                  </a:lnTo>
                  <a:lnTo>
                    <a:pt x="52730" y="95885"/>
                  </a:lnTo>
                  <a:lnTo>
                    <a:pt x="51943" y="71539"/>
                  </a:lnTo>
                  <a:lnTo>
                    <a:pt x="52120" y="62763"/>
                  </a:lnTo>
                  <a:lnTo>
                    <a:pt x="58889" y="22275"/>
                  </a:lnTo>
                  <a:lnTo>
                    <a:pt x="79235" y="6629"/>
                  </a:lnTo>
                  <a:lnTo>
                    <a:pt x="86550" y="8343"/>
                  </a:lnTo>
                  <a:lnTo>
                    <a:pt x="104432" y="51168"/>
                  </a:lnTo>
                  <a:lnTo>
                    <a:pt x="105206" y="74180"/>
                  </a:lnTo>
                  <a:lnTo>
                    <a:pt x="105206" y="11645"/>
                  </a:lnTo>
                  <a:lnTo>
                    <a:pt x="99872" y="6629"/>
                  </a:lnTo>
                  <a:lnTo>
                    <a:pt x="90233" y="1701"/>
                  </a:lnTo>
                  <a:lnTo>
                    <a:pt x="79235" y="0"/>
                  </a:lnTo>
                  <a:lnTo>
                    <a:pt x="67284" y="1727"/>
                  </a:lnTo>
                  <a:lnTo>
                    <a:pt x="37172" y="36715"/>
                  </a:lnTo>
                  <a:lnTo>
                    <a:pt x="31115" y="71539"/>
                  </a:lnTo>
                  <a:lnTo>
                    <a:pt x="32067" y="87668"/>
                  </a:lnTo>
                  <a:lnTo>
                    <a:pt x="45478" y="125844"/>
                  </a:lnTo>
                  <a:lnTo>
                    <a:pt x="77851" y="144399"/>
                  </a:lnTo>
                  <a:lnTo>
                    <a:pt x="91528" y="142176"/>
                  </a:lnTo>
                  <a:lnTo>
                    <a:pt x="99326" y="137769"/>
                  </a:lnTo>
                  <a:lnTo>
                    <a:pt x="103136" y="135623"/>
                  </a:lnTo>
                  <a:lnTo>
                    <a:pt x="121996" y="100787"/>
                  </a:lnTo>
                  <a:lnTo>
                    <a:pt x="124498" y="81457"/>
                  </a:lnTo>
                  <a:lnTo>
                    <a:pt x="124777" y="7153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77" name="object 77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341985" y="2882975"/>
              <a:ext cx="79117" cy="144388"/>
            </a:xfrm>
            <a:prstGeom prst="rect">
              <a:avLst/>
            </a:prstGeom>
          </p:spPr>
        </p:pic>
        <p:pic>
          <p:nvPicPr>
            <p:cNvPr id="78" name="object 78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441995" y="2880332"/>
              <a:ext cx="88348" cy="147031"/>
            </a:xfrm>
            <a:prstGeom prst="rect">
              <a:avLst/>
            </a:prstGeom>
          </p:spPr>
        </p:pic>
        <p:sp>
          <p:nvSpPr>
            <p:cNvPr id="79" name="object 79"/>
            <p:cNvSpPr/>
            <p:nvPr/>
          </p:nvSpPr>
          <p:spPr>
            <a:xfrm>
              <a:off x="6124981" y="2851200"/>
              <a:ext cx="633095" cy="252095"/>
            </a:xfrm>
            <a:custGeom>
              <a:avLst/>
              <a:gdLst/>
              <a:ahLst/>
              <a:cxnLst/>
              <a:rect l="l" t="t" r="r" b="b"/>
              <a:pathLst>
                <a:path w="633095" h="252094">
                  <a:moveTo>
                    <a:pt x="49364" y="5295"/>
                  </a:moveTo>
                  <a:lnTo>
                    <a:pt x="18262" y="38176"/>
                  </a:lnTo>
                  <a:lnTo>
                    <a:pt x="2933" y="88582"/>
                  </a:lnTo>
                  <a:lnTo>
                    <a:pt x="0" y="125831"/>
                  </a:lnTo>
                  <a:lnTo>
                    <a:pt x="736" y="144653"/>
                  </a:lnTo>
                  <a:lnTo>
                    <a:pt x="11709" y="197358"/>
                  </a:lnTo>
                  <a:lnTo>
                    <a:pt x="35267" y="240766"/>
                  </a:lnTo>
                  <a:lnTo>
                    <a:pt x="45466" y="251675"/>
                  </a:lnTo>
                  <a:lnTo>
                    <a:pt x="49364" y="246380"/>
                  </a:lnTo>
                  <a:lnTo>
                    <a:pt x="41313" y="235940"/>
                  </a:lnTo>
                  <a:lnTo>
                    <a:pt x="34594" y="224523"/>
                  </a:lnTo>
                  <a:lnTo>
                    <a:pt x="21285" y="183769"/>
                  </a:lnTo>
                  <a:lnTo>
                    <a:pt x="16903" y="125831"/>
                  </a:lnTo>
                  <a:lnTo>
                    <a:pt x="17386" y="104203"/>
                  </a:lnTo>
                  <a:lnTo>
                    <a:pt x="24688" y="52971"/>
                  </a:lnTo>
                  <a:lnTo>
                    <a:pt x="41313" y="15722"/>
                  </a:lnTo>
                  <a:lnTo>
                    <a:pt x="49364" y="5295"/>
                  </a:lnTo>
                  <a:close/>
                </a:path>
                <a:path w="633095" h="252094">
                  <a:moveTo>
                    <a:pt x="479285" y="125831"/>
                  </a:moveTo>
                  <a:lnTo>
                    <a:pt x="472198" y="71437"/>
                  </a:lnTo>
                  <a:lnTo>
                    <a:pt x="452513" y="23672"/>
                  </a:lnTo>
                  <a:lnTo>
                    <a:pt x="433920" y="0"/>
                  </a:lnTo>
                  <a:lnTo>
                    <a:pt x="429945" y="5295"/>
                  </a:lnTo>
                  <a:lnTo>
                    <a:pt x="437438" y="15722"/>
                  </a:lnTo>
                  <a:lnTo>
                    <a:pt x="444093" y="27152"/>
                  </a:lnTo>
                  <a:lnTo>
                    <a:pt x="456717" y="67348"/>
                  </a:lnTo>
                  <a:lnTo>
                    <a:pt x="461098" y="125831"/>
                  </a:lnTo>
                  <a:lnTo>
                    <a:pt x="460616" y="147650"/>
                  </a:lnTo>
                  <a:lnTo>
                    <a:pt x="453313" y="198691"/>
                  </a:lnTo>
                  <a:lnTo>
                    <a:pt x="437438" y="235940"/>
                  </a:lnTo>
                  <a:lnTo>
                    <a:pt x="429945" y="246380"/>
                  </a:lnTo>
                  <a:lnTo>
                    <a:pt x="433920" y="251675"/>
                  </a:lnTo>
                  <a:lnTo>
                    <a:pt x="459943" y="213487"/>
                  </a:lnTo>
                  <a:lnTo>
                    <a:pt x="476224" y="162598"/>
                  </a:lnTo>
                  <a:lnTo>
                    <a:pt x="478536" y="144462"/>
                  </a:lnTo>
                  <a:lnTo>
                    <a:pt x="479285" y="125831"/>
                  </a:lnTo>
                  <a:close/>
                </a:path>
                <a:path w="633095" h="252094">
                  <a:moveTo>
                    <a:pt x="632663" y="131127"/>
                  </a:moveTo>
                  <a:lnTo>
                    <a:pt x="536409" y="131127"/>
                  </a:lnTo>
                  <a:lnTo>
                    <a:pt x="536409" y="145707"/>
                  </a:lnTo>
                  <a:lnTo>
                    <a:pt x="632663" y="145707"/>
                  </a:lnTo>
                  <a:lnTo>
                    <a:pt x="632663" y="131127"/>
                  </a:lnTo>
                  <a:close/>
                </a:path>
                <a:path w="633095" h="252094">
                  <a:moveTo>
                    <a:pt x="632663" y="103314"/>
                  </a:moveTo>
                  <a:lnTo>
                    <a:pt x="536409" y="103314"/>
                  </a:lnTo>
                  <a:lnTo>
                    <a:pt x="536409" y="117881"/>
                  </a:lnTo>
                  <a:lnTo>
                    <a:pt x="632663" y="117881"/>
                  </a:lnTo>
                  <a:lnTo>
                    <a:pt x="632663" y="10331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80" name="object 80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6813400" y="2882975"/>
              <a:ext cx="335167" cy="144388"/>
            </a:xfrm>
            <a:prstGeom prst="rect">
              <a:avLst/>
            </a:prstGeom>
          </p:spPr>
        </p:pic>
        <p:sp>
          <p:nvSpPr>
            <p:cNvPr id="81" name="object 81"/>
            <p:cNvSpPr/>
            <p:nvPr/>
          </p:nvSpPr>
          <p:spPr>
            <a:xfrm>
              <a:off x="266952" y="5574097"/>
              <a:ext cx="135255" cy="161925"/>
            </a:xfrm>
            <a:custGeom>
              <a:avLst/>
              <a:gdLst/>
              <a:ahLst/>
              <a:cxnLst/>
              <a:rect l="l" t="t" r="r" b="b"/>
              <a:pathLst>
                <a:path w="135254" h="161925">
                  <a:moveTo>
                    <a:pt x="69637" y="0"/>
                  </a:moveTo>
                  <a:lnTo>
                    <a:pt x="63710" y="0"/>
                  </a:lnTo>
                  <a:lnTo>
                    <a:pt x="0" y="161798"/>
                  </a:lnTo>
                  <a:lnTo>
                    <a:pt x="134830" y="161798"/>
                  </a:lnTo>
                  <a:lnTo>
                    <a:pt x="130565" y="151211"/>
                  </a:lnTo>
                  <a:lnTo>
                    <a:pt x="16297" y="151211"/>
                  </a:lnTo>
                  <a:lnTo>
                    <a:pt x="59267" y="40834"/>
                  </a:lnTo>
                  <a:lnTo>
                    <a:pt x="86090" y="40834"/>
                  </a:lnTo>
                  <a:lnTo>
                    <a:pt x="69637" y="0"/>
                  </a:lnTo>
                  <a:close/>
                </a:path>
                <a:path w="135254" h="161925">
                  <a:moveTo>
                    <a:pt x="86090" y="40834"/>
                  </a:moveTo>
                  <a:lnTo>
                    <a:pt x="59267" y="40834"/>
                  </a:lnTo>
                  <a:lnTo>
                    <a:pt x="103716" y="151211"/>
                  </a:lnTo>
                  <a:lnTo>
                    <a:pt x="130565" y="151211"/>
                  </a:lnTo>
                  <a:lnTo>
                    <a:pt x="86090" y="4083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2" name="object 82"/>
            <p:cNvSpPr/>
            <p:nvPr/>
          </p:nvSpPr>
          <p:spPr>
            <a:xfrm>
              <a:off x="266952" y="5574097"/>
              <a:ext cx="135255" cy="161925"/>
            </a:xfrm>
            <a:custGeom>
              <a:avLst/>
              <a:gdLst/>
              <a:ahLst/>
              <a:cxnLst/>
              <a:rect l="l" t="t" r="r" b="b"/>
              <a:pathLst>
                <a:path w="135254" h="161925">
                  <a:moveTo>
                    <a:pt x="16297" y="151211"/>
                  </a:moveTo>
                  <a:lnTo>
                    <a:pt x="103716" y="151211"/>
                  </a:lnTo>
                  <a:lnTo>
                    <a:pt x="59267" y="40834"/>
                  </a:lnTo>
                  <a:lnTo>
                    <a:pt x="16297" y="151211"/>
                  </a:lnTo>
                  <a:close/>
                </a:path>
                <a:path w="135254" h="161925">
                  <a:moveTo>
                    <a:pt x="134830" y="161798"/>
                  </a:moveTo>
                  <a:lnTo>
                    <a:pt x="0" y="161798"/>
                  </a:lnTo>
                  <a:lnTo>
                    <a:pt x="63710" y="0"/>
                  </a:lnTo>
                  <a:lnTo>
                    <a:pt x="69637" y="0"/>
                  </a:lnTo>
                  <a:lnTo>
                    <a:pt x="134830" y="161798"/>
                  </a:lnTo>
                  <a:close/>
                </a:path>
              </a:pathLst>
            </a:custGeom>
            <a:ln w="449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3" name="object 83"/>
            <p:cNvSpPr/>
            <p:nvPr/>
          </p:nvSpPr>
          <p:spPr>
            <a:xfrm>
              <a:off x="409181" y="5630049"/>
              <a:ext cx="337820" cy="168275"/>
            </a:xfrm>
            <a:custGeom>
              <a:avLst/>
              <a:gdLst/>
              <a:ahLst/>
              <a:cxnLst/>
              <a:rect l="l" t="t" r="r" b="b"/>
              <a:pathLst>
                <a:path w="337820" h="168275">
                  <a:moveTo>
                    <a:pt x="149644" y="9080"/>
                  </a:moveTo>
                  <a:lnTo>
                    <a:pt x="148158" y="4546"/>
                  </a:lnTo>
                  <a:lnTo>
                    <a:pt x="145199" y="3035"/>
                  </a:lnTo>
                  <a:lnTo>
                    <a:pt x="142240" y="0"/>
                  </a:lnTo>
                  <a:lnTo>
                    <a:pt x="131864" y="0"/>
                  </a:lnTo>
                  <a:lnTo>
                    <a:pt x="130390" y="3035"/>
                  </a:lnTo>
                  <a:lnTo>
                    <a:pt x="127431" y="6057"/>
                  </a:lnTo>
                  <a:lnTo>
                    <a:pt x="127431" y="12103"/>
                  </a:lnTo>
                  <a:lnTo>
                    <a:pt x="128905" y="12103"/>
                  </a:lnTo>
                  <a:lnTo>
                    <a:pt x="128905" y="13614"/>
                  </a:lnTo>
                  <a:lnTo>
                    <a:pt x="137795" y="22682"/>
                  </a:lnTo>
                  <a:lnTo>
                    <a:pt x="137795" y="31762"/>
                  </a:lnTo>
                  <a:lnTo>
                    <a:pt x="136309" y="34785"/>
                  </a:lnTo>
                  <a:lnTo>
                    <a:pt x="133350" y="39319"/>
                  </a:lnTo>
                  <a:lnTo>
                    <a:pt x="130390" y="45364"/>
                  </a:lnTo>
                  <a:lnTo>
                    <a:pt x="124460" y="54444"/>
                  </a:lnTo>
                  <a:lnTo>
                    <a:pt x="120027" y="60490"/>
                  </a:lnTo>
                  <a:lnTo>
                    <a:pt x="111137" y="71069"/>
                  </a:lnTo>
                  <a:lnTo>
                    <a:pt x="103708" y="80149"/>
                  </a:lnTo>
                  <a:lnTo>
                    <a:pt x="99263" y="86194"/>
                  </a:lnTo>
                  <a:lnTo>
                    <a:pt x="99263" y="87706"/>
                  </a:lnTo>
                  <a:lnTo>
                    <a:pt x="94068" y="27228"/>
                  </a:lnTo>
                  <a:lnTo>
                    <a:pt x="91859" y="1524"/>
                  </a:lnTo>
                  <a:lnTo>
                    <a:pt x="90385" y="0"/>
                  </a:lnTo>
                  <a:lnTo>
                    <a:pt x="87414" y="0"/>
                  </a:lnTo>
                  <a:lnTo>
                    <a:pt x="87414" y="1524"/>
                  </a:lnTo>
                  <a:lnTo>
                    <a:pt x="41478" y="74091"/>
                  </a:lnTo>
                  <a:lnTo>
                    <a:pt x="40259" y="62001"/>
                  </a:lnTo>
                  <a:lnTo>
                    <a:pt x="39268" y="52552"/>
                  </a:lnTo>
                  <a:lnTo>
                    <a:pt x="38150" y="42633"/>
                  </a:lnTo>
                  <a:lnTo>
                    <a:pt x="37045" y="33274"/>
                  </a:lnTo>
                  <a:lnTo>
                    <a:pt x="35674" y="18503"/>
                  </a:lnTo>
                  <a:lnTo>
                    <a:pt x="33896" y="8128"/>
                  </a:lnTo>
                  <a:lnTo>
                    <a:pt x="31838" y="2006"/>
                  </a:lnTo>
                  <a:lnTo>
                    <a:pt x="29629" y="0"/>
                  </a:lnTo>
                  <a:lnTo>
                    <a:pt x="19265" y="1524"/>
                  </a:lnTo>
                  <a:lnTo>
                    <a:pt x="14820" y="3035"/>
                  </a:lnTo>
                  <a:lnTo>
                    <a:pt x="11861" y="3035"/>
                  </a:lnTo>
                  <a:lnTo>
                    <a:pt x="8890" y="4546"/>
                  </a:lnTo>
                  <a:lnTo>
                    <a:pt x="5930" y="4546"/>
                  </a:lnTo>
                  <a:lnTo>
                    <a:pt x="2971" y="6057"/>
                  </a:lnTo>
                  <a:lnTo>
                    <a:pt x="0" y="6057"/>
                  </a:lnTo>
                  <a:lnTo>
                    <a:pt x="0" y="9080"/>
                  </a:lnTo>
                  <a:lnTo>
                    <a:pt x="10375" y="9080"/>
                  </a:lnTo>
                  <a:lnTo>
                    <a:pt x="14820" y="10591"/>
                  </a:lnTo>
                  <a:lnTo>
                    <a:pt x="20751" y="39319"/>
                  </a:lnTo>
                  <a:lnTo>
                    <a:pt x="22225" y="45364"/>
                  </a:lnTo>
                  <a:lnTo>
                    <a:pt x="22225" y="57467"/>
                  </a:lnTo>
                  <a:lnTo>
                    <a:pt x="23710" y="65024"/>
                  </a:lnTo>
                  <a:lnTo>
                    <a:pt x="23787" y="80149"/>
                  </a:lnTo>
                  <a:lnTo>
                    <a:pt x="25196" y="107365"/>
                  </a:lnTo>
                  <a:lnTo>
                    <a:pt x="26670" y="108877"/>
                  </a:lnTo>
                  <a:lnTo>
                    <a:pt x="28155" y="108877"/>
                  </a:lnTo>
                  <a:lnTo>
                    <a:pt x="28155" y="107365"/>
                  </a:lnTo>
                  <a:lnTo>
                    <a:pt x="29629" y="107365"/>
                  </a:lnTo>
                  <a:lnTo>
                    <a:pt x="49314" y="74091"/>
                  </a:lnTo>
                  <a:lnTo>
                    <a:pt x="77050" y="27228"/>
                  </a:lnTo>
                  <a:lnTo>
                    <a:pt x="84455" y="101320"/>
                  </a:lnTo>
                  <a:lnTo>
                    <a:pt x="84455" y="108877"/>
                  </a:lnTo>
                  <a:lnTo>
                    <a:pt x="85940" y="108877"/>
                  </a:lnTo>
                  <a:lnTo>
                    <a:pt x="88734" y="107480"/>
                  </a:lnTo>
                  <a:lnTo>
                    <a:pt x="92786" y="103390"/>
                  </a:lnTo>
                  <a:lnTo>
                    <a:pt x="98221" y="96761"/>
                  </a:lnTo>
                  <a:lnTo>
                    <a:pt x="105194" y="87706"/>
                  </a:lnTo>
                  <a:lnTo>
                    <a:pt x="110528" y="81775"/>
                  </a:lnTo>
                  <a:lnTo>
                    <a:pt x="115570" y="75425"/>
                  </a:lnTo>
                  <a:lnTo>
                    <a:pt x="120624" y="68783"/>
                  </a:lnTo>
                  <a:lnTo>
                    <a:pt x="125945" y="62001"/>
                  </a:lnTo>
                  <a:lnTo>
                    <a:pt x="131864" y="52933"/>
                  </a:lnTo>
                  <a:lnTo>
                    <a:pt x="136309" y="46875"/>
                  </a:lnTo>
                  <a:lnTo>
                    <a:pt x="139280" y="40830"/>
                  </a:lnTo>
                  <a:lnTo>
                    <a:pt x="144018" y="32537"/>
                  </a:lnTo>
                  <a:lnTo>
                    <a:pt x="147231" y="25527"/>
                  </a:lnTo>
                  <a:lnTo>
                    <a:pt x="149059" y="19354"/>
                  </a:lnTo>
                  <a:lnTo>
                    <a:pt x="149644" y="13614"/>
                  </a:lnTo>
                  <a:lnTo>
                    <a:pt x="149644" y="9080"/>
                  </a:lnTo>
                  <a:close/>
                </a:path>
                <a:path w="337820" h="168275">
                  <a:moveTo>
                    <a:pt x="216331" y="107365"/>
                  </a:moveTo>
                  <a:lnTo>
                    <a:pt x="191135" y="107365"/>
                  </a:lnTo>
                  <a:lnTo>
                    <a:pt x="191135" y="108877"/>
                  </a:lnTo>
                  <a:lnTo>
                    <a:pt x="195580" y="108877"/>
                  </a:lnTo>
                  <a:lnTo>
                    <a:pt x="197053" y="110388"/>
                  </a:lnTo>
                  <a:lnTo>
                    <a:pt x="200025" y="110388"/>
                  </a:lnTo>
                  <a:lnTo>
                    <a:pt x="200025" y="113411"/>
                  </a:lnTo>
                  <a:lnTo>
                    <a:pt x="173355" y="136093"/>
                  </a:lnTo>
                  <a:lnTo>
                    <a:pt x="189649" y="72580"/>
                  </a:lnTo>
                  <a:lnTo>
                    <a:pt x="189649" y="71069"/>
                  </a:lnTo>
                  <a:lnTo>
                    <a:pt x="188175" y="72580"/>
                  </a:lnTo>
                  <a:lnTo>
                    <a:pt x="183730" y="72580"/>
                  </a:lnTo>
                  <a:lnTo>
                    <a:pt x="182245" y="74091"/>
                  </a:lnTo>
                  <a:lnTo>
                    <a:pt x="173355" y="74091"/>
                  </a:lnTo>
                  <a:lnTo>
                    <a:pt x="170395" y="75615"/>
                  </a:lnTo>
                  <a:lnTo>
                    <a:pt x="168922" y="75615"/>
                  </a:lnTo>
                  <a:lnTo>
                    <a:pt x="168922" y="77127"/>
                  </a:lnTo>
                  <a:lnTo>
                    <a:pt x="174840" y="77127"/>
                  </a:lnTo>
                  <a:lnTo>
                    <a:pt x="177800" y="80149"/>
                  </a:lnTo>
                  <a:lnTo>
                    <a:pt x="177800" y="84683"/>
                  </a:lnTo>
                  <a:lnTo>
                    <a:pt x="155562" y="166331"/>
                  </a:lnTo>
                  <a:lnTo>
                    <a:pt x="165950" y="166331"/>
                  </a:lnTo>
                  <a:lnTo>
                    <a:pt x="171881" y="142138"/>
                  </a:lnTo>
                  <a:lnTo>
                    <a:pt x="177800" y="137604"/>
                  </a:lnTo>
                  <a:lnTo>
                    <a:pt x="179285" y="140627"/>
                  </a:lnTo>
                  <a:lnTo>
                    <a:pt x="180771" y="145161"/>
                  </a:lnTo>
                  <a:lnTo>
                    <a:pt x="185204" y="154241"/>
                  </a:lnTo>
                  <a:lnTo>
                    <a:pt x="186690" y="155752"/>
                  </a:lnTo>
                  <a:lnTo>
                    <a:pt x="188175" y="161798"/>
                  </a:lnTo>
                  <a:lnTo>
                    <a:pt x="194094" y="167843"/>
                  </a:lnTo>
                  <a:lnTo>
                    <a:pt x="200025" y="167843"/>
                  </a:lnTo>
                  <a:lnTo>
                    <a:pt x="202984" y="166331"/>
                  </a:lnTo>
                  <a:lnTo>
                    <a:pt x="207429" y="161798"/>
                  </a:lnTo>
                  <a:lnTo>
                    <a:pt x="208165" y="160286"/>
                  </a:lnTo>
                  <a:lnTo>
                    <a:pt x="211886" y="152730"/>
                  </a:lnTo>
                  <a:lnTo>
                    <a:pt x="210388" y="151218"/>
                  </a:lnTo>
                  <a:lnTo>
                    <a:pt x="207429" y="157264"/>
                  </a:lnTo>
                  <a:lnTo>
                    <a:pt x="204470" y="160286"/>
                  </a:lnTo>
                  <a:lnTo>
                    <a:pt x="198539" y="160286"/>
                  </a:lnTo>
                  <a:lnTo>
                    <a:pt x="197053" y="157264"/>
                  </a:lnTo>
                  <a:lnTo>
                    <a:pt x="195643" y="153860"/>
                  </a:lnTo>
                  <a:lnTo>
                    <a:pt x="190601" y="140246"/>
                  </a:lnTo>
                  <a:lnTo>
                    <a:pt x="189585" y="137604"/>
                  </a:lnTo>
                  <a:lnTo>
                    <a:pt x="189014" y="136093"/>
                  </a:lnTo>
                  <a:lnTo>
                    <a:pt x="186690" y="130048"/>
                  </a:lnTo>
                  <a:lnTo>
                    <a:pt x="204393" y="114731"/>
                  </a:lnTo>
                  <a:lnTo>
                    <a:pt x="207429" y="111899"/>
                  </a:lnTo>
                  <a:lnTo>
                    <a:pt x="213372" y="108877"/>
                  </a:lnTo>
                  <a:lnTo>
                    <a:pt x="216331" y="108877"/>
                  </a:lnTo>
                  <a:lnTo>
                    <a:pt x="216331" y="107365"/>
                  </a:lnTo>
                  <a:close/>
                </a:path>
                <a:path w="337820" h="168275">
                  <a:moveTo>
                    <a:pt x="290410" y="137604"/>
                  </a:moveTo>
                  <a:lnTo>
                    <a:pt x="226695" y="137604"/>
                  </a:lnTo>
                  <a:lnTo>
                    <a:pt x="226695" y="148183"/>
                  </a:lnTo>
                  <a:lnTo>
                    <a:pt x="290410" y="148183"/>
                  </a:lnTo>
                  <a:lnTo>
                    <a:pt x="290410" y="137604"/>
                  </a:lnTo>
                  <a:close/>
                </a:path>
                <a:path w="337820" h="168275">
                  <a:moveTo>
                    <a:pt x="290410" y="119456"/>
                  </a:moveTo>
                  <a:lnTo>
                    <a:pt x="226695" y="119456"/>
                  </a:lnTo>
                  <a:lnTo>
                    <a:pt x="226695" y="130048"/>
                  </a:lnTo>
                  <a:lnTo>
                    <a:pt x="290410" y="130048"/>
                  </a:lnTo>
                  <a:lnTo>
                    <a:pt x="290410" y="119456"/>
                  </a:lnTo>
                  <a:close/>
                </a:path>
                <a:path w="337820" h="168275">
                  <a:moveTo>
                    <a:pt x="337820" y="164820"/>
                  </a:moveTo>
                  <a:lnTo>
                    <a:pt x="333375" y="164820"/>
                  </a:lnTo>
                  <a:lnTo>
                    <a:pt x="330415" y="163309"/>
                  </a:lnTo>
                  <a:lnTo>
                    <a:pt x="328930" y="163309"/>
                  </a:lnTo>
                  <a:lnTo>
                    <a:pt x="325970" y="161798"/>
                  </a:lnTo>
                  <a:lnTo>
                    <a:pt x="325970" y="84683"/>
                  </a:lnTo>
                  <a:lnTo>
                    <a:pt x="325970" y="74091"/>
                  </a:lnTo>
                  <a:lnTo>
                    <a:pt x="324497" y="72580"/>
                  </a:lnTo>
                  <a:lnTo>
                    <a:pt x="299288" y="86194"/>
                  </a:lnTo>
                  <a:lnTo>
                    <a:pt x="299288" y="87706"/>
                  </a:lnTo>
                  <a:lnTo>
                    <a:pt x="302260" y="87706"/>
                  </a:lnTo>
                  <a:lnTo>
                    <a:pt x="303733" y="86194"/>
                  </a:lnTo>
                  <a:lnTo>
                    <a:pt x="305219" y="86194"/>
                  </a:lnTo>
                  <a:lnTo>
                    <a:pt x="306705" y="84683"/>
                  </a:lnTo>
                  <a:lnTo>
                    <a:pt x="312623" y="84683"/>
                  </a:lnTo>
                  <a:lnTo>
                    <a:pt x="312623" y="86194"/>
                  </a:lnTo>
                  <a:lnTo>
                    <a:pt x="314109" y="87706"/>
                  </a:lnTo>
                  <a:lnTo>
                    <a:pt x="314109" y="158775"/>
                  </a:lnTo>
                  <a:lnTo>
                    <a:pt x="312623" y="161798"/>
                  </a:lnTo>
                  <a:lnTo>
                    <a:pt x="311137" y="161798"/>
                  </a:lnTo>
                  <a:lnTo>
                    <a:pt x="309664" y="163309"/>
                  </a:lnTo>
                  <a:lnTo>
                    <a:pt x="306705" y="164820"/>
                  </a:lnTo>
                  <a:lnTo>
                    <a:pt x="300774" y="164820"/>
                  </a:lnTo>
                  <a:lnTo>
                    <a:pt x="300774" y="166331"/>
                  </a:lnTo>
                  <a:lnTo>
                    <a:pt x="337820" y="166331"/>
                  </a:lnTo>
                  <a:lnTo>
                    <a:pt x="337820" y="16482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84" name="object 84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766263" y="5702629"/>
              <a:ext cx="205951" cy="122476"/>
            </a:xfrm>
            <a:prstGeom prst="rect">
              <a:avLst/>
            </a:prstGeom>
          </p:spPr>
        </p:pic>
        <p:sp>
          <p:nvSpPr>
            <p:cNvPr id="85" name="object 85"/>
            <p:cNvSpPr/>
            <p:nvPr/>
          </p:nvSpPr>
          <p:spPr>
            <a:xfrm>
              <a:off x="576618" y="5534799"/>
              <a:ext cx="1231265" cy="245110"/>
            </a:xfrm>
            <a:custGeom>
              <a:avLst/>
              <a:gdLst/>
              <a:ahLst/>
              <a:cxnLst/>
              <a:rect l="l" t="t" r="r" b="b"/>
              <a:pathLst>
                <a:path w="1231264" h="245110">
                  <a:moveTo>
                    <a:pt x="38506" y="90716"/>
                  </a:moveTo>
                  <a:lnTo>
                    <a:pt x="29616" y="90716"/>
                  </a:lnTo>
                  <a:lnTo>
                    <a:pt x="28143" y="89204"/>
                  </a:lnTo>
                  <a:lnTo>
                    <a:pt x="26657" y="89204"/>
                  </a:lnTo>
                  <a:lnTo>
                    <a:pt x="25184" y="86182"/>
                  </a:lnTo>
                  <a:lnTo>
                    <a:pt x="25184" y="10579"/>
                  </a:lnTo>
                  <a:lnTo>
                    <a:pt x="25184" y="0"/>
                  </a:lnTo>
                  <a:lnTo>
                    <a:pt x="23698" y="0"/>
                  </a:lnTo>
                  <a:lnTo>
                    <a:pt x="0" y="12090"/>
                  </a:lnTo>
                  <a:lnTo>
                    <a:pt x="0" y="13601"/>
                  </a:lnTo>
                  <a:lnTo>
                    <a:pt x="2959" y="13601"/>
                  </a:lnTo>
                  <a:lnTo>
                    <a:pt x="4445" y="12090"/>
                  </a:lnTo>
                  <a:lnTo>
                    <a:pt x="7404" y="12090"/>
                  </a:lnTo>
                  <a:lnTo>
                    <a:pt x="8890" y="10579"/>
                  </a:lnTo>
                  <a:lnTo>
                    <a:pt x="11849" y="10579"/>
                  </a:lnTo>
                  <a:lnTo>
                    <a:pt x="11849" y="12090"/>
                  </a:lnTo>
                  <a:lnTo>
                    <a:pt x="13335" y="13601"/>
                  </a:lnTo>
                  <a:lnTo>
                    <a:pt x="13335" y="87693"/>
                  </a:lnTo>
                  <a:lnTo>
                    <a:pt x="11849" y="89204"/>
                  </a:lnTo>
                  <a:lnTo>
                    <a:pt x="8890" y="89204"/>
                  </a:lnTo>
                  <a:lnTo>
                    <a:pt x="5918" y="90716"/>
                  </a:lnTo>
                  <a:lnTo>
                    <a:pt x="0" y="90716"/>
                  </a:lnTo>
                  <a:lnTo>
                    <a:pt x="0" y="93738"/>
                  </a:lnTo>
                  <a:lnTo>
                    <a:pt x="38506" y="93738"/>
                  </a:lnTo>
                  <a:lnTo>
                    <a:pt x="38506" y="90716"/>
                  </a:lnTo>
                  <a:close/>
                </a:path>
                <a:path w="1231264" h="245110">
                  <a:moveTo>
                    <a:pt x="588213" y="152717"/>
                  </a:moveTo>
                  <a:lnTo>
                    <a:pt x="478574" y="152717"/>
                  </a:lnTo>
                  <a:lnTo>
                    <a:pt x="478574" y="169341"/>
                  </a:lnTo>
                  <a:lnTo>
                    <a:pt x="588213" y="169341"/>
                  </a:lnTo>
                  <a:lnTo>
                    <a:pt x="588213" y="152717"/>
                  </a:lnTo>
                  <a:close/>
                </a:path>
                <a:path w="1231264" h="245110">
                  <a:moveTo>
                    <a:pt x="588213" y="120954"/>
                  </a:moveTo>
                  <a:lnTo>
                    <a:pt x="478574" y="120954"/>
                  </a:lnTo>
                  <a:lnTo>
                    <a:pt x="478574" y="137591"/>
                  </a:lnTo>
                  <a:lnTo>
                    <a:pt x="588213" y="137591"/>
                  </a:lnTo>
                  <a:lnTo>
                    <a:pt x="588213" y="120954"/>
                  </a:lnTo>
                  <a:close/>
                </a:path>
                <a:path w="1231264" h="245110">
                  <a:moveTo>
                    <a:pt x="712660" y="42329"/>
                  </a:moveTo>
                  <a:lnTo>
                    <a:pt x="675614" y="69557"/>
                  </a:lnTo>
                  <a:lnTo>
                    <a:pt x="653542" y="120789"/>
                  </a:lnTo>
                  <a:lnTo>
                    <a:pt x="651916" y="140614"/>
                  </a:lnTo>
                  <a:lnTo>
                    <a:pt x="653605" y="161594"/>
                  </a:lnTo>
                  <a:lnTo>
                    <a:pt x="667537" y="200152"/>
                  </a:lnTo>
                  <a:lnTo>
                    <a:pt x="695439" y="233616"/>
                  </a:lnTo>
                  <a:lnTo>
                    <a:pt x="709701" y="244944"/>
                  </a:lnTo>
                  <a:lnTo>
                    <a:pt x="712660" y="240411"/>
                  </a:lnTo>
                  <a:lnTo>
                    <a:pt x="701294" y="230466"/>
                  </a:lnTo>
                  <a:lnTo>
                    <a:pt x="691743" y="218681"/>
                  </a:lnTo>
                  <a:lnTo>
                    <a:pt x="675779" y="178206"/>
                  </a:lnTo>
                  <a:lnTo>
                    <a:pt x="672655" y="137591"/>
                  </a:lnTo>
                  <a:lnTo>
                    <a:pt x="673506" y="118287"/>
                  </a:lnTo>
                  <a:lnTo>
                    <a:pt x="691629" y="64871"/>
                  </a:lnTo>
                  <a:lnTo>
                    <a:pt x="704354" y="50038"/>
                  </a:lnTo>
                  <a:lnTo>
                    <a:pt x="712660" y="42329"/>
                  </a:lnTo>
                  <a:close/>
                </a:path>
                <a:path w="1231264" h="245110">
                  <a:moveTo>
                    <a:pt x="770445" y="187490"/>
                  </a:moveTo>
                  <a:lnTo>
                    <a:pt x="768959" y="184467"/>
                  </a:lnTo>
                  <a:lnTo>
                    <a:pt x="766000" y="181444"/>
                  </a:lnTo>
                  <a:lnTo>
                    <a:pt x="764514" y="178422"/>
                  </a:lnTo>
                  <a:lnTo>
                    <a:pt x="760082" y="176911"/>
                  </a:lnTo>
                  <a:lnTo>
                    <a:pt x="754151" y="176911"/>
                  </a:lnTo>
                  <a:lnTo>
                    <a:pt x="749706" y="178422"/>
                  </a:lnTo>
                  <a:lnTo>
                    <a:pt x="748233" y="181444"/>
                  </a:lnTo>
                  <a:lnTo>
                    <a:pt x="745261" y="184467"/>
                  </a:lnTo>
                  <a:lnTo>
                    <a:pt x="743788" y="187490"/>
                  </a:lnTo>
                  <a:lnTo>
                    <a:pt x="743788" y="195046"/>
                  </a:lnTo>
                  <a:lnTo>
                    <a:pt x="745261" y="198081"/>
                  </a:lnTo>
                  <a:lnTo>
                    <a:pt x="748233" y="199593"/>
                  </a:lnTo>
                  <a:lnTo>
                    <a:pt x="749706" y="202615"/>
                  </a:lnTo>
                  <a:lnTo>
                    <a:pt x="754151" y="204127"/>
                  </a:lnTo>
                  <a:lnTo>
                    <a:pt x="757110" y="204127"/>
                  </a:lnTo>
                  <a:lnTo>
                    <a:pt x="760082" y="204127"/>
                  </a:lnTo>
                  <a:lnTo>
                    <a:pt x="764514" y="202615"/>
                  </a:lnTo>
                  <a:lnTo>
                    <a:pt x="766000" y="199593"/>
                  </a:lnTo>
                  <a:lnTo>
                    <a:pt x="768959" y="198081"/>
                  </a:lnTo>
                  <a:lnTo>
                    <a:pt x="770445" y="195046"/>
                  </a:lnTo>
                  <a:lnTo>
                    <a:pt x="770445" y="187490"/>
                  </a:lnTo>
                  <a:close/>
                </a:path>
                <a:path w="1231264" h="245110">
                  <a:moveTo>
                    <a:pt x="888974" y="169341"/>
                  </a:moveTo>
                  <a:lnTo>
                    <a:pt x="886015" y="167830"/>
                  </a:lnTo>
                  <a:lnTo>
                    <a:pt x="883043" y="173888"/>
                  </a:lnTo>
                  <a:lnTo>
                    <a:pt x="880084" y="178422"/>
                  </a:lnTo>
                  <a:lnTo>
                    <a:pt x="874166" y="181444"/>
                  </a:lnTo>
                  <a:lnTo>
                    <a:pt x="868235" y="182956"/>
                  </a:lnTo>
                  <a:lnTo>
                    <a:pt x="808977" y="182956"/>
                  </a:lnTo>
                  <a:lnTo>
                    <a:pt x="844346" y="144399"/>
                  </a:lnTo>
                  <a:lnTo>
                    <a:pt x="856691" y="130225"/>
                  </a:lnTo>
                  <a:lnTo>
                    <a:pt x="876312" y="92227"/>
                  </a:lnTo>
                  <a:lnTo>
                    <a:pt x="877125" y="83159"/>
                  </a:lnTo>
                  <a:lnTo>
                    <a:pt x="876515" y="74371"/>
                  </a:lnTo>
                  <a:lnTo>
                    <a:pt x="851941" y="42519"/>
                  </a:lnTo>
                  <a:lnTo>
                    <a:pt x="834148" y="39306"/>
                  </a:lnTo>
                  <a:lnTo>
                    <a:pt x="826401" y="39890"/>
                  </a:lnTo>
                  <a:lnTo>
                    <a:pt x="793229" y="64833"/>
                  </a:lnTo>
                  <a:lnTo>
                    <a:pt x="785253" y="87693"/>
                  </a:lnTo>
                  <a:lnTo>
                    <a:pt x="789724" y="87693"/>
                  </a:lnTo>
                  <a:lnTo>
                    <a:pt x="794156" y="80137"/>
                  </a:lnTo>
                  <a:lnTo>
                    <a:pt x="797128" y="72580"/>
                  </a:lnTo>
                  <a:lnTo>
                    <a:pt x="800087" y="68033"/>
                  </a:lnTo>
                  <a:lnTo>
                    <a:pt x="805713" y="63195"/>
                  </a:lnTo>
                  <a:lnTo>
                    <a:pt x="811745" y="59905"/>
                  </a:lnTo>
                  <a:lnTo>
                    <a:pt x="818629" y="58039"/>
                  </a:lnTo>
                  <a:lnTo>
                    <a:pt x="826744" y="57454"/>
                  </a:lnTo>
                  <a:lnTo>
                    <a:pt x="834148" y="57454"/>
                  </a:lnTo>
                  <a:lnTo>
                    <a:pt x="857872" y="92227"/>
                  </a:lnTo>
                  <a:lnTo>
                    <a:pt x="856780" y="102438"/>
                  </a:lnTo>
                  <a:lnTo>
                    <a:pt x="832980" y="144919"/>
                  </a:lnTo>
                  <a:lnTo>
                    <a:pt x="804684" y="177711"/>
                  </a:lnTo>
                  <a:lnTo>
                    <a:pt x="785253" y="198081"/>
                  </a:lnTo>
                  <a:lnTo>
                    <a:pt x="785253" y="201104"/>
                  </a:lnTo>
                  <a:lnTo>
                    <a:pt x="877125" y="201104"/>
                  </a:lnTo>
                  <a:lnTo>
                    <a:pt x="888974" y="169341"/>
                  </a:lnTo>
                  <a:close/>
                </a:path>
                <a:path w="1231264" h="245110">
                  <a:moveTo>
                    <a:pt x="970470" y="142125"/>
                  </a:moveTo>
                  <a:lnTo>
                    <a:pt x="964730" y="104140"/>
                  </a:lnTo>
                  <a:lnTo>
                    <a:pt x="946772" y="69557"/>
                  </a:lnTo>
                  <a:lnTo>
                    <a:pt x="912685" y="39306"/>
                  </a:lnTo>
                  <a:lnTo>
                    <a:pt x="909726" y="42329"/>
                  </a:lnTo>
                  <a:lnTo>
                    <a:pt x="921092" y="52019"/>
                  </a:lnTo>
                  <a:lnTo>
                    <a:pt x="930643" y="63131"/>
                  </a:lnTo>
                  <a:lnTo>
                    <a:pt x="946835" y="101777"/>
                  </a:lnTo>
                  <a:lnTo>
                    <a:pt x="951217" y="145161"/>
                  </a:lnTo>
                  <a:lnTo>
                    <a:pt x="950150" y="164693"/>
                  </a:lnTo>
                  <a:lnTo>
                    <a:pt x="936383" y="211683"/>
                  </a:lnTo>
                  <a:lnTo>
                    <a:pt x="909726" y="240411"/>
                  </a:lnTo>
                  <a:lnTo>
                    <a:pt x="912685" y="244944"/>
                  </a:lnTo>
                  <a:lnTo>
                    <a:pt x="942505" y="219062"/>
                  </a:lnTo>
                  <a:lnTo>
                    <a:pt x="963523" y="183070"/>
                  </a:lnTo>
                  <a:lnTo>
                    <a:pt x="970191" y="150939"/>
                  </a:lnTo>
                  <a:lnTo>
                    <a:pt x="970470" y="142125"/>
                  </a:lnTo>
                  <a:close/>
                </a:path>
                <a:path w="1231264" h="245110">
                  <a:moveTo>
                    <a:pt x="1115682" y="187490"/>
                  </a:moveTo>
                  <a:lnTo>
                    <a:pt x="1114196" y="184467"/>
                  </a:lnTo>
                  <a:lnTo>
                    <a:pt x="1108278" y="178422"/>
                  </a:lnTo>
                  <a:lnTo>
                    <a:pt x="1105293" y="176911"/>
                  </a:lnTo>
                  <a:lnTo>
                    <a:pt x="1097889" y="176911"/>
                  </a:lnTo>
                  <a:lnTo>
                    <a:pt x="1094917" y="178422"/>
                  </a:lnTo>
                  <a:lnTo>
                    <a:pt x="1093444" y="181444"/>
                  </a:lnTo>
                  <a:lnTo>
                    <a:pt x="1090485" y="184467"/>
                  </a:lnTo>
                  <a:lnTo>
                    <a:pt x="1088999" y="187490"/>
                  </a:lnTo>
                  <a:lnTo>
                    <a:pt x="1088999" y="195046"/>
                  </a:lnTo>
                  <a:lnTo>
                    <a:pt x="1090485" y="198081"/>
                  </a:lnTo>
                  <a:lnTo>
                    <a:pt x="1093444" y="199593"/>
                  </a:lnTo>
                  <a:lnTo>
                    <a:pt x="1094917" y="202615"/>
                  </a:lnTo>
                  <a:lnTo>
                    <a:pt x="1097889" y="204127"/>
                  </a:lnTo>
                  <a:lnTo>
                    <a:pt x="1102334" y="204127"/>
                  </a:lnTo>
                  <a:lnTo>
                    <a:pt x="1105293" y="204127"/>
                  </a:lnTo>
                  <a:lnTo>
                    <a:pt x="1108278" y="202615"/>
                  </a:lnTo>
                  <a:lnTo>
                    <a:pt x="1111237" y="199593"/>
                  </a:lnTo>
                  <a:lnTo>
                    <a:pt x="1114196" y="198081"/>
                  </a:lnTo>
                  <a:lnTo>
                    <a:pt x="1115682" y="195046"/>
                  </a:lnTo>
                  <a:lnTo>
                    <a:pt x="1115682" y="187490"/>
                  </a:lnTo>
                  <a:close/>
                </a:path>
                <a:path w="1231264" h="245110">
                  <a:moveTo>
                    <a:pt x="1231239" y="120954"/>
                  </a:moveTo>
                  <a:lnTo>
                    <a:pt x="1225626" y="79921"/>
                  </a:lnTo>
                  <a:lnTo>
                    <a:pt x="1209001" y="52603"/>
                  </a:lnTo>
                  <a:lnTo>
                    <a:pt x="1209001" y="123990"/>
                  </a:lnTo>
                  <a:lnTo>
                    <a:pt x="1208709" y="140144"/>
                  </a:lnTo>
                  <a:lnTo>
                    <a:pt x="1203083" y="178422"/>
                  </a:lnTo>
                  <a:lnTo>
                    <a:pt x="1179385" y="196570"/>
                  </a:lnTo>
                  <a:lnTo>
                    <a:pt x="1170190" y="194843"/>
                  </a:lnTo>
                  <a:lnTo>
                    <a:pt x="1150137" y="159067"/>
                  </a:lnTo>
                  <a:lnTo>
                    <a:pt x="1148321" y="120954"/>
                  </a:lnTo>
                  <a:lnTo>
                    <a:pt x="1148511" y="110947"/>
                  </a:lnTo>
                  <a:lnTo>
                    <a:pt x="1156220" y="64731"/>
                  </a:lnTo>
                  <a:lnTo>
                    <a:pt x="1177899" y="46875"/>
                  </a:lnTo>
                  <a:lnTo>
                    <a:pt x="1187069" y="48844"/>
                  </a:lnTo>
                  <a:lnTo>
                    <a:pt x="1206512" y="86779"/>
                  </a:lnTo>
                  <a:lnTo>
                    <a:pt x="1209001" y="123990"/>
                  </a:lnTo>
                  <a:lnTo>
                    <a:pt x="1209001" y="52603"/>
                  </a:lnTo>
                  <a:lnTo>
                    <a:pt x="1202905" y="46875"/>
                  </a:lnTo>
                  <a:lnTo>
                    <a:pt x="1191907" y="41236"/>
                  </a:lnTo>
                  <a:lnTo>
                    <a:pt x="1179385" y="39306"/>
                  </a:lnTo>
                  <a:lnTo>
                    <a:pt x="1165771" y="41262"/>
                  </a:lnTo>
                  <a:lnTo>
                    <a:pt x="1134935" y="69557"/>
                  </a:lnTo>
                  <a:lnTo>
                    <a:pt x="1125347" y="106756"/>
                  </a:lnTo>
                  <a:lnTo>
                    <a:pt x="1124559" y="120954"/>
                  </a:lnTo>
                  <a:lnTo>
                    <a:pt x="1125651" y="139357"/>
                  </a:lnTo>
                  <a:lnTo>
                    <a:pt x="1140853" y="182956"/>
                  </a:lnTo>
                  <a:lnTo>
                    <a:pt x="1177899" y="204127"/>
                  </a:lnTo>
                  <a:lnTo>
                    <a:pt x="1193228" y="201599"/>
                  </a:lnTo>
                  <a:lnTo>
                    <a:pt x="1225321" y="164807"/>
                  </a:lnTo>
                  <a:lnTo>
                    <a:pt x="1230947" y="132270"/>
                  </a:lnTo>
                  <a:lnTo>
                    <a:pt x="1231239" y="12095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86" name="object 86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830084" y="5574097"/>
              <a:ext cx="91867" cy="164821"/>
            </a:xfrm>
            <a:prstGeom prst="rect">
              <a:avLst/>
            </a:prstGeom>
          </p:spPr>
        </p:pic>
        <p:pic>
          <p:nvPicPr>
            <p:cNvPr id="87" name="object 87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944168" y="5571075"/>
              <a:ext cx="102235" cy="167843"/>
            </a:xfrm>
            <a:prstGeom prst="rect">
              <a:avLst/>
            </a:prstGeom>
          </p:spPr>
        </p:pic>
        <p:sp>
          <p:nvSpPr>
            <p:cNvPr id="88" name="object 88"/>
            <p:cNvSpPr/>
            <p:nvPr/>
          </p:nvSpPr>
          <p:spPr>
            <a:xfrm>
              <a:off x="1582661" y="5537822"/>
              <a:ext cx="816610" cy="287655"/>
            </a:xfrm>
            <a:custGeom>
              <a:avLst/>
              <a:gdLst/>
              <a:ahLst/>
              <a:cxnLst/>
              <a:rect l="l" t="t" r="r" b="b"/>
              <a:pathLst>
                <a:path w="816610" h="287654">
                  <a:moveTo>
                    <a:pt x="57772" y="6045"/>
                  </a:moveTo>
                  <a:lnTo>
                    <a:pt x="22275" y="43586"/>
                  </a:lnTo>
                  <a:lnTo>
                    <a:pt x="8737" y="80911"/>
                  </a:lnTo>
                  <a:lnTo>
                    <a:pt x="1054" y="122161"/>
                  </a:lnTo>
                  <a:lnTo>
                    <a:pt x="0" y="143649"/>
                  </a:lnTo>
                  <a:lnTo>
                    <a:pt x="1054" y="165125"/>
                  </a:lnTo>
                  <a:lnTo>
                    <a:pt x="8737" y="206375"/>
                  </a:lnTo>
                  <a:lnTo>
                    <a:pt x="22275" y="243700"/>
                  </a:lnTo>
                  <a:lnTo>
                    <a:pt x="53340" y="287286"/>
                  </a:lnTo>
                  <a:lnTo>
                    <a:pt x="57772" y="281241"/>
                  </a:lnTo>
                  <a:lnTo>
                    <a:pt x="48577" y="269328"/>
                  </a:lnTo>
                  <a:lnTo>
                    <a:pt x="40906" y="256298"/>
                  </a:lnTo>
                  <a:lnTo>
                    <a:pt x="25730" y="209778"/>
                  </a:lnTo>
                  <a:lnTo>
                    <a:pt x="21285" y="168338"/>
                  </a:lnTo>
                  <a:lnTo>
                    <a:pt x="20726" y="143649"/>
                  </a:lnTo>
                  <a:lnTo>
                    <a:pt x="21285" y="118948"/>
                  </a:lnTo>
                  <a:lnTo>
                    <a:pt x="25730" y="77508"/>
                  </a:lnTo>
                  <a:lnTo>
                    <a:pt x="40906" y="30988"/>
                  </a:lnTo>
                  <a:lnTo>
                    <a:pt x="48577" y="17957"/>
                  </a:lnTo>
                  <a:lnTo>
                    <a:pt x="57772" y="6045"/>
                  </a:lnTo>
                  <a:close/>
                </a:path>
                <a:path w="816610" h="287654">
                  <a:moveTo>
                    <a:pt x="548195" y="143649"/>
                  </a:moveTo>
                  <a:lnTo>
                    <a:pt x="544677" y="101676"/>
                  </a:lnTo>
                  <a:lnTo>
                    <a:pt x="533387" y="61988"/>
                  </a:lnTo>
                  <a:lnTo>
                    <a:pt x="516890" y="27025"/>
                  </a:lnTo>
                  <a:lnTo>
                    <a:pt x="494855" y="0"/>
                  </a:lnTo>
                  <a:lnTo>
                    <a:pt x="490410" y="6045"/>
                  </a:lnTo>
                  <a:lnTo>
                    <a:pt x="499808" y="17957"/>
                  </a:lnTo>
                  <a:lnTo>
                    <a:pt x="507822" y="30988"/>
                  </a:lnTo>
                  <a:lnTo>
                    <a:pt x="522452" y="76873"/>
                  </a:lnTo>
                  <a:lnTo>
                    <a:pt x="526897" y="118745"/>
                  </a:lnTo>
                  <a:lnTo>
                    <a:pt x="527456" y="143649"/>
                  </a:lnTo>
                  <a:lnTo>
                    <a:pt x="526897" y="168541"/>
                  </a:lnTo>
                  <a:lnTo>
                    <a:pt x="522452" y="210413"/>
                  </a:lnTo>
                  <a:lnTo>
                    <a:pt x="507822" y="256298"/>
                  </a:lnTo>
                  <a:lnTo>
                    <a:pt x="490410" y="281241"/>
                  </a:lnTo>
                  <a:lnTo>
                    <a:pt x="494855" y="287286"/>
                  </a:lnTo>
                  <a:lnTo>
                    <a:pt x="525894" y="243700"/>
                  </a:lnTo>
                  <a:lnTo>
                    <a:pt x="540080" y="205727"/>
                  </a:lnTo>
                  <a:lnTo>
                    <a:pt x="547344" y="164909"/>
                  </a:lnTo>
                  <a:lnTo>
                    <a:pt x="548195" y="143649"/>
                  </a:lnTo>
                  <a:close/>
                </a:path>
                <a:path w="816610" h="287654">
                  <a:moveTo>
                    <a:pt x="648995" y="39306"/>
                  </a:moveTo>
                  <a:lnTo>
                    <a:pt x="611898" y="66535"/>
                  </a:lnTo>
                  <a:lnTo>
                    <a:pt x="589622" y="117767"/>
                  </a:lnTo>
                  <a:lnTo>
                    <a:pt x="588213" y="137591"/>
                  </a:lnTo>
                  <a:lnTo>
                    <a:pt x="589876" y="158572"/>
                  </a:lnTo>
                  <a:lnTo>
                    <a:pt x="603186" y="197129"/>
                  </a:lnTo>
                  <a:lnTo>
                    <a:pt x="630948" y="230593"/>
                  </a:lnTo>
                  <a:lnTo>
                    <a:pt x="646023" y="241922"/>
                  </a:lnTo>
                  <a:lnTo>
                    <a:pt x="648995" y="237388"/>
                  </a:lnTo>
                  <a:lnTo>
                    <a:pt x="636765" y="227444"/>
                  </a:lnTo>
                  <a:lnTo>
                    <a:pt x="626770" y="215658"/>
                  </a:lnTo>
                  <a:lnTo>
                    <a:pt x="611441" y="175183"/>
                  </a:lnTo>
                  <a:lnTo>
                    <a:pt x="608939" y="134569"/>
                  </a:lnTo>
                  <a:lnTo>
                    <a:pt x="609777" y="115265"/>
                  </a:lnTo>
                  <a:lnTo>
                    <a:pt x="622325" y="69557"/>
                  </a:lnTo>
                  <a:lnTo>
                    <a:pt x="639775" y="47015"/>
                  </a:lnTo>
                  <a:lnTo>
                    <a:pt x="648995" y="39306"/>
                  </a:lnTo>
                  <a:close/>
                </a:path>
                <a:path w="816610" h="287654">
                  <a:moveTo>
                    <a:pt x="705269" y="184467"/>
                  </a:moveTo>
                  <a:lnTo>
                    <a:pt x="703694" y="181444"/>
                  </a:lnTo>
                  <a:lnTo>
                    <a:pt x="702310" y="178422"/>
                  </a:lnTo>
                  <a:lnTo>
                    <a:pt x="699350" y="175399"/>
                  </a:lnTo>
                  <a:lnTo>
                    <a:pt x="696391" y="173888"/>
                  </a:lnTo>
                  <a:lnTo>
                    <a:pt x="688886" y="173888"/>
                  </a:lnTo>
                  <a:lnTo>
                    <a:pt x="685914" y="175399"/>
                  </a:lnTo>
                  <a:lnTo>
                    <a:pt x="679996" y="181444"/>
                  </a:lnTo>
                  <a:lnTo>
                    <a:pt x="679996" y="195059"/>
                  </a:lnTo>
                  <a:lnTo>
                    <a:pt x="682955" y="196570"/>
                  </a:lnTo>
                  <a:lnTo>
                    <a:pt x="685914" y="199593"/>
                  </a:lnTo>
                  <a:lnTo>
                    <a:pt x="688886" y="201104"/>
                  </a:lnTo>
                  <a:lnTo>
                    <a:pt x="691845" y="201104"/>
                  </a:lnTo>
                  <a:lnTo>
                    <a:pt x="696391" y="201104"/>
                  </a:lnTo>
                  <a:lnTo>
                    <a:pt x="699350" y="199593"/>
                  </a:lnTo>
                  <a:lnTo>
                    <a:pt x="702310" y="196570"/>
                  </a:lnTo>
                  <a:lnTo>
                    <a:pt x="703694" y="195059"/>
                  </a:lnTo>
                  <a:lnTo>
                    <a:pt x="705269" y="192024"/>
                  </a:lnTo>
                  <a:lnTo>
                    <a:pt x="705269" y="184467"/>
                  </a:lnTo>
                  <a:close/>
                </a:path>
                <a:path w="816610" h="287654">
                  <a:moveTo>
                    <a:pt x="816457" y="34772"/>
                  </a:moveTo>
                  <a:lnTo>
                    <a:pt x="814870" y="33261"/>
                  </a:lnTo>
                  <a:lnTo>
                    <a:pt x="811911" y="34772"/>
                  </a:lnTo>
                  <a:lnTo>
                    <a:pt x="810526" y="37795"/>
                  </a:lnTo>
                  <a:lnTo>
                    <a:pt x="808951" y="37795"/>
                  </a:lnTo>
                  <a:lnTo>
                    <a:pt x="807567" y="39306"/>
                  </a:lnTo>
                  <a:lnTo>
                    <a:pt x="754049" y="39306"/>
                  </a:lnTo>
                  <a:lnTo>
                    <a:pt x="728967" y="95262"/>
                  </a:lnTo>
                  <a:lnTo>
                    <a:pt x="728967" y="99796"/>
                  </a:lnTo>
                  <a:lnTo>
                    <a:pt x="733310" y="99796"/>
                  </a:lnTo>
                  <a:lnTo>
                    <a:pt x="741159" y="100342"/>
                  </a:lnTo>
                  <a:lnTo>
                    <a:pt x="779691" y="115049"/>
                  </a:lnTo>
                  <a:lnTo>
                    <a:pt x="797102" y="151206"/>
                  </a:lnTo>
                  <a:lnTo>
                    <a:pt x="796544" y="159092"/>
                  </a:lnTo>
                  <a:lnTo>
                    <a:pt x="770940" y="191198"/>
                  </a:lnTo>
                  <a:lnTo>
                    <a:pt x="764514" y="192024"/>
                  </a:lnTo>
                  <a:lnTo>
                    <a:pt x="759980" y="192024"/>
                  </a:lnTo>
                  <a:lnTo>
                    <a:pt x="755624" y="189001"/>
                  </a:lnTo>
                  <a:lnTo>
                    <a:pt x="748131" y="184467"/>
                  </a:lnTo>
                  <a:lnTo>
                    <a:pt x="740816" y="179933"/>
                  </a:lnTo>
                  <a:lnTo>
                    <a:pt x="734898" y="176911"/>
                  </a:lnTo>
                  <a:lnTo>
                    <a:pt x="727392" y="176911"/>
                  </a:lnTo>
                  <a:lnTo>
                    <a:pt x="724433" y="178422"/>
                  </a:lnTo>
                  <a:lnTo>
                    <a:pt x="723049" y="179933"/>
                  </a:lnTo>
                  <a:lnTo>
                    <a:pt x="721461" y="181444"/>
                  </a:lnTo>
                  <a:lnTo>
                    <a:pt x="721461" y="192024"/>
                  </a:lnTo>
                  <a:lnTo>
                    <a:pt x="724433" y="196570"/>
                  </a:lnTo>
                  <a:lnTo>
                    <a:pt x="731926" y="198081"/>
                  </a:lnTo>
                  <a:lnTo>
                    <a:pt x="736282" y="199593"/>
                  </a:lnTo>
                  <a:lnTo>
                    <a:pt x="742200" y="201104"/>
                  </a:lnTo>
                  <a:lnTo>
                    <a:pt x="751090" y="201104"/>
                  </a:lnTo>
                  <a:lnTo>
                    <a:pt x="763993" y="199974"/>
                  </a:lnTo>
                  <a:lnTo>
                    <a:pt x="775868" y="196570"/>
                  </a:lnTo>
                  <a:lnTo>
                    <a:pt x="784656" y="192024"/>
                  </a:lnTo>
                  <a:lnTo>
                    <a:pt x="786853" y="190893"/>
                  </a:lnTo>
                  <a:lnTo>
                    <a:pt x="813765" y="152768"/>
                  </a:lnTo>
                  <a:lnTo>
                    <a:pt x="814870" y="140627"/>
                  </a:lnTo>
                  <a:lnTo>
                    <a:pt x="814870" y="133057"/>
                  </a:lnTo>
                  <a:lnTo>
                    <a:pt x="797102" y="99796"/>
                  </a:lnTo>
                  <a:lnTo>
                    <a:pt x="792314" y="95262"/>
                  </a:lnTo>
                  <a:lnTo>
                    <a:pt x="755078" y="80632"/>
                  </a:lnTo>
                  <a:lnTo>
                    <a:pt x="746747" y="78625"/>
                  </a:lnTo>
                  <a:lnTo>
                    <a:pt x="755624" y="57454"/>
                  </a:lnTo>
                  <a:lnTo>
                    <a:pt x="807567" y="57454"/>
                  </a:lnTo>
                  <a:lnTo>
                    <a:pt x="807567" y="55943"/>
                  </a:lnTo>
                  <a:lnTo>
                    <a:pt x="816457" y="3477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89" name="object 89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2422818" y="5571075"/>
              <a:ext cx="94790" cy="167843"/>
            </a:xfrm>
            <a:prstGeom prst="rect">
              <a:avLst/>
            </a:prstGeom>
          </p:spPr>
        </p:pic>
        <p:sp>
          <p:nvSpPr>
            <p:cNvPr id="90" name="object 90"/>
            <p:cNvSpPr/>
            <p:nvPr/>
          </p:nvSpPr>
          <p:spPr>
            <a:xfrm>
              <a:off x="2536764" y="5574097"/>
              <a:ext cx="60960" cy="205740"/>
            </a:xfrm>
            <a:custGeom>
              <a:avLst/>
              <a:gdLst/>
              <a:ahLst/>
              <a:cxnLst/>
              <a:rect l="l" t="t" r="r" b="b"/>
              <a:pathLst>
                <a:path w="60960" h="205739">
                  <a:moveTo>
                    <a:pt x="2962" y="0"/>
                  </a:moveTo>
                  <a:lnTo>
                    <a:pt x="0" y="3021"/>
                  </a:lnTo>
                  <a:lnTo>
                    <a:pt x="11419" y="12715"/>
                  </a:lnTo>
                  <a:lnTo>
                    <a:pt x="21006" y="23824"/>
                  </a:lnTo>
                  <a:lnTo>
                    <a:pt x="36922" y="62473"/>
                  </a:lnTo>
                  <a:lnTo>
                    <a:pt x="40088" y="105850"/>
                  </a:lnTo>
                  <a:lnTo>
                    <a:pt x="39218" y="125389"/>
                  </a:lnTo>
                  <a:lnTo>
                    <a:pt x="25277" y="172382"/>
                  </a:lnTo>
                  <a:lnTo>
                    <a:pt x="0" y="201111"/>
                  </a:lnTo>
                  <a:lnTo>
                    <a:pt x="2962" y="205646"/>
                  </a:lnTo>
                  <a:lnTo>
                    <a:pt x="7504" y="202622"/>
                  </a:lnTo>
                  <a:lnTo>
                    <a:pt x="11848" y="198085"/>
                  </a:lnTo>
                  <a:lnTo>
                    <a:pt x="19352" y="193550"/>
                  </a:lnTo>
                  <a:lnTo>
                    <a:pt x="47200" y="157993"/>
                  </a:lnTo>
                  <a:lnTo>
                    <a:pt x="59663" y="120027"/>
                  </a:lnTo>
                  <a:lnTo>
                    <a:pt x="60823" y="102827"/>
                  </a:lnTo>
                  <a:lnTo>
                    <a:pt x="59398" y="83190"/>
                  </a:lnTo>
                  <a:lnTo>
                    <a:pt x="37126" y="30258"/>
                  </a:lnTo>
                  <a:lnTo>
                    <a:pt x="11827" y="5370"/>
                  </a:lnTo>
                  <a:lnTo>
                    <a:pt x="296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91" name="object 91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2646562" y="5622486"/>
              <a:ext cx="109601" cy="113409"/>
            </a:xfrm>
            <a:prstGeom prst="rect">
              <a:avLst/>
            </a:prstGeom>
          </p:spPr>
        </p:pic>
        <p:sp>
          <p:nvSpPr>
            <p:cNvPr id="92" name="object 92"/>
            <p:cNvSpPr/>
            <p:nvPr/>
          </p:nvSpPr>
          <p:spPr>
            <a:xfrm>
              <a:off x="2809481" y="5574106"/>
              <a:ext cx="318770" cy="205740"/>
            </a:xfrm>
            <a:custGeom>
              <a:avLst/>
              <a:gdLst/>
              <a:ahLst/>
              <a:cxnLst/>
              <a:rect l="l" t="t" r="r" b="b"/>
              <a:pathLst>
                <a:path w="318769" h="205739">
                  <a:moveTo>
                    <a:pt x="60617" y="3022"/>
                  </a:moveTo>
                  <a:lnTo>
                    <a:pt x="23698" y="30251"/>
                  </a:lnTo>
                  <a:lnTo>
                    <a:pt x="1397" y="81483"/>
                  </a:lnTo>
                  <a:lnTo>
                    <a:pt x="0" y="101307"/>
                  </a:lnTo>
                  <a:lnTo>
                    <a:pt x="1663" y="122288"/>
                  </a:lnTo>
                  <a:lnTo>
                    <a:pt x="14986" y="160845"/>
                  </a:lnTo>
                  <a:lnTo>
                    <a:pt x="43268" y="194310"/>
                  </a:lnTo>
                  <a:lnTo>
                    <a:pt x="57658" y="205638"/>
                  </a:lnTo>
                  <a:lnTo>
                    <a:pt x="60617" y="201104"/>
                  </a:lnTo>
                  <a:lnTo>
                    <a:pt x="48628" y="191160"/>
                  </a:lnTo>
                  <a:lnTo>
                    <a:pt x="39001" y="179374"/>
                  </a:lnTo>
                  <a:lnTo>
                    <a:pt x="23152" y="138899"/>
                  </a:lnTo>
                  <a:lnTo>
                    <a:pt x="20726" y="98285"/>
                  </a:lnTo>
                  <a:lnTo>
                    <a:pt x="21551" y="78981"/>
                  </a:lnTo>
                  <a:lnTo>
                    <a:pt x="33959" y="33274"/>
                  </a:lnTo>
                  <a:lnTo>
                    <a:pt x="52285" y="10731"/>
                  </a:lnTo>
                  <a:lnTo>
                    <a:pt x="60617" y="3022"/>
                  </a:lnTo>
                  <a:close/>
                </a:path>
                <a:path w="318769" h="205739">
                  <a:moveTo>
                    <a:pt x="117106" y="145161"/>
                  </a:moveTo>
                  <a:lnTo>
                    <a:pt x="111175" y="139115"/>
                  </a:lnTo>
                  <a:lnTo>
                    <a:pt x="108216" y="137604"/>
                  </a:lnTo>
                  <a:lnTo>
                    <a:pt x="100711" y="137604"/>
                  </a:lnTo>
                  <a:lnTo>
                    <a:pt x="97751" y="139115"/>
                  </a:lnTo>
                  <a:lnTo>
                    <a:pt x="94780" y="142138"/>
                  </a:lnTo>
                  <a:lnTo>
                    <a:pt x="93408" y="145161"/>
                  </a:lnTo>
                  <a:lnTo>
                    <a:pt x="91821" y="148183"/>
                  </a:lnTo>
                  <a:lnTo>
                    <a:pt x="91821" y="155740"/>
                  </a:lnTo>
                  <a:lnTo>
                    <a:pt x="93408" y="158775"/>
                  </a:lnTo>
                  <a:lnTo>
                    <a:pt x="94780" y="160286"/>
                  </a:lnTo>
                  <a:lnTo>
                    <a:pt x="97751" y="163309"/>
                  </a:lnTo>
                  <a:lnTo>
                    <a:pt x="100711" y="164820"/>
                  </a:lnTo>
                  <a:lnTo>
                    <a:pt x="105257" y="164820"/>
                  </a:lnTo>
                  <a:lnTo>
                    <a:pt x="108216" y="164820"/>
                  </a:lnTo>
                  <a:lnTo>
                    <a:pt x="111175" y="163309"/>
                  </a:lnTo>
                  <a:lnTo>
                    <a:pt x="114134" y="160286"/>
                  </a:lnTo>
                  <a:lnTo>
                    <a:pt x="117106" y="158775"/>
                  </a:lnTo>
                  <a:lnTo>
                    <a:pt x="117106" y="145161"/>
                  </a:lnTo>
                  <a:close/>
                </a:path>
                <a:path w="318769" h="205739">
                  <a:moveTo>
                    <a:pt x="233972" y="67132"/>
                  </a:moveTo>
                  <a:lnTo>
                    <a:pt x="220776" y="21170"/>
                  </a:lnTo>
                  <a:lnTo>
                    <a:pt x="211886" y="11620"/>
                  </a:lnTo>
                  <a:lnTo>
                    <a:pt x="211886" y="62001"/>
                  </a:lnTo>
                  <a:lnTo>
                    <a:pt x="211886" y="65024"/>
                  </a:lnTo>
                  <a:lnTo>
                    <a:pt x="210312" y="69557"/>
                  </a:lnTo>
                  <a:lnTo>
                    <a:pt x="210312" y="83172"/>
                  </a:lnTo>
                  <a:lnTo>
                    <a:pt x="208927" y="84683"/>
                  </a:lnTo>
                  <a:lnTo>
                    <a:pt x="205968" y="87706"/>
                  </a:lnTo>
                  <a:lnTo>
                    <a:pt x="200037" y="90728"/>
                  </a:lnTo>
                  <a:lnTo>
                    <a:pt x="195503" y="93751"/>
                  </a:lnTo>
                  <a:lnTo>
                    <a:pt x="189572" y="95262"/>
                  </a:lnTo>
                  <a:lnTo>
                    <a:pt x="183654" y="95262"/>
                  </a:lnTo>
                  <a:lnTo>
                    <a:pt x="156083" y="65405"/>
                  </a:lnTo>
                  <a:lnTo>
                    <a:pt x="154025" y="48387"/>
                  </a:lnTo>
                  <a:lnTo>
                    <a:pt x="154559" y="38747"/>
                  </a:lnTo>
                  <a:lnTo>
                    <a:pt x="171805" y="7569"/>
                  </a:lnTo>
                  <a:lnTo>
                    <a:pt x="179311" y="7569"/>
                  </a:lnTo>
                  <a:lnTo>
                    <a:pt x="209664" y="39509"/>
                  </a:lnTo>
                  <a:lnTo>
                    <a:pt x="211886" y="62001"/>
                  </a:lnTo>
                  <a:lnTo>
                    <a:pt x="211886" y="11620"/>
                  </a:lnTo>
                  <a:lnTo>
                    <a:pt x="206336" y="7569"/>
                  </a:lnTo>
                  <a:lnTo>
                    <a:pt x="203479" y="5486"/>
                  </a:lnTo>
                  <a:lnTo>
                    <a:pt x="192976" y="1397"/>
                  </a:lnTo>
                  <a:lnTo>
                    <a:pt x="180682" y="0"/>
                  </a:lnTo>
                  <a:lnTo>
                    <a:pt x="171043" y="1104"/>
                  </a:lnTo>
                  <a:lnTo>
                    <a:pt x="140665" y="25146"/>
                  </a:lnTo>
                  <a:lnTo>
                    <a:pt x="131914" y="57467"/>
                  </a:lnTo>
                  <a:lnTo>
                    <a:pt x="132702" y="67132"/>
                  </a:lnTo>
                  <a:lnTo>
                    <a:pt x="157035" y="102260"/>
                  </a:lnTo>
                  <a:lnTo>
                    <a:pt x="174764" y="105854"/>
                  </a:lnTo>
                  <a:lnTo>
                    <a:pt x="177723" y="105854"/>
                  </a:lnTo>
                  <a:lnTo>
                    <a:pt x="182270" y="104343"/>
                  </a:lnTo>
                  <a:lnTo>
                    <a:pt x="186613" y="104343"/>
                  </a:lnTo>
                  <a:lnTo>
                    <a:pt x="194119" y="102819"/>
                  </a:lnTo>
                  <a:lnTo>
                    <a:pt x="200037" y="99796"/>
                  </a:lnTo>
                  <a:lnTo>
                    <a:pt x="205968" y="95262"/>
                  </a:lnTo>
                  <a:lnTo>
                    <a:pt x="210312" y="92240"/>
                  </a:lnTo>
                  <a:lnTo>
                    <a:pt x="192163" y="130048"/>
                  </a:lnTo>
                  <a:lnTo>
                    <a:pt x="158572" y="157264"/>
                  </a:lnTo>
                  <a:lnTo>
                    <a:pt x="152641" y="158775"/>
                  </a:lnTo>
                  <a:lnTo>
                    <a:pt x="146723" y="161798"/>
                  </a:lnTo>
                  <a:lnTo>
                    <a:pt x="139217" y="163309"/>
                  </a:lnTo>
                  <a:lnTo>
                    <a:pt x="139217" y="167843"/>
                  </a:lnTo>
                  <a:lnTo>
                    <a:pt x="182384" y="156083"/>
                  </a:lnTo>
                  <a:lnTo>
                    <a:pt x="214388" y="128130"/>
                  </a:lnTo>
                  <a:lnTo>
                    <a:pt x="230581" y="92240"/>
                  </a:lnTo>
                  <a:lnTo>
                    <a:pt x="233502" y="75603"/>
                  </a:lnTo>
                  <a:lnTo>
                    <a:pt x="233972" y="67132"/>
                  </a:lnTo>
                  <a:close/>
                </a:path>
                <a:path w="318769" h="205739">
                  <a:moveTo>
                    <a:pt x="318528" y="102819"/>
                  </a:moveTo>
                  <a:lnTo>
                    <a:pt x="312750" y="64833"/>
                  </a:lnTo>
                  <a:lnTo>
                    <a:pt x="294830" y="30251"/>
                  </a:lnTo>
                  <a:lnTo>
                    <a:pt x="260667" y="0"/>
                  </a:lnTo>
                  <a:lnTo>
                    <a:pt x="257708" y="3022"/>
                  </a:lnTo>
                  <a:lnTo>
                    <a:pt x="268909" y="12712"/>
                  </a:lnTo>
                  <a:lnTo>
                    <a:pt x="278117" y="23825"/>
                  </a:lnTo>
                  <a:lnTo>
                    <a:pt x="294627" y="62471"/>
                  </a:lnTo>
                  <a:lnTo>
                    <a:pt x="297789" y="105854"/>
                  </a:lnTo>
                  <a:lnTo>
                    <a:pt x="296926" y="125387"/>
                  </a:lnTo>
                  <a:lnTo>
                    <a:pt x="282917" y="172491"/>
                  </a:lnTo>
                  <a:lnTo>
                    <a:pt x="257708" y="201104"/>
                  </a:lnTo>
                  <a:lnTo>
                    <a:pt x="259283" y="205638"/>
                  </a:lnTo>
                  <a:lnTo>
                    <a:pt x="263626" y="202615"/>
                  </a:lnTo>
                  <a:lnTo>
                    <a:pt x="269557" y="198081"/>
                  </a:lnTo>
                  <a:lnTo>
                    <a:pt x="277063" y="193548"/>
                  </a:lnTo>
                  <a:lnTo>
                    <a:pt x="304901" y="157988"/>
                  </a:lnTo>
                  <a:lnTo>
                    <a:pt x="317373" y="120027"/>
                  </a:lnTo>
                  <a:lnTo>
                    <a:pt x="318236" y="111633"/>
                  </a:lnTo>
                  <a:lnTo>
                    <a:pt x="318528" y="10281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93" name="object 93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3165143" y="5574097"/>
              <a:ext cx="180693" cy="205646"/>
            </a:xfrm>
            <a:prstGeom prst="rect">
              <a:avLst/>
            </a:prstGeom>
          </p:spPr>
        </p:pic>
        <p:sp>
          <p:nvSpPr>
            <p:cNvPr id="94" name="object 94"/>
            <p:cNvSpPr/>
            <p:nvPr/>
          </p:nvSpPr>
          <p:spPr>
            <a:xfrm>
              <a:off x="3369526" y="5574106"/>
              <a:ext cx="233045" cy="205740"/>
            </a:xfrm>
            <a:custGeom>
              <a:avLst/>
              <a:gdLst/>
              <a:ahLst/>
              <a:cxnLst/>
              <a:rect l="l" t="t" r="r" b="b"/>
              <a:pathLst>
                <a:path w="233045" h="205739">
                  <a:moveTo>
                    <a:pt x="60820" y="102819"/>
                  </a:moveTo>
                  <a:lnTo>
                    <a:pt x="54508" y="64833"/>
                  </a:lnTo>
                  <a:lnTo>
                    <a:pt x="36931" y="30251"/>
                  </a:lnTo>
                  <a:lnTo>
                    <a:pt x="2959" y="0"/>
                  </a:lnTo>
                  <a:lnTo>
                    <a:pt x="0" y="3022"/>
                  </a:lnTo>
                  <a:lnTo>
                    <a:pt x="11087" y="12712"/>
                  </a:lnTo>
                  <a:lnTo>
                    <a:pt x="20142" y="23825"/>
                  </a:lnTo>
                  <a:lnTo>
                    <a:pt x="35598" y="62471"/>
                  </a:lnTo>
                  <a:lnTo>
                    <a:pt x="40093" y="105854"/>
                  </a:lnTo>
                  <a:lnTo>
                    <a:pt x="39217" y="125387"/>
                  </a:lnTo>
                  <a:lnTo>
                    <a:pt x="25006" y="172491"/>
                  </a:lnTo>
                  <a:lnTo>
                    <a:pt x="0" y="201104"/>
                  </a:lnTo>
                  <a:lnTo>
                    <a:pt x="1384" y="205638"/>
                  </a:lnTo>
                  <a:lnTo>
                    <a:pt x="31965" y="179755"/>
                  </a:lnTo>
                  <a:lnTo>
                    <a:pt x="53797" y="143764"/>
                  </a:lnTo>
                  <a:lnTo>
                    <a:pt x="60528" y="111633"/>
                  </a:lnTo>
                  <a:lnTo>
                    <a:pt x="60820" y="102819"/>
                  </a:lnTo>
                  <a:close/>
                </a:path>
                <a:path w="233045" h="205739">
                  <a:moveTo>
                    <a:pt x="232638" y="113411"/>
                  </a:moveTo>
                  <a:lnTo>
                    <a:pt x="123037" y="113411"/>
                  </a:lnTo>
                  <a:lnTo>
                    <a:pt x="123037" y="130035"/>
                  </a:lnTo>
                  <a:lnTo>
                    <a:pt x="232638" y="130035"/>
                  </a:lnTo>
                  <a:lnTo>
                    <a:pt x="232638" y="113411"/>
                  </a:lnTo>
                  <a:close/>
                </a:path>
                <a:path w="233045" h="205739">
                  <a:moveTo>
                    <a:pt x="232638" y="81648"/>
                  </a:moveTo>
                  <a:lnTo>
                    <a:pt x="123037" y="81648"/>
                  </a:lnTo>
                  <a:lnTo>
                    <a:pt x="123037" y="98285"/>
                  </a:lnTo>
                  <a:lnTo>
                    <a:pt x="232638" y="98285"/>
                  </a:lnTo>
                  <a:lnTo>
                    <a:pt x="232638" y="8164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95" name="object 95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3665753" y="5571075"/>
              <a:ext cx="491920" cy="170867"/>
            </a:xfrm>
            <a:prstGeom prst="rect">
              <a:avLst/>
            </a:prstGeom>
          </p:spPr>
        </p:pic>
        <p:sp>
          <p:nvSpPr>
            <p:cNvPr id="96" name="object 96"/>
            <p:cNvSpPr/>
            <p:nvPr/>
          </p:nvSpPr>
          <p:spPr>
            <a:xfrm>
              <a:off x="292770" y="6183697"/>
              <a:ext cx="134620" cy="161925"/>
            </a:xfrm>
            <a:custGeom>
              <a:avLst/>
              <a:gdLst/>
              <a:ahLst/>
              <a:cxnLst/>
              <a:rect l="l" t="t" r="r" b="b"/>
              <a:pathLst>
                <a:path w="134620" h="161925">
                  <a:moveTo>
                    <a:pt x="69495" y="0"/>
                  </a:moveTo>
                  <a:lnTo>
                    <a:pt x="63580" y="0"/>
                  </a:lnTo>
                  <a:lnTo>
                    <a:pt x="0" y="161798"/>
                  </a:lnTo>
                  <a:lnTo>
                    <a:pt x="134554" y="161798"/>
                  </a:lnTo>
                  <a:lnTo>
                    <a:pt x="130298" y="151211"/>
                  </a:lnTo>
                  <a:lnTo>
                    <a:pt x="16265" y="151211"/>
                  </a:lnTo>
                  <a:lnTo>
                    <a:pt x="59145" y="40834"/>
                  </a:lnTo>
                  <a:lnTo>
                    <a:pt x="85915" y="40834"/>
                  </a:lnTo>
                  <a:lnTo>
                    <a:pt x="69495" y="0"/>
                  </a:lnTo>
                  <a:close/>
                </a:path>
                <a:path w="134620" h="161925">
                  <a:moveTo>
                    <a:pt x="85915" y="40834"/>
                  </a:moveTo>
                  <a:lnTo>
                    <a:pt x="59145" y="40834"/>
                  </a:lnTo>
                  <a:lnTo>
                    <a:pt x="103504" y="151211"/>
                  </a:lnTo>
                  <a:lnTo>
                    <a:pt x="130298" y="151211"/>
                  </a:lnTo>
                  <a:lnTo>
                    <a:pt x="85915" y="4083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97" name="object 97"/>
            <p:cNvSpPr/>
            <p:nvPr/>
          </p:nvSpPr>
          <p:spPr>
            <a:xfrm>
              <a:off x="292770" y="6183697"/>
              <a:ext cx="134620" cy="161925"/>
            </a:xfrm>
            <a:custGeom>
              <a:avLst/>
              <a:gdLst/>
              <a:ahLst/>
              <a:cxnLst/>
              <a:rect l="l" t="t" r="r" b="b"/>
              <a:pathLst>
                <a:path w="134620" h="161925">
                  <a:moveTo>
                    <a:pt x="16265" y="151211"/>
                  </a:moveTo>
                  <a:lnTo>
                    <a:pt x="103504" y="151211"/>
                  </a:lnTo>
                  <a:lnTo>
                    <a:pt x="59145" y="40834"/>
                  </a:lnTo>
                  <a:lnTo>
                    <a:pt x="16265" y="151211"/>
                  </a:lnTo>
                  <a:close/>
                </a:path>
                <a:path w="134620" h="161925">
                  <a:moveTo>
                    <a:pt x="134554" y="161798"/>
                  </a:moveTo>
                  <a:lnTo>
                    <a:pt x="0" y="161798"/>
                  </a:lnTo>
                  <a:lnTo>
                    <a:pt x="63580" y="0"/>
                  </a:lnTo>
                  <a:lnTo>
                    <a:pt x="69495" y="0"/>
                  </a:lnTo>
                  <a:lnTo>
                    <a:pt x="134554" y="161798"/>
                  </a:lnTo>
                  <a:close/>
                </a:path>
              </a:pathLst>
            </a:custGeom>
            <a:ln w="448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98" name="object 98"/>
            <p:cNvSpPr/>
            <p:nvPr/>
          </p:nvSpPr>
          <p:spPr>
            <a:xfrm>
              <a:off x="434708" y="6239649"/>
              <a:ext cx="337185" cy="168275"/>
            </a:xfrm>
            <a:custGeom>
              <a:avLst/>
              <a:gdLst/>
              <a:ahLst/>
              <a:cxnLst/>
              <a:rect l="l" t="t" r="r" b="b"/>
              <a:pathLst>
                <a:path w="337184" h="168275">
                  <a:moveTo>
                    <a:pt x="149352" y="9080"/>
                  </a:moveTo>
                  <a:lnTo>
                    <a:pt x="147866" y="4546"/>
                  </a:lnTo>
                  <a:lnTo>
                    <a:pt x="144919" y="3035"/>
                  </a:lnTo>
                  <a:lnTo>
                    <a:pt x="141960" y="0"/>
                  </a:lnTo>
                  <a:lnTo>
                    <a:pt x="131610" y="0"/>
                  </a:lnTo>
                  <a:lnTo>
                    <a:pt x="130136" y="3035"/>
                  </a:lnTo>
                  <a:lnTo>
                    <a:pt x="127177" y="6057"/>
                  </a:lnTo>
                  <a:lnTo>
                    <a:pt x="127177" y="12103"/>
                  </a:lnTo>
                  <a:lnTo>
                    <a:pt x="128651" y="12103"/>
                  </a:lnTo>
                  <a:lnTo>
                    <a:pt x="128651" y="13614"/>
                  </a:lnTo>
                  <a:lnTo>
                    <a:pt x="137528" y="22682"/>
                  </a:lnTo>
                  <a:lnTo>
                    <a:pt x="137528" y="31762"/>
                  </a:lnTo>
                  <a:lnTo>
                    <a:pt x="136042" y="34785"/>
                  </a:lnTo>
                  <a:lnTo>
                    <a:pt x="133083" y="39319"/>
                  </a:lnTo>
                  <a:lnTo>
                    <a:pt x="130136" y="45364"/>
                  </a:lnTo>
                  <a:lnTo>
                    <a:pt x="124193" y="54444"/>
                  </a:lnTo>
                  <a:lnTo>
                    <a:pt x="119761" y="60490"/>
                  </a:lnTo>
                  <a:lnTo>
                    <a:pt x="110896" y="71069"/>
                  </a:lnTo>
                  <a:lnTo>
                    <a:pt x="103505" y="80149"/>
                  </a:lnTo>
                  <a:lnTo>
                    <a:pt x="99072" y="86194"/>
                  </a:lnTo>
                  <a:lnTo>
                    <a:pt x="99072" y="87706"/>
                  </a:lnTo>
                  <a:lnTo>
                    <a:pt x="93878" y="27228"/>
                  </a:lnTo>
                  <a:lnTo>
                    <a:pt x="91681" y="1524"/>
                  </a:lnTo>
                  <a:lnTo>
                    <a:pt x="90195" y="0"/>
                  </a:lnTo>
                  <a:lnTo>
                    <a:pt x="87236" y="0"/>
                  </a:lnTo>
                  <a:lnTo>
                    <a:pt x="87236" y="1524"/>
                  </a:lnTo>
                  <a:lnTo>
                    <a:pt x="41414" y="74091"/>
                  </a:lnTo>
                  <a:lnTo>
                    <a:pt x="40195" y="62001"/>
                  </a:lnTo>
                  <a:lnTo>
                    <a:pt x="39192" y="52552"/>
                  </a:lnTo>
                  <a:lnTo>
                    <a:pt x="38087" y="42633"/>
                  </a:lnTo>
                  <a:lnTo>
                    <a:pt x="36982" y="33274"/>
                  </a:lnTo>
                  <a:lnTo>
                    <a:pt x="35610" y="18503"/>
                  </a:lnTo>
                  <a:lnTo>
                    <a:pt x="33820" y="8128"/>
                  </a:lnTo>
                  <a:lnTo>
                    <a:pt x="31762" y="2006"/>
                  </a:lnTo>
                  <a:lnTo>
                    <a:pt x="29565" y="0"/>
                  </a:lnTo>
                  <a:lnTo>
                    <a:pt x="19215" y="1524"/>
                  </a:lnTo>
                  <a:lnTo>
                    <a:pt x="14782" y="3035"/>
                  </a:lnTo>
                  <a:lnTo>
                    <a:pt x="11823" y="3035"/>
                  </a:lnTo>
                  <a:lnTo>
                    <a:pt x="8877" y="4546"/>
                  </a:lnTo>
                  <a:lnTo>
                    <a:pt x="5918" y="4546"/>
                  </a:lnTo>
                  <a:lnTo>
                    <a:pt x="2959" y="6057"/>
                  </a:lnTo>
                  <a:lnTo>
                    <a:pt x="0" y="6057"/>
                  </a:lnTo>
                  <a:lnTo>
                    <a:pt x="0" y="9080"/>
                  </a:lnTo>
                  <a:lnTo>
                    <a:pt x="10350" y="9080"/>
                  </a:lnTo>
                  <a:lnTo>
                    <a:pt x="14782" y="10591"/>
                  </a:lnTo>
                  <a:lnTo>
                    <a:pt x="20701" y="39319"/>
                  </a:lnTo>
                  <a:lnTo>
                    <a:pt x="22174" y="45364"/>
                  </a:lnTo>
                  <a:lnTo>
                    <a:pt x="22174" y="57467"/>
                  </a:lnTo>
                  <a:lnTo>
                    <a:pt x="23660" y="65024"/>
                  </a:lnTo>
                  <a:lnTo>
                    <a:pt x="23736" y="80149"/>
                  </a:lnTo>
                  <a:lnTo>
                    <a:pt x="25133" y="107365"/>
                  </a:lnTo>
                  <a:lnTo>
                    <a:pt x="26606" y="108877"/>
                  </a:lnTo>
                  <a:lnTo>
                    <a:pt x="28092" y="108877"/>
                  </a:lnTo>
                  <a:lnTo>
                    <a:pt x="28092" y="107365"/>
                  </a:lnTo>
                  <a:lnTo>
                    <a:pt x="29565" y="107365"/>
                  </a:lnTo>
                  <a:lnTo>
                    <a:pt x="49212" y="74091"/>
                  </a:lnTo>
                  <a:lnTo>
                    <a:pt x="76898" y="27228"/>
                  </a:lnTo>
                  <a:lnTo>
                    <a:pt x="84289" y="101320"/>
                  </a:lnTo>
                  <a:lnTo>
                    <a:pt x="84289" y="108877"/>
                  </a:lnTo>
                  <a:lnTo>
                    <a:pt x="85763" y="108877"/>
                  </a:lnTo>
                  <a:lnTo>
                    <a:pt x="88557" y="107480"/>
                  </a:lnTo>
                  <a:lnTo>
                    <a:pt x="92595" y="103390"/>
                  </a:lnTo>
                  <a:lnTo>
                    <a:pt x="98031" y="96761"/>
                  </a:lnTo>
                  <a:lnTo>
                    <a:pt x="104978" y="87706"/>
                  </a:lnTo>
                  <a:lnTo>
                    <a:pt x="110299" y="81775"/>
                  </a:lnTo>
                  <a:lnTo>
                    <a:pt x="115328" y="75425"/>
                  </a:lnTo>
                  <a:lnTo>
                    <a:pt x="120370" y="68783"/>
                  </a:lnTo>
                  <a:lnTo>
                    <a:pt x="125691" y="62001"/>
                  </a:lnTo>
                  <a:lnTo>
                    <a:pt x="131610" y="52933"/>
                  </a:lnTo>
                  <a:lnTo>
                    <a:pt x="136042" y="46875"/>
                  </a:lnTo>
                  <a:lnTo>
                    <a:pt x="139001" y="40830"/>
                  </a:lnTo>
                  <a:lnTo>
                    <a:pt x="143738" y="32537"/>
                  </a:lnTo>
                  <a:lnTo>
                    <a:pt x="146951" y="25527"/>
                  </a:lnTo>
                  <a:lnTo>
                    <a:pt x="148767" y="19354"/>
                  </a:lnTo>
                  <a:lnTo>
                    <a:pt x="149352" y="13614"/>
                  </a:lnTo>
                  <a:lnTo>
                    <a:pt x="149352" y="9080"/>
                  </a:lnTo>
                  <a:close/>
                </a:path>
                <a:path w="337184" h="168275">
                  <a:moveTo>
                    <a:pt x="215900" y="107365"/>
                  </a:moveTo>
                  <a:lnTo>
                    <a:pt x="190741" y="107365"/>
                  </a:lnTo>
                  <a:lnTo>
                    <a:pt x="190741" y="108877"/>
                  </a:lnTo>
                  <a:lnTo>
                    <a:pt x="195173" y="108877"/>
                  </a:lnTo>
                  <a:lnTo>
                    <a:pt x="196659" y="110388"/>
                  </a:lnTo>
                  <a:lnTo>
                    <a:pt x="199618" y="110388"/>
                  </a:lnTo>
                  <a:lnTo>
                    <a:pt x="199618" y="113411"/>
                  </a:lnTo>
                  <a:lnTo>
                    <a:pt x="172999" y="136093"/>
                  </a:lnTo>
                  <a:lnTo>
                    <a:pt x="189268" y="72580"/>
                  </a:lnTo>
                  <a:lnTo>
                    <a:pt x="189268" y="71069"/>
                  </a:lnTo>
                  <a:lnTo>
                    <a:pt x="187782" y="72580"/>
                  </a:lnTo>
                  <a:lnTo>
                    <a:pt x="183349" y="72580"/>
                  </a:lnTo>
                  <a:lnTo>
                    <a:pt x="181876" y="74091"/>
                  </a:lnTo>
                  <a:lnTo>
                    <a:pt x="172999" y="74091"/>
                  </a:lnTo>
                  <a:lnTo>
                    <a:pt x="170040" y="75615"/>
                  </a:lnTo>
                  <a:lnTo>
                    <a:pt x="168567" y="75615"/>
                  </a:lnTo>
                  <a:lnTo>
                    <a:pt x="168567" y="77127"/>
                  </a:lnTo>
                  <a:lnTo>
                    <a:pt x="174485" y="77127"/>
                  </a:lnTo>
                  <a:lnTo>
                    <a:pt x="177444" y="80149"/>
                  </a:lnTo>
                  <a:lnTo>
                    <a:pt x="177444" y="84683"/>
                  </a:lnTo>
                  <a:lnTo>
                    <a:pt x="155257" y="166331"/>
                  </a:lnTo>
                  <a:lnTo>
                    <a:pt x="165608" y="166331"/>
                  </a:lnTo>
                  <a:lnTo>
                    <a:pt x="171526" y="142138"/>
                  </a:lnTo>
                  <a:lnTo>
                    <a:pt x="177444" y="137604"/>
                  </a:lnTo>
                  <a:lnTo>
                    <a:pt x="178917" y="140627"/>
                  </a:lnTo>
                  <a:lnTo>
                    <a:pt x="180390" y="145161"/>
                  </a:lnTo>
                  <a:lnTo>
                    <a:pt x="184835" y="154241"/>
                  </a:lnTo>
                  <a:lnTo>
                    <a:pt x="186309" y="155752"/>
                  </a:lnTo>
                  <a:lnTo>
                    <a:pt x="187782" y="161798"/>
                  </a:lnTo>
                  <a:lnTo>
                    <a:pt x="193700" y="167843"/>
                  </a:lnTo>
                  <a:lnTo>
                    <a:pt x="199618" y="167843"/>
                  </a:lnTo>
                  <a:lnTo>
                    <a:pt x="202565" y="166331"/>
                  </a:lnTo>
                  <a:lnTo>
                    <a:pt x="207010" y="161798"/>
                  </a:lnTo>
                  <a:lnTo>
                    <a:pt x="207746" y="160286"/>
                  </a:lnTo>
                  <a:lnTo>
                    <a:pt x="211442" y="152730"/>
                  </a:lnTo>
                  <a:lnTo>
                    <a:pt x="209956" y="151218"/>
                  </a:lnTo>
                  <a:lnTo>
                    <a:pt x="207010" y="157264"/>
                  </a:lnTo>
                  <a:lnTo>
                    <a:pt x="204050" y="160286"/>
                  </a:lnTo>
                  <a:lnTo>
                    <a:pt x="198132" y="160286"/>
                  </a:lnTo>
                  <a:lnTo>
                    <a:pt x="196659" y="157264"/>
                  </a:lnTo>
                  <a:lnTo>
                    <a:pt x="195249" y="153860"/>
                  </a:lnTo>
                  <a:lnTo>
                    <a:pt x="190207" y="140246"/>
                  </a:lnTo>
                  <a:lnTo>
                    <a:pt x="189204" y="137604"/>
                  </a:lnTo>
                  <a:lnTo>
                    <a:pt x="188620" y="136093"/>
                  </a:lnTo>
                  <a:lnTo>
                    <a:pt x="186309" y="130048"/>
                  </a:lnTo>
                  <a:lnTo>
                    <a:pt x="203974" y="114731"/>
                  </a:lnTo>
                  <a:lnTo>
                    <a:pt x="207010" y="111899"/>
                  </a:lnTo>
                  <a:lnTo>
                    <a:pt x="212915" y="108877"/>
                  </a:lnTo>
                  <a:lnTo>
                    <a:pt x="215900" y="108877"/>
                  </a:lnTo>
                  <a:lnTo>
                    <a:pt x="215900" y="107365"/>
                  </a:lnTo>
                  <a:close/>
                </a:path>
                <a:path w="337184" h="168275">
                  <a:moveTo>
                    <a:pt x="289814" y="137604"/>
                  </a:moveTo>
                  <a:lnTo>
                    <a:pt x="226237" y="137604"/>
                  </a:lnTo>
                  <a:lnTo>
                    <a:pt x="226237" y="148183"/>
                  </a:lnTo>
                  <a:lnTo>
                    <a:pt x="289814" y="148183"/>
                  </a:lnTo>
                  <a:lnTo>
                    <a:pt x="289814" y="137604"/>
                  </a:lnTo>
                  <a:close/>
                </a:path>
                <a:path w="337184" h="168275">
                  <a:moveTo>
                    <a:pt x="289814" y="119456"/>
                  </a:moveTo>
                  <a:lnTo>
                    <a:pt x="226237" y="119456"/>
                  </a:lnTo>
                  <a:lnTo>
                    <a:pt x="226237" y="130048"/>
                  </a:lnTo>
                  <a:lnTo>
                    <a:pt x="289814" y="130048"/>
                  </a:lnTo>
                  <a:lnTo>
                    <a:pt x="289814" y="119456"/>
                  </a:lnTo>
                  <a:close/>
                </a:path>
                <a:path w="337184" h="168275">
                  <a:moveTo>
                    <a:pt x="337134" y="164820"/>
                  </a:moveTo>
                  <a:lnTo>
                    <a:pt x="332701" y="164820"/>
                  </a:lnTo>
                  <a:lnTo>
                    <a:pt x="329742" y="163309"/>
                  </a:lnTo>
                  <a:lnTo>
                    <a:pt x="328269" y="163309"/>
                  </a:lnTo>
                  <a:lnTo>
                    <a:pt x="325310" y="161798"/>
                  </a:lnTo>
                  <a:lnTo>
                    <a:pt x="325310" y="84683"/>
                  </a:lnTo>
                  <a:lnTo>
                    <a:pt x="325310" y="74091"/>
                  </a:lnTo>
                  <a:lnTo>
                    <a:pt x="323824" y="72580"/>
                  </a:lnTo>
                  <a:lnTo>
                    <a:pt x="298678" y="86194"/>
                  </a:lnTo>
                  <a:lnTo>
                    <a:pt x="298678" y="87706"/>
                  </a:lnTo>
                  <a:lnTo>
                    <a:pt x="301637" y="87706"/>
                  </a:lnTo>
                  <a:lnTo>
                    <a:pt x="303136" y="86194"/>
                  </a:lnTo>
                  <a:lnTo>
                    <a:pt x="304609" y="86194"/>
                  </a:lnTo>
                  <a:lnTo>
                    <a:pt x="306095" y="84683"/>
                  </a:lnTo>
                  <a:lnTo>
                    <a:pt x="312000" y="84683"/>
                  </a:lnTo>
                  <a:lnTo>
                    <a:pt x="312000" y="86194"/>
                  </a:lnTo>
                  <a:lnTo>
                    <a:pt x="313486" y="87706"/>
                  </a:lnTo>
                  <a:lnTo>
                    <a:pt x="313486" y="158775"/>
                  </a:lnTo>
                  <a:lnTo>
                    <a:pt x="312000" y="161798"/>
                  </a:lnTo>
                  <a:lnTo>
                    <a:pt x="310527" y="161798"/>
                  </a:lnTo>
                  <a:lnTo>
                    <a:pt x="309041" y="163309"/>
                  </a:lnTo>
                  <a:lnTo>
                    <a:pt x="306095" y="164820"/>
                  </a:lnTo>
                  <a:lnTo>
                    <a:pt x="300151" y="164820"/>
                  </a:lnTo>
                  <a:lnTo>
                    <a:pt x="300151" y="166331"/>
                  </a:lnTo>
                  <a:lnTo>
                    <a:pt x="337134" y="166331"/>
                  </a:lnTo>
                  <a:lnTo>
                    <a:pt x="337134" y="16482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99" name="object 99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791066" y="6312229"/>
              <a:ext cx="230674" cy="122476"/>
            </a:xfrm>
            <a:prstGeom prst="rect">
              <a:avLst/>
            </a:prstGeom>
          </p:spPr>
        </p:pic>
        <p:sp>
          <p:nvSpPr>
            <p:cNvPr id="100" name="object 100"/>
            <p:cNvSpPr/>
            <p:nvPr/>
          </p:nvSpPr>
          <p:spPr>
            <a:xfrm>
              <a:off x="601802" y="6144399"/>
              <a:ext cx="1254125" cy="245110"/>
            </a:xfrm>
            <a:custGeom>
              <a:avLst/>
              <a:gdLst/>
              <a:ahLst/>
              <a:cxnLst/>
              <a:rect l="l" t="t" r="r" b="b"/>
              <a:pathLst>
                <a:path w="1254125" h="245110">
                  <a:moveTo>
                    <a:pt x="38430" y="90716"/>
                  </a:moveTo>
                  <a:lnTo>
                    <a:pt x="29565" y="90716"/>
                  </a:lnTo>
                  <a:lnTo>
                    <a:pt x="28079" y="89204"/>
                  </a:lnTo>
                  <a:lnTo>
                    <a:pt x="26606" y="89204"/>
                  </a:lnTo>
                  <a:lnTo>
                    <a:pt x="25133" y="86182"/>
                  </a:lnTo>
                  <a:lnTo>
                    <a:pt x="25133" y="10579"/>
                  </a:lnTo>
                  <a:lnTo>
                    <a:pt x="25133" y="0"/>
                  </a:lnTo>
                  <a:lnTo>
                    <a:pt x="23647" y="0"/>
                  </a:lnTo>
                  <a:lnTo>
                    <a:pt x="0" y="12090"/>
                  </a:lnTo>
                  <a:lnTo>
                    <a:pt x="0" y="13601"/>
                  </a:lnTo>
                  <a:lnTo>
                    <a:pt x="2946" y="13601"/>
                  </a:lnTo>
                  <a:lnTo>
                    <a:pt x="4432" y="12090"/>
                  </a:lnTo>
                  <a:lnTo>
                    <a:pt x="7391" y="12090"/>
                  </a:lnTo>
                  <a:lnTo>
                    <a:pt x="8864" y="10579"/>
                  </a:lnTo>
                  <a:lnTo>
                    <a:pt x="11823" y="10579"/>
                  </a:lnTo>
                  <a:lnTo>
                    <a:pt x="11823" y="12090"/>
                  </a:lnTo>
                  <a:lnTo>
                    <a:pt x="13296" y="13601"/>
                  </a:lnTo>
                  <a:lnTo>
                    <a:pt x="13296" y="87693"/>
                  </a:lnTo>
                  <a:lnTo>
                    <a:pt x="11823" y="89204"/>
                  </a:lnTo>
                  <a:lnTo>
                    <a:pt x="8864" y="89204"/>
                  </a:lnTo>
                  <a:lnTo>
                    <a:pt x="5905" y="90716"/>
                  </a:lnTo>
                  <a:lnTo>
                    <a:pt x="0" y="90716"/>
                  </a:lnTo>
                  <a:lnTo>
                    <a:pt x="0" y="93738"/>
                  </a:lnTo>
                  <a:lnTo>
                    <a:pt x="38430" y="93738"/>
                  </a:lnTo>
                  <a:lnTo>
                    <a:pt x="38430" y="90716"/>
                  </a:lnTo>
                  <a:close/>
                </a:path>
                <a:path w="1254125" h="245110">
                  <a:moveTo>
                    <a:pt x="612152" y="152717"/>
                  </a:moveTo>
                  <a:lnTo>
                    <a:pt x="502742" y="152717"/>
                  </a:lnTo>
                  <a:lnTo>
                    <a:pt x="502742" y="169341"/>
                  </a:lnTo>
                  <a:lnTo>
                    <a:pt x="612152" y="169341"/>
                  </a:lnTo>
                  <a:lnTo>
                    <a:pt x="612152" y="152717"/>
                  </a:lnTo>
                  <a:close/>
                </a:path>
                <a:path w="1254125" h="245110">
                  <a:moveTo>
                    <a:pt x="612152" y="120954"/>
                  </a:moveTo>
                  <a:lnTo>
                    <a:pt x="502742" y="120954"/>
                  </a:lnTo>
                  <a:lnTo>
                    <a:pt x="502742" y="137591"/>
                  </a:lnTo>
                  <a:lnTo>
                    <a:pt x="612152" y="137591"/>
                  </a:lnTo>
                  <a:lnTo>
                    <a:pt x="612152" y="120954"/>
                  </a:lnTo>
                  <a:close/>
                </a:path>
                <a:path w="1254125" h="245110">
                  <a:moveTo>
                    <a:pt x="736346" y="42329"/>
                  </a:moveTo>
                  <a:lnTo>
                    <a:pt x="700862" y="69557"/>
                  </a:lnTo>
                  <a:lnTo>
                    <a:pt x="677379" y="120789"/>
                  </a:lnTo>
                  <a:lnTo>
                    <a:pt x="675741" y="140614"/>
                  </a:lnTo>
                  <a:lnTo>
                    <a:pt x="677633" y="161594"/>
                  </a:lnTo>
                  <a:lnTo>
                    <a:pt x="691946" y="200152"/>
                  </a:lnTo>
                  <a:lnTo>
                    <a:pt x="719162" y="233603"/>
                  </a:lnTo>
                  <a:lnTo>
                    <a:pt x="733386" y="244944"/>
                  </a:lnTo>
                  <a:lnTo>
                    <a:pt x="736346" y="240411"/>
                  </a:lnTo>
                  <a:lnTo>
                    <a:pt x="725004" y="230466"/>
                  </a:lnTo>
                  <a:lnTo>
                    <a:pt x="715467" y="218681"/>
                  </a:lnTo>
                  <a:lnTo>
                    <a:pt x="699554" y="178206"/>
                  </a:lnTo>
                  <a:lnTo>
                    <a:pt x="696429" y="137591"/>
                  </a:lnTo>
                  <a:lnTo>
                    <a:pt x="697293" y="118287"/>
                  </a:lnTo>
                  <a:lnTo>
                    <a:pt x="711212" y="72580"/>
                  </a:lnTo>
                  <a:lnTo>
                    <a:pt x="728052" y="50038"/>
                  </a:lnTo>
                  <a:lnTo>
                    <a:pt x="736346" y="42329"/>
                  </a:lnTo>
                  <a:close/>
                </a:path>
                <a:path w="1254125" h="245110">
                  <a:moveTo>
                    <a:pt x="794016" y="187490"/>
                  </a:moveTo>
                  <a:lnTo>
                    <a:pt x="792543" y="184467"/>
                  </a:lnTo>
                  <a:lnTo>
                    <a:pt x="789584" y="181444"/>
                  </a:lnTo>
                  <a:lnTo>
                    <a:pt x="788111" y="178422"/>
                  </a:lnTo>
                  <a:lnTo>
                    <a:pt x="785152" y="176911"/>
                  </a:lnTo>
                  <a:lnTo>
                    <a:pt x="777760" y="176911"/>
                  </a:lnTo>
                  <a:lnTo>
                    <a:pt x="774801" y="178422"/>
                  </a:lnTo>
                  <a:lnTo>
                    <a:pt x="768896" y="184467"/>
                  </a:lnTo>
                  <a:lnTo>
                    <a:pt x="767410" y="187490"/>
                  </a:lnTo>
                  <a:lnTo>
                    <a:pt x="767410" y="195046"/>
                  </a:lnTo>
                  <a:lnTo>
                    <a:pt x="768896" y="198081"/>
                  </a:lnTo>
                  <a:lnTo>
                    <a:pt x="771842" y="199593"/>
                  </a:lnTo>
                  <a:lnTo>
                    <a:pt x="774801" y="202615"/>
                  </a:lnTo>
                  <a:lnTo>
                    <a:pt x="777760" y="204127"/>
                  </a:lnTo>
                  <a:lnTo>
                    <a:pt x="780719" y="204127"/>
                  </a:lnTo>
                  <a:lnTo>
                    <a:pt x="785152" y="204127"/>
                  </a:lnTo>
                  <a:lnTo>
                    <a:pt x="788111" y="202615"/>
                  </a:lnTo>
                  <a:lnTo>
                    <a:pt x="789584" y="199593"/>
                  </a:lnTo>
                  <a:lnTo>
                    <a:pt x="792543" y="198081"/>
                  </a:lnTo>
                  <a:lnTo>
                    <a:pt x="794016" y="195046"/>
                  </a:lnTo>
                  <a:lnTo>
                    <a:pt x="794016" y="187490"/>
                  </a:lnTo>
                  <a:close/>
                </a:path>
                <a:path w="1254125" h="245110">
                  <a:moveTo>
                    <a:pt x="913777" y="169341"/>
                  </a:moveTo>
                  <a:lnTo>
                    <a:pt x="910831" y="167830"/>
                  </a:lnTo>
                  <a:lnTo>
                    <a:pt x="906386" y="173888"/>
                  </a:lnTo>
                  <a:lnTo>
                    <a:pt x="903439" y="178422"/>
                  </a:lnTo>
                  <a:lnTo>
                    <a:pt x="897521" y="181444"/>
                  </a:lnTo>
                  <a:lnTo>
                    <a:pt x="891603" y="182956"/>
                  </a:lnTo>
                  <a:lnTo>
                    <a:pt x="832459" y="182956"/>
                  </a:lnTo>
                  <a:lnTo>
                    <a:pt x="867765" y="144399"/>
                  </a:lnTo>
                  <a:lnTo>
                    <a:pt x="880084" y="130225"/>
                  </a:lnTo>
                  <a:lnTo>
                    <a:pt x="899883" y="92227"/>
                  </a:lnTo>
                  <a:lnTo>
                    <a:pt x="900480" y="83159"/>
                  </a:lnTo>
                  <a:lnTo>
                    <a:pt x="899883" y="74371"/>
                  </a:lnTo>
                  <a:lnTo>
                    <a:pt x="875347" y="42519"/>
                  </a:lnTo>
                  <a:lnTo>
                    <a:pt x="857605" y="39306"/>
                  </a:lnTo>
                  <a:lnTo>
                    <a:pt x="849871" y="39890"/>
                  </a:lnTo>
                  <a:lnTo>
                    <a:pt x="816749" y="64833"/>
                  </a:lnTo>
                  <a:lnTo>
                    <a:pt x="808799" y="87693"/>
                  </a:lnTo>
                  <a:lnTo>
                    <a:pt x="813244" y="87693"/>
                  </a:lnTo>
                  <a:lnTo>
                    <a:pt x="817676" y="80137"/>
                  </a:lnTo>
                  <a:lnTo>
                    <a:pt x="820635" y="72580"/>
                  </a:lnTo>
                  <a:lnTo>
                    <a:pt x="823582" y="68033"/>
                  </a:lnTo>
                  <a:lnTo>
                    <a:pt x="829411" y="63195"/>
                  </a:lnTo>
                  <a:lnTo>
                    <a:pt x="835787" y="59905"/>
                  </a:lnTo>
                  <a:lnTo>
                    <a:pt x="842721" y="58039"/>
                  </a:lnTo>
                  <a:lnTo>
                    <a:pt x="850214" y="57454"/>
                  </a:lnTo>
                  <a:lnTo>
                    <a:pt x="857605" y="57454"/>
                  </a:lnTo>
                  <a:lnTo>
                    <a:pt x="881265" y="92227"/>
                  </a:lnTo>
                  <a:lnTo>
                    <a:pt x="880173" y="102438"/>
                  </a:lnTo>
                  <a:lnTo>
                    <a:pt x="856424" y="144919"/>
                  </a:lnTo>
                  <a:lnTo>
                    <a:pt x="828192" y="177711"/>
                  </a:lnTo>
                  <a:lnTo>
                    <a:pt x="808799" y="198081"/>
                  </a:lnTo>
                  <a:lnTo>
                    <a:pt x="808799" y="201104"/>
                  </a:lnTo>
                  <a:lnTo>
                    <a:pt x="900480" y="201104"/>
                  </a:lnTo>
                  <a:lnTo>
                    <a:pt x="913777" y="169341"/>
                  </a:lnTo>
                  <a:close/>
                </a:path>
                <a:path w="1254125" h="245110">
                  <a:moveTo>
                    <a:pt x="993635" y="142125"/>
                  </a:moveTo>
                  <a:lnTo>
                    <a:pt x="987907" y="104140"/>
                  </a:lnTo>
                  <a:lnTo>
                    <a:pt x="969975" y="69557"/>
                  </a:lnTo>
                  <a:lnTo>
                    <a:pt x="935977" y="39306"/>
                  </a:lnTo>
                  <a:lnTo>
                    <a:pt x="933018" y="42329"/>
                  </a:lnTo>
                  <a:lnTo>
                    <a:pt x="944359" y="52019"/>
                  </a:lnTo>
                  <a:lnTo>
                    <a:pt x="953897" y="63131"/>
                  </a:lnTo>
                  <a:lnTo>
                    <a:pt x="970051" y="101777"/>
                  </a:lnTo>
                  <a:lnTo>
                    <a:pt x="974407" y="145161"/>
                  </a:lnTo>
                  <a:lnTo>
                    <a:pt x="973353" y="164693"/>
                  </a:lnTo>
                  <a:lnTo>
                    <a:pt x="959624" y="211683"/>
                  </a:lnTo>
                  <a:lnTo>
                    <a:pt x="933018" y="240411"/>
                  </a:lnTo>
                  <a:lnTo>
                    <a:pt x="935977" y="244944"/>
                  </a:lnTo>
                  <a:lnTo>
                    <a:pt x="965911" y="219062"/>
                  </a:lnTo>
                  <a:lnTo>
                    <a:pt x="986726" y="183070"/>
                  </a:lnTo>
                  <a:lnTo>
                    <a:pt x="993355" y="150939"/>
                  </a:lnTo>
                  <a:lnTo>
                    <a:pt x="993635" y="142125"/>
                  </a:lnTo>
                  <a:close/>
                </a:path>
                <a:path w="1254125" h="245110">
                  <a:moveTo>
                    <a:pt x="1138542" y="187490"/>
                  </a:moveTo>
                  <a:lnTo>
                    <a:pt x="1137069" y="184467"/>
                  </a:lnTo>
                  <a:lnTo>
                    <a:pt x="1134110" y="181444"/>
                  </a:lnTo>
                  <a:lnTo>
                    <a:pt x="1132636" y="178422"/>
                  </a:lnTo>
                  <a:lnTo>
                    <a:pt x="1128191" y="176911"/>
                  </a:lnTo>
                  <a:lnTo>
                    <a:pt x="1122286" y="176911"/>
                  </a:lnTo>
                  <a:lnTo>
                    <a:pt x="1117841" y="178422"/>
                  </a:lnTo>
                  <a:lnTo>
                    <a:pt x="1116368" y="181444"/>
                  </a:lnTo>
                  <a:lnTo>
                    <a:pt x="1113409" y="184467"/>
                  </a:lnTo>
                  <a:lnTo>
                    <a:pt x="1111935" y="187490"/>
                  </a:lnTo>
                  <a:lnTo>
                    <a:pt x="1111935" y="195046"/>
                  </a:lnTo>
                  <a:lnTo>
                    <a:pt x="1113409" y="198081"/>
                  </a:lnTo>
                  <a:lnTo>
                    <a:pt x="1116368" y="199593"/>
                  </a:lnTo>
                  <a:lnTo>
                    <a:pt x="1117841" y="202615"/>
                  </a:lnTo>
                  <a:lnTo>
                    <a:pt x="1122286" y="204127"/>
                  </a:lnTo>
                  <a:lnTo>
                    <a:pt x="1125245" y="204127"/>
                  </a:lnTo>
                  <a:lnTo>
                    <a:pt x="1128191" y="204127"/>
                  </a:lnTo>
                  <a:lnTo>
                    <a:pt x="1132636" y="202615"/>
                  </a:lnTo>
                  <a:lnTo>
                    <a:pt x="1134110" y="199593"/>
                  </a:lnTo>
                  <a:lnTo>
                    <a:pt x="1137069" y="198081"/>
                  </a:lnTo>
                  <a:lnTo>
                    <a:pt x="1138542" y="195046"/>
                  </a:lnTo>
                  <a:lnTo>
                    <a:pt x="1138542" y="187490"/>
                  </a:lnTo>
                  <a:close/>
                </a:path>
                <a:path w="1254125" h="245110">
                  <a:moveTo>
                    <a:pt x="1253871" y="120954"/>
                  </a:moveTo>
                  <a:lnTo>
                    <a:pt x="1248257" y="79921"/>
                  </a:lnTo>
                  <a:lnTo>
                    <a:pt x="1231696" y="52616"/>
                  </a:lnTo>
                  <a:lnTo>
                    <a:pt x="1231696" y="123990"/>
                  </a:lnTo>
                  <a:lnTo>
                    <a:pt x="1231392" y="140144"/>
                  </a:lnTo>
                  <a:lnTo>
                    <a:pt x="1225778" y="178422"/>
                  </a:lnTo>
                  <a:lnTo>
                    <a:pt x="1202131" y="196570"/>
                  </a:lnTo>
                  <a:lnTo>
                    <a:pt x="1192949" y="194843"/>
                  </a:lnTo>
                  <a:lnTo>
                    <a:pt x="1172933" y="159067"/>
                  </a:lnTo>
                  <a:lnTo>
                    <a:pt x="1171130" y="120954"/>
                  </a:lnTo>
                  <a:lnTo>
                    <a:pt x="1171321" y="110947"/>
                  </a:lnTo>
                  <a:lnTo>
                    <a:pt x="1179029" y="64731"/>
                  </a:lnTo>
                  <a:lnTo>
                    <a:pt x="1202131" y="46875"/>
                  </a:lnTo>
                  <a:lnTo>
                    <a:pt x="1210449" y="48844"/>
                  </a:lnTo>
                  <a:lnTo>
                    <a:pt x="1229829" y="86779"/>
                  </a:lnTo>
                  <a:lnTo>
                    <a:pt x="1231696" y="123990"/>
                  </a:lnTo>
                  <a:lnTo>
                    <a:pt x="1231696" y="52616"/>
                  </a:lnTo>
                  <a:lnTo>
                    <a:pt x="1225613" y="46875"/>
                  </a:lnTo>
                  <a:lnTo>
                    <a:pt x="1214628" y="41236"/>
                  </a:lnTo>
                  <a:lnTo>
                    <a:pt x="1202131" y="39306"/>
                  </a:lnTo>
                  <a:lnTo>
                    <a:pt x="1188554" y="41262"/>
                  </a:lnTo>
                  <a:lnTo>
                    <a:pt x="1159243" y="69557"/>
                  </a:lnTo>
                  <a:lnTo>
                    <a:pt x="1148219" y="106756"/>
                  </a:lnTo>
                  <a:lnTo>
                    <a:pt x="1147419" y="120954"/>
                  </a:lnTo>
                  <a:lnTo>
                    <a:pt x="1148499" y="139357"/>
                  </a:lnTo>
                  <a:lnTo>
                    <a:pt x="1163675" y="182956"/>
                  </a:lnTo>
                  <a:lnTo>
                    <a:pt x="1200658" y="204127"/>
                  </a:lnTo>
                  <a:lnTo>
                    <a:pt x="1216152" y="201599"/>
                  </a:lnTo>
                  <a:lnTo>
                    <a:pt x="1247952" y="164807"/>
                  </a:lnTo>
                  <a:lnTo>
                    <a:pt x="1253566" y="132270"/>
                  </a:lnTo>
                  <a:lnTo>
                    <a:pt x="1253871" y="12095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101" name="object 101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879332" y="6183697"/>
              <a:ext cx="90196" cy="164821"/>
            </a:xfrm>
            <a:prstGeom prst="rect">
              <a:avLst/>
            </a:prstGeom>
          </p:spPr>
        </p:pic>
        <p:pic>
          <p:nvPicPr>
            <p:cNvPr id="102" name="object 102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993200" y="6180675"/>
              <a:ext cx="100544" cy="167843"/>
            </a:xfrm>
            <a:prstGeom prst="rect">
              <a:avLst/>
            </a:prstGeom>
          </p:spPr>
        </p:pic>
        <p:sp>
          <p:nvSpPr>
            <p:cNvPr id="103" name="object 103"/>
            <p:cNvSpPr/>
            <p:nvPr/>
          </p:nvSpPr>
          <p:spPr>
            <a:xfrm>
              <a:off x="1632407" y="6147422"/>
              <a:ext cx="813435" cy="287655"/>
            </a:xfrm>
            <a:custGeom>
              <a:avLst/>
              <a:gdLst/>
              <a:ahLst/>
              <a:cxnLst/>
              <a:rect l="l" t="t" r="r" b="b"/>
              <a:pathLst>
                <a:path w="813435" h="287654">
                  <a:moveTo>
                    <a:pt x="56184" y="6045"/>
                  </a:moveTo>
                  <a:lnTo>
                    <a:pt x="20764" y="43586"/>
                  </a:lnTo>
                  <a:lnTo>
                    <a:pt x="7493" y="80911"/>
                  </a:lnTo>
                  <a:lnTo>
                    <a:pt x="838" y="122161"/>
                  </a:lnTo>
                  <a:lnTo>
                    <a:pt x="0" y="143649"/>
                  </a:lnTo>
                  <a:lnTo>
                    <a:pt x="838" y="165125"/>
                  </a:lnTo>
                  <a:lnTo>
                    <a:pt x="7493" y="206375"/>
                  </a:lnTo>
                  <a:lnTo>
                    <a:pt x="20764" y="243700"/>
                  </a:lnTo>
                  <a:lnTo>
                    <a:pt x="51739" y="287286"/>
                  </a:lnTo>
                  <a:lnTo>
                    <a:pt x="56184" y="281241"/>
                  </a:lnTo>
                  <a:lnTo>
                    <a:pt x="47002" y="269328"/>
                  </a:lnTo>
                  <a:lnTo>
                    <a:pt x="39357" y="256298"/>
                  </a:lnTo>
                  <a:lnTo>
                    <a:pt x="24206" y="209778"/>
                  </a:lnTo>
                  <a:lnTo>
                    <a:pt x="19773" y="168338"/>
                  </a:lnTo>
                  <a:lnTo>
                    <a:pt x="19215" y="143649"/>
                  </a:lnTo>
                  <a:lnTo>
                    <a:pt x="19773" y="118948"/>
                  </a:lnTo>
                  <a:lnTo>
                    <a:pt x="24206" y="77508"/>
                  </a:lnTo>
                  <a:lnTo>
                    <a:pt x="39357" y="30988"/>
                  </a:lnTo>
                  <a:lnTo>
                    <a:pt x="47002" y="17957"/>
                  </a:lnTo>
                  <a:lnTo>
                    <a:pt x="56184" y="6045"/>
                  </a:lnTo>
                  <a:close/>
                </a:path>
                <a:path w="813435" h="287654">
                  <a:moveTo>
                    <a:pt x="545617" y="143649"/>
                  </a:moveTo>
                  <a:lnTo>
                    <a:pt x="542099" y="101676"/>
                  </a:lnTo>
                  <a:lnTo>
                    <a:pt x="530834" y="61988"/>
                  </a:lnTo>
                  <a:lnTo>
                    <a:pt x="515112" y="27025"/>
                  </a:lnTo>
                  <a:lnTo>
                    <a:pt x="493852" y="0"/>
                  </a:lnTo>
                  <a:lnTo>
                    <a:pt x="489419" y="6045"/>
                  </a:lnTo>
                  <a:lnTo>
                    <a:pt x="497941" y="17957"/>
                  </a:lnTo>
                  <a:lnTo>
                    <a:pt x="505498" y="30988"/>
                  </a:lnTo>
                  <a:lnTo>
                    <a:pt x="519912" y="76873"/>
                  </a:lnTo>
                  <a:lnTo>
                    <a:pt x="524357" y="118745"/>
                  </a:lnTo>
                  <a:lnTo>
                    <a:pt x="524916" y="143649"/>
                  </a:lnTo>
                  <a:lnTo>
                    <a:pt x="524357" y="168541"/>
                  </a:lnTo>
                  <a:lnTo>
                    <a:pt x="519912" y="210413"/>
                  </a:lnTo>
                  <a:lnTo>
                    <a:pt x="505498" y="256298"/>
                  </a:lnTo>
                  <a:lnTo>
                    <a:pt x="489419" y="281241"/>
                  </a:lnTo>
                  <a:lnTo>
                    <a:pt x="493852" y="287286"/>
                  </a:lnTo>
                  <a:lnTo>
                    <a:pt x="523595" y="243700"/>
                  </a:lnTo>
                  <a:lnTo>
                    <a:pt x="537502" y="205727"/>
                  </a:lnTo>
                  <a:lnTo>
                    <a:pt x="544753" y="164909"/>
                  </a:lnTo>
                  <a:lnTo>
                    <a:pt x="545617" y="143649"/>
                  </a:lnTo>
                  <a:close/>
                </a:path>
                <a:path w="813435" h="287654">
                  <a:moveTo>
                    <a:pt x="646201" y="39306"/>
                  </a:moveTo>
                  <a:lnTo>
                    <a:pt x="609142" y="66535"/>
                  </a:lnTo>
                  <a:lnTo>
                    <a:pt x="586943" y="117767"/>
                  </a:lnTo>
                  <a:lnTo>
                    <a:pt x="585533" y="137591"/>
                  </a:lnTo>
                  <a:lnTo>
                    <a:pt x="587184" y="158572"/>
                  </a:lnTo>
                  <a:lnTo>
                    <a:pt x="600468" y="197129"/>
                  </a:lnTo>
                  <a:lnTo>
                    <a:pt x="628192" y="230581"/>
                  </a:lnTo>
                  <a:lnTo>
                    <a:pt x="643242" y="241922"/>
                  </a:lnTo>
                  <a:lnTo>
                    <a:pt x="646201" y="237388"/>
                  </a:lnTo>
                  <a:lnTo>
                    <a:pt x="633996" y="227444"/>
                  </a:lnTo>
                  <a:lnTo>
                    <a:pt x="624027" y="215658"/>
                  </a:lnTo>
                  <a:lnTo>
                    <a:pt x="608761" y="175183"/>
                  </a:lnTo>
                  <a:lnTo>
                    <a:pt x="606183" y="134569"/>
                  </a:lnTo>
                  <a:lnTo>
                    <a:pt x="607034" y="115265"/>
                  </a:lnTo>
                  <a:lnTo>
                    <a:pt x="619582" y="69557"/>
                  </a:lnTo>
                  <a:lnTo>
                    <a:pt x="637882" y="47015"/>
                  </a:lnTo>
                  <a:lnTo>
                    <a:pt x="646201" y="39306"/>
                  </a:lnTo>
                  <a:close/>
                </a:path>
                <a:path w="813435" h="287654">
                  <a:moveTo>
                    <a:pt x="702373" y="184467"/>
                  </a:moveTo>
                  <a:lnTo>
                    <a:pt x="700798" y="181444"/>
                  </a:lnTo>
                  <a:lnTo>
                    <a:pt x="699414" y="178422"/>
                  </a:lnTo>
                  <a:lnTo>
                    <a:pt x="696455" y="175399"/>
                  </a:lnTo>
                  <a:lnTo>
                    <a:pt x="693508" y="173888"/>
                  </a:lnTo>
                  <a:lnTo>
                    <a:pt x="686015" y="173888"/>
                  </a:lnTo>
                  <a:lnTo>
                    <a:pt x="683056" y="175399"/>
                  </a:lnTo>
                  <a:lnTo>
                    <a:pt x="680097" y="178422"/>
                  </a:lnTo>
                  <a:lnTo>
                    <a:pt x="678726" y="181444"/>
                  </a:lnTo>
                  <a:lnTo>
                    <a:pt x="677138" y="184467"/>
                  </a:lnTo>
                  <a:lnTo>
                    <a:pt x="677138" y="192024"/>
                  </a:lnTo>
                  <a:lnTo>
                    <a:pt x="678726" y="195059"/>
                  </a:lnTo>
                  <a:lnTo>
                    <a:pt x="680097" y="196570"/>
                  </a:lnTo>
                  <a:lnTo>
                    <a:pt x="683056" y="199593"/>
                  </a:lnTo>
                  <a:lnTo>
                    <a:pt x="686015" y="201104"/>
                  </a:lnTo>
                  <a:lnTo>
                    <a:pt x="690549" y="201104"/>
                  </a:lnTo>
                  <a:lnTo>
                    <a:pt x="693508" y="201104"/>
                  </a:lnTo>
                  <a:lnTo>
                    <a:pt x="696455" y="199593"/>
                  </a:lnTo>
                  <a:lnTo>
                    <a:pt x="699414" y="196570"/>
                  </a:lnTo>
                  <a:lnTo>
                    <a:pt x="700798" y="195059"/>
                  </a:lnTo>
                  <a:lnTo>
                    <a:pt x="702373" y="192024"/>
                  </a:lnTo>
                  <a:lnTo>
                    <a:pt x="702373" y="184467"/>
                  </a:lnTo>
                  <a:close/>
                </a:path>
                <a:path w="813435" h="287654">
                  <a:moveTo>
                    <a:pt x="813142" y="34772"/>
                  </a:moveTo>
                  <a:lnTo>
                    <a:pt x="811771" y="33261"/>
                  </a:lnTo>
                  <a:lnTo>
                    <a:pt x="808812" y="34772"/>
                  </a:lnTo>
                  <a:lnTo>
                    <a:pt x="807237" y="37795"/>
                  </a:lnTo>
                  <a:lnTo>
                    <a:pt x="805853" y="37795"/>
                  </a:lnTo>
                  <a:lnTo>
                    <a:pt x="804278" y="39306"/>
                  </a:lnTo>
                  <a:lnTo>
                    <a:pt x="751052" y="39306"/>
                  </a:lnTo>
                  <a:lnTo>
                    <a:pt x="726020" y="95262"/>
                  </a:lnTo>
                  <a:lnTo>
                    <a:pt x="726020" y="99796"/>
                  </a:lnTo>
                  <a:lnTo>
                    <a:pt x="730364" y="99796"/>
                  </a:lnTo>
                  <a:lnTo>
                    <a:pt x="738187" y="100342"/>
                  </a:lnTo>
                  <a:lnTo>
                    <a:pt x="776478" y="115049"/>
                  </a:lnTo>
                  <a:lnTo>
                    <a:pt x="794029" y="151206"/>
                  </a:lnTo>
                  <a:lnTo>
                    <a:pt x="793470" y="159092"/>
                  </a:lnTo>
                  <a:lnTo>
                    <a:pt x="767892" y="191198"/>
                  </a:lnTo>
                  <a:lnTo>
                    <a:pt x="761504" y="192024"/>
                  </a:lnTo>
                  <a:lnTo>
                    <a:pt x="758545" y="192024"/>
                  </a:lnTo>
                  <a:lnTo>
                    <a:pt x="752640" y="189001"/>
                  </a:lnTo>
                  <a:lnTo>
                    <a:pt x="745147" y="184467"/>
                  </a:lnTo>
                  <a:lnTo>
                    <a:pt x="737857" y="179933"/>
                  </a:lnTo>
                  <a:lnTo>
                    <a:pt x="731939" y="176911"/>
                  </a:lnTo>
                  <a:lnTo>
                    <a:pt x="724446" y="176911"/>
                  </a:lnTo>
                  <a:lnTo>
                    <a:pt x="721487" y="178422"/>
                  </a:lnTo>
                  <a:lnTo>
                    <a:pt x="720115" y="179933"/>
                  </a:lnTo>
                  <a:lnTo>
                    <a:pt x="718540" y="181444"/>
                  </a:lnTo>
                  <a:lnTo>
                    <a:pt x="718540" y="192024"/>
                  </a:lnTo>
                  <a:lnTo>
                    <a:pt x="721487" y="196570"/>
                  </a:lnTo>
                  <a:lnTo>
                    <a:pt x="728980" y="198081"/>
                  </a:lnTo>
                  <a:lnTo>
                    <a:pt x="733323" y="199593"/>
                  </a:lnTo>
                  <a:lnTo>
                    <a:pt x="740803" y="201104"/>
                  </a:lnTo>
                  <a:lnTo>
                    <a:pt x="748106" y="201104"/>
                  </a:lnTo>
                  <a:lnTo>
                    <a:pt x="760882" y="199974"/>
                  </a:lnTo>
                  <a:lnTo>
                    <a:pt x="772693" y="196570"/>
                  </a:lnTo>
                  <a:lnTo>
                    <a:pt x="781494" y="192024"/>
                  </a:lnTo>
                  <a:lnTo>
                    <a:pt x="783691" y="190893"/>
                  </a:lnTo>
                  <a:lnTo>
                    <a:pt x="810653" y="152768"/>
                  </a:lnTo>
                  <a:lnTo>
                    <a:pt x="811771" y="140614"/>
                  </a:lnTo>
                  <a:lnTo>
                    <a:pt x="811771" y="133057"/>
                  </a:lnTo>
                  <a:lnTo>
                    <a:pt x="794029" y="99796"/>
                  </a:lnTo>
                  <a:lnTo>
                    <a:pt x="789216" y="95262"/>
                  </a:lnTo>
                  <a:lnTo>
                    <a:pt x="752081" y="80632"/>
                  </a:lnTo>
                  <a:lnTo>
                    <a:pt x="743762" y="78625"/>
                  </a:lnTo>
                  <a:lnTo>
                    <a:pt x="752640" y="57454"/>
                  </a:lnTo>
                  <a:lnTo>
                    <a:pt x="804278" y="57454"/>
                  </a:lnTo>
                  <a:lnTo>
                    <a:pt x="804278" y="55943"/>
                  </a:lnTo>
                  <a:lnTo>
                    <a:pt x="813142" y="3477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104" name="object 104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2469410" y="6180675"/>
              <a:ext cx="94611" cy="167843"/>
            </a:xfrm>
            <a:prstGeom prst="rect">
              <a:avLst/>
            </a:prstGeom>
          </p:spPr>
        </p:pic>
        <p:sp>
          <p:nvSpPr>
            <p:cNvPr id="105" name="object 105"/>
            <p:cNvSpPr/>
            <p:nvPr/>
          </p:nvSpPr>
          <p:spPr>
            <a:xfrm>
              <a:off x="2583141" y="6183697"/>
              <a:ext cx="60960" cy="205740"/>
            </a:xfrm>
            <a:custGeom>
              <a:avLst/>
              <a:gdLst/>
              <a:ahLst/>
              <a:cxnLst/>
              <a:rect l="l" t="t" r="r" b="b"/>
              <a:pathLst>
                <a:path w="60960" h="205739">
                  <a:moveTo>
                    <a:pt x="2956" y="0"/>
                  </a:moveTo>
                  <a:lnTo>
                    <a:pt x="0" y="3021"/>
                  </a:lnTo>
                  <a:lnTo>
                    <a:pt x="11398" y="12715"/>
                  </a:lnTo>
                  <a:lnTo>
                    <a:pt x="20967" y="23824"/>
                  </a:lnTo>
                  <a:lnTo>
                    <a:pt x="36852" y="62473"/>
                  </a:lnTo>
                  <a:lnTo>
                    <a:pt x="40012" y="105850"/>
                  </a:lnTo>
                  <a:lnTo>
                    <a:pt x="39165" y="125389"/>
                  </a:lnTo>
                  <a:lnTo>
                    <a:pt x="26609" y="172382"/>
                  </a:lnTo>
                  <a:lnTo>
                    <a:pt x="0" y="201111"/>
                  </a:lnTo>
                  <a:lnTo>
                    <a:pt x="2956" y="205646"/>
                  </a:lnTo>
                  <a:lnTo>
                    <a:pt x="7490" y="202622"/>
                  </a:lnTo>
                  <a:lnTo>
                    <a:pt x="11826" y="198085"/>
                  </a:lnTo>
                  <a:lnTo>
                    <a:pt x="19316" y="193550"/>
                  </a:lnTo>
                  <a:lnTo>
                    <a:pt x="47111" y="157993"/>
                  </a:lnTo>
                  <a:lnTo>
                    <a:pt x="59550" y="120027"/>
                  </a:lnTo>
                  <a:lnTo>
                    <a:pt x="60708" y="102827"/>
                  </a:lnTo>
                  <a:lnTo>
                    <a:pt x="59286" y="83190"/>
                  </a:lnTo>
                  <a:lnTo>
                    <a:pt x="37056" y="30258"/>
                  </a:lnTo>
                  <a:lnTo>
                    <a:pt x="11804" y="5370"/>
                  </a:lnTo>
                  <a:lnTo>
                    <a:pt x="295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106" name="object 106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2694112" y="6232086"/>
              <a:ext cx="107817" cy="113409"/>
            </a:xfrm>
            <a:prstGeom prst="rect">
              <a:avLst/>
            </a:prstGeom>
          </p:spPr>
        </p:pic>
        <p:sp>
          <p:nvSpPr>
            <p:cNvPr id="107" name="object 107"/>
            <p:cNvSpPr/>
            <p:nvPr/>
          </p:nvSpPr>
          <p:spPr>
            <a:xfrm>
              <a:off x="2855137" y="6183706"/>
              <a:ext cx="318135" cy="205740"/>
            </a:xfrm>
            <a:custGeom>
              <a:avLst/>
              <a:gdLst/>
              <a:ahLst/>
              <a:cxnLst/>
              <a:rect l="l" t="t" r="r" b="b"/>
              <a:pathLst>
                <a:path w="318135" h="205739">
                  <a:moveTo>
                    <a:pt x="60718" y="3022"/>
                  </a:moveTo>
                  <a:lnTo>
                    <a:pt x="23660" y="30251"/>
                  </a:lnTo>
                  <a:lnTo>
                    <a:pt x="1422" y="81483"/>
                  </a:lnTo>
                  <a:lnTo>
                    <a:pt x="0" y="101307"/>
                  </a:lnTo>
                  <a:lnTo>
                    <a:pt x="1663" y="122288"/>
                  </a:lnTo>
                  <a:lnTo>
                    <a:pt x="14973" y="160845"/>
                  </a:lnTo>
                  <a:lnTo>
                    <a:pt x="43294" y="194297"/>
                  </a:lnTo>
                  <a:lnTo>
                    <a:pt x="57759" y="205638"/>
                  </a:lnTo>
                  <a:lnTo>
                    <a:pt x="60718" y="201104"/>
                  </a:lnTo>
                  <a:lnTo>
                    <a:pt x="49288" y="191160"/>
                  </a:lnTo>
                  <a:lnTo>
                    <a:pt x="39573" y="179374"/>
                  </a:lnTo>
                  <a:lnTo>
                    <a:pt x="23279" y="138899"/>
                  </a:lnTo>
                  <a:lnTo>
                    <a:pt x="20701" y="98285"/>
                  </a:lnTo>
                  <a:lnTo>
                    <a:pt x="21551" y="78981"/>
                  </a:lnTo>
                  <a:lnTo>
                    <a:pt x="34099" y="33274"/>
                  </a:lnTo>
                  <a:lnTo>
                    <a:pt x="52400" y="10731"/>
                  </a:lnTo>
                  <a:lnTo>
                    <a:pt x="60718" y="3022"/>
                  </a:lnTo>
                  <a:close/>
                </a:path>
                <a:path w="318135" h="205739">
                  <a:moveTo>
                    <a:pt x="118465" y="148183"/>
                  </a:moveTo>
                  <a:lnTo>
                    <a:pt x="116890" y="145161"/>
                  </a:lnTo>
                  <a:lnTo>
                    <a:pt x="110972" y="139115"/>
                  </a:lnTo>
                  <a:lnTo>
                    <a:pt x="108013" y="137604"/>
                  </a:lnTo>
                  <a:lnTo>
                    <a:pt x="100723" y="137604"/>
                  </a:lnTo>
                  <a:lnTo>
                    <a:pt x="97764" y="139115"/>
                  </a:lnTo>
                  <a:lnTo>
                    <a:pt x="96189" y="142138"/>
                  </a:lnTo>
                  <a:lnTo>
                    <a:pt x="93230" y="145161"/>
                  </a:lnTo>
                  <a:lnTo>
                    <a:pt x="91859" y="148183"/>
                  </a:lnTo>
                  <a:lnTo>
                    <a:pt x="91859" y="155740"/>
                  </a:lnTo>
                  <a:lnTo>
                    <a:pt x="93230" y="158775"/>
                  </a:lnTo>
                  <a:lnTo>
                    <a:pt x="94818" y="160286"/>
                  </a:lnTo>
                  <a:lnTo>
                    <a:pt x="97764" y="163309"/>
                  </a:lnTo>
                  <a:lnTo>
                    <a:pt x="100723" y="164820"/>
                  </a:lnTo>
                  <a:lnTo>
                    <a:pt x="105067" y="164820"/>
                  </a:lnTo>
                  <a:lnTo>
                    <a:pt x="108013" y="164820"/>
                  </a:lnTo>
                  <a:lnTo>
                    <a:pt x="110972" y="163309"/>
                  </a:lnTo>
                  <a:lnTo>
                    <a:pt x="113931" y="160286"/>
                  </a:lnTo>
                  <a:lnTo>
                    <a:pt x="116890" y="158775"/>
                  </a:lnTo>
                  <a:lnTo>
                    <a:pt x="118465" y="155740"/>
                  </a:lnTo>
                  <a:lnTo>
                    <a:pt x="118465" y="148183"/>
                  </a:lnTo>
                  <a:close/>
                </a:path>
                <a:path w="318135" h="205739">
                  <a:moveTo>
                    <a:pt x="233692" y="65405"/>
                  </a:moveTo>
                  <a:lnTo>
                    <a:pt x="220370" y="21170"/>
                  </a:lnTo>
                  <a:lnTo>
                    <a:pt x="211505" y="11112"/>
                  </a:lnTo>
                  <a:lnTo>
                    <a:pt x="211505" y="62001"/>
                  </a:lnTo>
                  <a:lnTo>
                    <a:pt x="211505" y="69557"/>
                  </a:lnTo>
                  <a:lnTo>
                    <a:pt x="210121" y="74091"/>
                  </a:lnTo>
                  <a:lnTo>
                    <a:pt x="210121" y="83172"/>
                  </a:lnTo>
                  <a:lnTo>
                    <a:pt x="208546" y="84683"/>
                  </a:lnTo>
                  <a:lnTo>
                    <a:pt x="205587" y="87706"/>
                  </a:lnTo>
                  <a:lnTo>
                    <a:pt x="199669" y="90728"/>
                  </a:lnTo>
                  <a:lnTo>
                    <a:pt x="195338" y="93751"/>
                  </a:lnTo>
                  <a:lnTo>
                    <a:pt x="189420" y="95262"/>
                  </a:lnTo>
                  <a:lnTo>
                    <a:pt x="184886" y="95262"/>
                  </a:lnTo>
                  <a:lnTo>
                    <a:pt x="155968" y="65405"/>
                  </a:lnTo>
                  <a:lnTo>
                    <a:pt x="153949" y="48387"/>
                  </a:lnTo>
                  <a:lnTo>
                    <a:pt x="154470" y="38747"/>
                  </a:lnTo>
                  <a:lnTo>
                    <a:pt x="171678" y="7569"/>
                  </a:lnTo>
                  <a:lnTo>
                    <a:pt x="178981" y="7569"/>
                  </a:lnTo>
                  <a:lnTo>
                    <a:pt x="209283" y="39509"/>
                  </a:lnTo>
                  <a:lnTo>
                    <a:pt x="211505" y="62001"/>
                  </a:lnTo>
                  <a:lnTo>
                    <a:pt x="211505" y="11112"/>
                  </a:lnTo>
                  <a:lnTo>
                    <a:pt x="206654" y="7569"/>
                  </a:lnTo>
                  <a:lnTo>
                    <a:pt x="203784" y="5486"/>
                  </a:lnTo>
                  <a:lnTo>
                    <a:pt x="193014" y="1397"/>
                  </a:lnTo>
                  <a:lnTo>
                    <a:pt x="180555" y="0"/>
                  </a:lnTo>
                  <a:lnTo>
                    <a:pt x="170815" y="1104"/>
                  </a:lnTo>
                  <a:lnTo>
                    <a:pt x="140652" y="25146"/>
                  </a:lnTo>
                  <a:lnTo>
                    <a:pt x="133248" y="57467"/>
                  </a:lnTo>
                  <a:lnTo>
                    <a:pt x="133819" y="67132"/>
                  </a:lnTo>
                  <a:lnTo>
                    <a:pt x="156857" y="102260"/>
                  </a:lnTo>
                  <a:lnTo>
                    <a:pt x="174637" y="105854"/>
                  </a:lnTo>
                  <a:lnTo>
                    <a:pt x="177596" y="105854"/>
                  </a:lnTo>
                  <a:lnTo>
                    <a:pt x="181940" y="104330"/>
                  </a:lnTo>
                  <a:lnTo>
                    <a:pt x="186461" y="104330"/>
                  </a:lnTo>
                  <a:lnTo>
                    <a:pt x="193763" y="102819"/>
                  </a:lnTo>
                  <a:lnTo>
                    <a:pt x="199669" y="99796"/>
                  </a:lnTo>
                  <a:lnTo>
                    <a:pt x="205587" y="95262"/>
                  </a:lnTo>
                  <a:lnTo>
                    <a:pt x="210121" y="92240"/>
                  </a:lnTo>
                  <a:lnTo>
                    <a:pt x="192011" y="130048"/>
                  </a:lnTo>
                  <a:lnTo>
                    <a:pt x="158280" y="157264"/>
                  </a:lnTo>
                  <a:lnTo>
                    <a:pt x="152361" y="158775"/>
                  </a:lnTo>
                  <a:lnTo>
                    <a:pt x="146456" y="161798"/>
                  </a:lnTo>
                  <a:lnTo>
                    <a:pt x="139166" y="163309"/>
                  </a:lnTo>
                  <a:lnTo>
                    <a:pt x="139166" y="167843"/>
                  </a:lnTo>
                  <a:lnTo>
                    <a:pt x="182245" y="156083"/>
                  </a:lnTo>
                  <a:lnTo>
                    <a:pt x="214083" y="128130"/>
                  </a:lnTo>
                  <a:lnTo>
                    <a:pt x="230619" y="93751"/>
                  </a:lnTo>
                  <a:lnTo>
                    <a:pt x="230911" y="92240"/>
                  </a:lnTo>
                  <a:lnTo>
                    <a:pt x="232435" y="84683"/>
                  </a:lnTo>
                  <a:lnTo>
                    <a:pt x="233438" y="75793"/>
                  </a:lnTo>
                  <a:lnTo>
                    <a:pt x="233667" y="69557"/>
                  </a:lnTo>
                  <a:lnTo>
                    <a:pt x="233692" y="65405"/>
                  </a:lnTo>
                  <a:close/>
                </a:path>
                <a:path w="318135" h="205739">
                  <a:moveTo>
                    <a:pt x="317931" y="102819"/>
                  </a:moveTo>
                  <a:lnTo>
                    <a:pt x="312242" y="64833"/>
                  </a:lnTo>
                  <a:lnTo>
                    <a:pt x="294284" y="30251"/>
                  </a:lnTo>
                  <a:lnTo>
                    <a:pt x="260388" y="0"/>
                  </a:lnTo>
                  <a:lnTo>
                    <a:pt x="257429" y="3022"/>
                  </a:lnTo>
                  <a:lnTo>
                    <a:pt x="268706" y="12712"/>
                  </a:lnTo>
                  <a:lnTo>
                    <a:pt x="278218" y="23825"/>
                  </a:lnTo>
                  <a:lnTo>
                    <a:pt x="294170" y="62471"/>
                  </a:lnTo>
                  <a:lnTo>
                    <a:pt x="297243" y="105854"/>
                  </a:lnTo>
                  <a:lnTo>
                    <a:pt x="296405" y="125387"/>
                  </a:lnTo>
                  <a:lnTo>
                    <a:pt x="282397" y="172491"/>
                  </a:lnTo>
                  <a:lnTo>
                    <a:pt x="257429" y="201104"/>
                  </a:lnTo>
                  <a:lnTo>
                    <a:pt x="260388" y="205638"/>
                  </a:lnTo>
                  <a:lnTo>
                    <a:pt x="264718" y="202615"/>
                  </a:lnTo>
                  <a:lnTo>
                    <a:pt x="269252" y="198081"/>
                  </a:lnTo>
                  <a:lnTo>
                    <a:pt x="276542" y="193548"/>
                  </a:lnTo>
                  <a:lnTo>
                    <a:pt x="304368" y="157988"/>
                  </a:lnTo>
                  <a:lnTo>
                    <a:pt x="316877" y="120027"/>
                  </a:lnTo>
                  <a:lnTo>
                    <a:pt x="317677" y="111633"/>
                  </a:lnTo>
                  <a:lnTo>
                    <a:pt x="317931" y="10281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108" name="object 108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3210137" y="6183697"/>
              <a:ext cx="180352" cy="205646"/>
            </a:xfrm>
            <a:prstGeom prst="rect">
              <a:avLst/>
            </a:prstGeom>
          </p:spPr>
        </p:pic>
        <p:sp>
          <p:nvSpPr>
            <p:cNvPr id="109" name="object 109"/>
            <p:cNvSpPr/>
            <p:nvPr/>
          </p:nvSpPr>
          <p:spPr>
            <a:xfrm>
              <a:off x="3414141" y="6183706"/>
              <a:ext cx="232410" cy="205740"/>
            </a:xfrm>
            <a:custGeom>
              <a:avLst/>
              <a:gdLst/>
              <a:ahLst/>
              <a:cxnLst/>
              <a:rect l="l" t="t" r="r" b="b"/>
              <a:pathLst>
                <a:path w="232410" h="205739">
                  <a:moveTo>
                    <a:pt x="60706" y="102819"/>
                  </a:moveTo>
                  <a:lnTo>
                    <a:pt x="54419" y="64833"/>
                  </a:lnTo>
                  <a:lnTo>
                    <a:pt x="37045" y="30251"/>
                  </a:lnTo>
                  <a:lnTo>
                    <a:pt x="2946" y="0"/>
                  </a:lnTo>
                  <a:lnTo>
                    <a:pt x="0" y="3022"/>
                  </a:lnTo>
                  <a:lnTo>
                    <a:pt x="11176" y="12712"/>
                  </a:lnTo>
                  <a:lnTo>
                    <a:pt x="20370" y="23825"/>
                  </a:lnTo>
                  <a:lnTo>
                    <a:pt x="36842" y="62471"/>
                  </a:lnTo>
                  <a:lnTo>
                    <a:pt x="40005" y="105854"/>
                  </a:lnTo>
                  <a:lnTo>
                    <a:pt x="39141" y="125387"/>
                  </a:lnTo>
                  <a:lnTo>
                    <a:pt x="25158" y="172491"/>
                  </a:lnTo>
                  <a:lnTo>
                    <a:pt x="0" y="201104"/>
                  </a:lnTo>
                  <a:lnTo>
                    <a:pt x="1574" y="205638"/>
                  </a:lnTo>
                  <a:lnTo>
                    <a:pt x="5905" y="202615"/>
                  </a:lnTo>
                  <a:lnTo>
                    <a:pt x="11823" y="198081"/>
                  </a:lnTo>
                  <a:lnTo>
                    <a:pt x="19316" y="193548"/>
                  </a:lnTo>
                  <a:lnTo>
                    <a:pt x="47104" y="157988"/>
                  </a:lnTo>
                  <a:lnTo>
                    <a:pt x="59550" y="120027"/>
                  </a:lnTo>
                  <a:lnTo>
                    <a:pt x="60413" y="111633"/>
                  </a:lnTo>
                  <a:lnTo>
                    <a:pt x="60706" y="102819"/>
                  </a:lnTo>
                  <a:close/>
                </a:path>
                <a:path w="232410" h="205739">
                  <a:moveTo>
                    <a:pt x="232181" y="113411"/>
                  </a:moveTo>
                  <a:lnTo>
                    <a:pt x="122796" y="113411"/>
                  </a:lnTo>
                  <a:lnTo>
                    <a:pt x="122796" y="130035"/>
                  </a:lnTo>
                  <a:lnTo>
                    <a:pt x="232181" y="130035"/>
                  </a:lnTo>
                  <a:lnTo>
                    <a:pt x="232181" y="113411"/>
                  </a:lnTo>
                  <a:close/>
                </a:path>
                <a:path w="232410" h="205739">
                  <a:moveTo>
                    <a:pt x="232181" y="81648"/>
                  </a:moveTo>
                  <a:lnTo>
                    <a:pt x="122796" y="81648"/>
                  </a:lnTo>
                  <a:lnTo>
                    <a:pt x="122796" y="98285"/>
                  </a:lnTo>
                  <a:lnTo>
                    <a:pt x="232181" y="98285"/>
                  </a:lnTo>
                  <a:lnTo>
                    <a:pt x="232181" y="8164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110" name="object 110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3709803" y="6180675"/>
              <a:ext cx="492372" cy="170867"/>
            </a:xfrm>
            <a:prstGeom prst="rect">
              <a:avLst/>
            </a:prstGeom>
          </p:spPr>
        </p:pic>
        <p:sp>
          <p:nvSpPr>
            <p:cNvPr id="111" name="object 111"/>
            <p:cNvSpPr/>
            <p:nvPr/>
          </p:nvSpPr>
          <p:spPr>
            <a:xfrm>
              <a:off x="349176" y="4964497"/>
              <a:ext cx="134620" cy="161925"/>
            </a:xfrm>
            <a:custGeom>
              <a:avLst/>
              <a:gdLst/>
              <a:ahLst/>
              <a:cxnLst/>
              <a:rect l="l" t="t" r="r" b="b"/>
              <a:pathLst>
                <a:path w="134620" h="161925">
                  <a:moveTo>
                    <a:pt x="69523" y="0"/>
                  </a:moveTo>
                  <a:lnTo>
                    <a:pt x="63606" y="0"/>
                  </a:lnTo>
                  <a:lnTo>
                    <a:pt x="0" y="161798"/>
                  </a:lnTo>
                  <a:lnTo>
                    <a:pt x="134609" y="161798"/>
                  </a:lnTo>
                  <a:lnTo>
                    <a:pt x="130350" y="151211"/>
                  </a:lnTo>
                  <a:lnTo>
                    <a:pt x="16272" y="151211"/>
                  </a:lnTo>
                  <a:lnTo>
                    <a:pt x="59168" y="40834"/>
                  </a:lnTo>
                  <a:lnTo>
                    <a:pt x="85949" y="40834"/>
                  </a:lnTo>
                  <a:lnTo>
                    <a:pt x="69523" y="0"/>
                  </a:lnTo>
                  <a:close/>
                </a:path>
                <a:path w="134620" h="161925">
                  <a:moveTo>
                    <a:pt x="85949" y="40834"/>
                  </a:moveTo>
                  <a:lnTo>
                    <a:pt x="59168" y="40834"/>
                  </a:lnTo>
                  <a:lnTo>
                    <a:pt x="103545" y="151211"/>
                  </a:lnTo>
                  <a:lnTo>
                    <a:pt x="130350" y="151211"/>
                  </a:lnTo>
                  <a:lnTo>
                    <a:pt x="85949" y="4083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12" name="object 112"/>
            <p:cNvSpPr/>
            <p:nvPr/>
          </p:nvSpPr>
          <p:spPr>
            <a:xfrm>
              <a:off x="349176" y="4964497"/>
              <a:ext cx="134620" cy="161925"/>
            </a:xfrm>
            <a:custGeom>
              <a:avLst/>
              <a:gdLst/>
              <a:ahLst/>
              <a:cxnLst/>
              <a:rect l="l" t="t" r="r" b="b"/>
              <a:pathLst>
                <a:path w="134620" h="161925">
                  <a:moveTo>
                    <a:pt x="16272" y="151211"/>
                  </a:moveTo>
                  <a:lnTo>
                    <a:pt x="103545" y="151211"/>
                  </a:lnTo>
                  <a:lnTo>
                    <a:pt x="59168" y="40834"/>
                  </a:lnTo>
                  <a:lnTo>
                    <a:pt x="16272" y="151211"/>
                  </a:lnTo>
                  <a:close/>
                </a:path>
                <a:path w="134620" h="161925">
                  <a:moveTo>
                    <a:pt x="134609" y="161798"/>
                  </a:moveTo>
                  <a:lnTo>
                    <a:pt x="0" y="161798"/>
                  </a:lnTo>
                  <a:lnTo>
                    <a:pt x="63606" y="0"/>
                  </a:lnTo>
                  <a:lnTo>
                    <a:pt x="69523" y="0"/>
                  </a:lnTo>
                  <a:lnTo>
                    <a:pt x="134609" y="161798"/>
                  </a:lnTo>
                  <a:close/>
                </a:path>
              </a:pathLst>
            </a:custGeom>
            <a:ln w="448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13" name="object 113"/>
            <p:cNvSpPr/>
            <p:nvPr/>
          </p:nvSpPr>
          <p:spPr>
            <a:xfrm>
              <a:off x="491172" y="5020449"/>
              <a:ext cx="337820" cy="168275"/>
            </a:xfrm>
            <a:custGeom>
              <a:avLst/>
              <a:gdLst/>
              <a:ahLst/>
              <a:cxnLst/>
              <a:rect l="l" t="t" r="r" b="b"/>
              <a:pathLst>
                <a:path w="337819" h="168275">
                  <a:moveTo>
                    <a:pt x="149402" y="9080"/>
                  </a:moveTo>
                  <a:lnTo>
                    <a:pt x="147916" y="4546"/>
                  </a:lnTo>
                  <a:lnTo>
                    <a:pt x="144957" y="3035"/>
                  </a:lnTo>
                  <a:lnTo>
                    <a:pt x="142011" y="0"/>
                  </a:lnTo>
                  <a:lnTo>
                    <a:pt x="131660" y="0"/>
                  </a:lnTo>
                  <a:lnTo>
                    <a:pt x="130175" y="3035"/>
                  </a:lnTo>
                  <a:lnTo>
                    <a:pt x="127215" y="6057"/>
                  </a:lnTo>
                  <a:lnTo>
                    <a:pt x="127215" y="12103"/>
                  </a:lnTo>
                  <a:lnTo>
                    <a:pt x="128701" y="12103"/>
                  </a:lnTo>
                  <a:lnTo>
                    <a:pt x="128701" y="13614"/>
                  </a:lnTo>
                  <a:lnTo>
                    <a:pt x="137566" y="22682"/>
                  </a:lnTo>
                  <a:lnTo>
                    <a:pt x="137566" y="31762"/>
                  </a:lnTo>
                  <a:lnTo>
                    <a:pt x="136093" y="34785"/>
                  </a:lnTo>
                  <a:lnTo>
                    <a:pt x="133134" y="39319"/>
                  </a:lnTo>
                  <a:lnTo>
                    <a:pt x="130175" y="45364"/>
                  </a:lnTo>
                  <a:lnTo>
                    <a:pt x="124256" y="54444"/>
                  </a:lnTo>
                  <a:lnTo>
                    <a:pt x="119824" y="60490"/>
                  </a:lnTo>
                  <a:lnTo>
                    <a:pt x="110947" y="71069"/>
                  </a:lnTo>
                  <a:lnTo>
                    <a:pt x="103555" y="80149"/>
                  </a:lnTo>
                  <a:lnTo>
                    <a:pt x="99123" y="86194"/>
                  </a:lnTo>
                  <a:lnTo>
                    <a:pt x="99123" y="87706"/>
                  </a:lnTo>
                  <a:lnTo>
                    <a:pt x="93916" y="27228"/>
                  </a:lnTo>
                  <a:lnTo>
                    <a:pt x="91706" y="1524"/>
                  </a:lnTo>
                  <a:lnTo>
                    <a:pt x="90233" y="0"/>
                  </a:lnTo>
                  <a:lnTo>
                    <a:pt x="87274" y="0"/>
                  </a:lnTo>
                  <a:lnTo>
                    <a:pt x="87274" y="1524"/>
                  </a:lnTo>
                  <a:lnTo>
                    <a:pt x="41427" y="74091"/>
                  </a:lnTo>
                  <a:lnTo>
                    <a:pt x="40208" y="62001"/>
                  </a:lnTo>
                  <a:lnTo>
                    <a:pt x="39217" y="52552"/>
                  </a:lnTo>
                  <a:lnTo>
                    <a:pt x="38100" y="42633"/>
                  </a:lnTo>
                  <a:lnTo>
                    <a:pt x="36995" y="33274"/>
                  </a:lnTo>
                  <a:lnTo>
                    <a:pt x="35623" y="18503"/>
                  </a:lnTo>
                  <a:lnTo>
                    <a:pt x="33832" y="8128"/>
                  </a:lnTo>
                  <a:lnTo>
                    <a:pt x="31775" y="2006"/>
                  </a:lnTo>
                  <a:lnTo>
                    <a:pt x="29578" y="0"/>
                  </a:lnTo>
                  <a:lnTo>
                    <a:pt x="19227" y="1524"/>
                  </a:lnTo>
                  <a:lnTo>
                    <a:pt x="14795" y="3035"/>
                  </a:lnTo>
                  <a:lnTo>
                    <a:pt x="11836" y="3035"/>
                  </a:lnTo>
                  <a:lnTo>
                    <a:pt x="8877" y="4546"/>
                  </a:lnTo>
                  <a:lnTo>
                    <a:pt x="5918" y="4546"/>
                  </a:lnTo>
                  <a:lnTo>
                    <a:pt x="2959" y="6057"/>
                  </a:lnTo>
                  <a:lnTo>
                    <a:pt x="0" y="6057"/>
                  </a:lnTo>
                  <a:lnTo>
                    <a:pt x="0" y="9080"/>
                  </a:lnTo>
                  <a:lnTo>
                    <a:pt x="10363" y="9080"/>
                  </a:lnTo>
                  <a:lnTo>
                    <a:pt x="14795" y="10591"/>
                  </a:lnTo>
                  <a:lnTo>
                    <a:pt x="20713" y="39319"/>
                  </a:lnTo>
                  <a:lnTo>
                    <a:pt x="22186" y="45364"/>
                  </a:lnTo>
                  <a:lnTo>
                    <a:pt x="22186" y="57467"/>
                  </a:lnTo>
                  <a:lnTo>
                    <a:pt x="23660" y="65024"/>
                  </a:lnTo>
                  <a:lnTo>
                    <a:pt x="23749" y="80149"/>
                  </a:lnTo>
                  <a:lnTo>
                    <a:pt x="25146" y="107365"/>
                  </a:lnTo>
                  <a:lnTo>
                    <a:pt x="26619" y="108877"/>
                  </a:lnTo>
                  <a:lnTo>
                    <a:pt x="28105" y="108877"/>
                  </a:lnTo>
                  <a:lnTo>
                    <a:pt x="28105" y="107365"/>
                  </a:lnTo>
                  <a:lnTo>
                    <a:pt x="29578" y="107365"/>
                  </a:lnTo>
                  <a:lnTo>
                    <a:pt x="49237" y="74091"/>
                  </a:lnTo>
                  <a:lnTo>
                    <a:pt x="76923" y="27228"/>
                  </a:lnTo>
                  <a:lnTo>
                    <a:pt x="84315" y="101320"/>
                  </a:lnTo>
                  <a:lnTo>
                    <a:pt x="84315" y="108877"/>
                  </a:lnTo>
                  <a:lnTo>
                    <a:pt x="85788" y="108877"/>
                  </a:lnTo>
                  <a:lnTo>
                    <a:pt x="88595" y="107480"/>
                  </a:lnTo>
                  <a:lnTo>
                    <a:pt x="92633" y="103390"/>
                  </a:lnTo>
                  <a:lnTo>
                    <a:pt x="98069" y="96761"/>
                  </a:lnTo>
                  <a:lnTo>
                    <a:pt x="105041" y="87706"/>
                  </a:lnTo>
                  <a:lnTo>
                    <a:pt x="110350" y="81775"/>
                  </a:lnTo>
                  <a:lnTo>
                    <a:pt x="115392" y="75425"/>
                  </a:lnTo>
                  <a:lnTo>
                    <a:pt x="120421" y="68783"/>
                  </a:lnTo>
                  <a:lnTo>
                    <a:pt x="125742" y="62001"/>
                  </a:lnTo>
                  <a:lnTo>
                    <a:pt x="131660" y="52933"/>
                  </a:lnTo>
                  <a:lnTo>
                    <a:pt x="136093" y="46875"/>
                  </a:lnTo>
                  <a:lnTo>
                    <a:pt x="139052" y="40830"/>
                  </a:lnTo>
                  <a:lnTo>
                    <a:pt x="143789" y="32537"/>
                  </a:lnTo>
                  <a:lnTo>
                    <a:pt x="147002" y="25527"/>
                  </a:lnTo>
                  <a:lnTo>
                    <a:pt x="148818" y="19354"/>
                  </a:lnTo>
                  <a:lnTo>
                    <a:pt x="149402" y="13614"/>
                  </a:lnTo>
                  <a:lnTo>
                    <a:pt x="149402" y="9080"/>
                  </a:lnTo>
                  <a:close/>
                </a:path>
                <a:path w="337819" h="168275">
                  <a:moveTo>
                    <a:pt x="215963" y="107365"/>
                  </a:moveTo>
                  <a:lnTo>
                    <a:pt x="190830" y="107365"/>
                  </a:lnTo>
                  <a:lnTo>
                    <a:pt x="190830" y="108877"/>
                  </a:lnTo>
                  <a:lnTo>
                    <a:pt x="195262" y="108877"/>
                  </a:lnTo>
                  <a:lnTo>
                    <a:pt x="196735" y="110388"/>
                  </a:lnTo>
                  <a:lnTo>
                    <a:pt x="199694" y="110388"/>
                  </a:lnTo>
                  <a:lnTo>
                    <a:pt x="199694" y="113411"/>
                  </a:lnTo>
                  <a:lnTo>
                    <a:pt x="173075" y="136093"/>
                  </a:lnTo>
                  <a:lnTo>
                    <a:pt x="189344" y="72580"/>
                  </a:lnTo>
                  <a:lnTo>
                    <a:pt x="189344" y="71069"/>
                  </a:lnTo>
                  <a:lnTo>
                    <a:pt x="187871" y="72580"/>
                  </a:lnTo>
                  <a:lnTo>
                    <a:pt x="183426" y="72580"/>
                  </a:lnTo>
                  <a:lnTo>
                    <a:pt x="181952" y="74091"/>
                  </a:lnTo>
                  <a:lnTo>
                    <a:pt x="173075" y="74091"/>
                  </a:lnTo>
                  <a:lnTo>
                    <a:pt x="170116" y="75615"/>
                  </a:lnTo>
                  <a:lnTo>
                    <a:pt x="168643" y="75615"/>
                  </a:lnTo>
                  <a:lnTo>
                    <a:pt x="168643" y="77127"/>
                  </a:lnTo>
                  <a:lnTo>
                    <a:pt x="174561" y="77127"/>
                  </a:lnTo>
                  <a:lnTo>
                    <a:pt x="177520" y="80149"/>
                  </a:lnTo>
                  <a:lnTo>
                    <a:pt x="177520" y="84683"/>
                  </a:lnTo>
                  <a:lnTo>
                    <a:pt x="155321" y="166331"/>
                  </a:lnTo>
                  <a:lnTo>
                    <a:pt x="165684" y="166331"/>
                  </a:lnTo>
                  <a:lnTo>
                    <a:pt x="171602" y="142138"/>
                  </a:lnTo>
                  <a:lnTo>
                    <a:pt x="177520" y="137604"/>
                  </a:lnTo>
                  <a:lnTo>
                    <a:pt x="178993" y="140627"/>
                  </a:lnTo>
                  <a:lnTo>
                    <a:pt x="180479" y="145161"/>
                  </a:lnTo>
                  <a:lnTo>
                    <a:pt x="184912" y="154241"/>
                  </a:lnTo>
                  <a:lnTo>
                    <a:pt x="186385" y="155752"/>
                  </a:lnTo>
                  <a:lnTo>
                    <a:pt x="187871" y="161798"/>
                  </a:lnTo>
                  <a:lnTo>
                    <a:pt x="193776" y="167843"/>
                  </a:lnTo>
                  <a:lnTo>
                    <a:pt x="199694" y="167843"/>
                  </a:lnTo>
                  <a:lnTo>
                    <a:pt x="202653" y="166331"/>
                  </a:lnTo>
                  <a:lnTo>
                    <a:pt x="207086" y="161798"/>
                  </a:lnTo>
                  <a:lnTo>
                    <a:pt x="207835" y="160286"/>
                  </a:lnTo>
                  <a:lnTo>
                    <a:pt x="211531" y="152730"/>
                  </a:lnTo>
                  <a:lnTo>
                    <a:pt x="210045" y="151218"/>
                  </a:lnTo>
                  <a:lnTo>
                    <a:pt x="207086" y="157264"/>
                  </a:lnTo>
                  <a:lnTo>
                    <a:pt x="204139" y="160286"/>
                  </a:lnTo>
                  <a:lnTo>
                    <a:pt x="198221" y="160286"/>
                  </a:lnTo>
                  <a:lnTo>
                    <a:pt x="196735" y="157264"/>
                  </a:lnTo>
                  <a:lnTo>
                    <a:pt x="195326" y="153860"/>
                  </a:lnTo>
                  <a:lnTo>
                    <a:pt x="190296" y="140246"/>
                  </a:lnTo>
                  <a:lnTo>
                    <a:pt x="189280" y="137604"/>
                  </a:lnTo>
                  <a:lnTo>
                    <a:pt x="188696" y="136093"/>
                  </a:lnTo>
                  <a:lnTo>
                    <a:pt x="186385" y="130048"/>
                  </a:lnTo>
                  <a:lnTo>
                    <a:pt x="204063" y="114731"/>
                  </a:lnTo>
                  <a:lnTo>
                    <a:pt x="207086" y="111899"/>
                  </a:lnTo>
                  <a:lnTo>
                    <a:pt x="213004" y="108877"/>
                  </a:lnTo>
                  <a:lnTo>
                    <a:pt x="215963" y="108877"/>
                  </a:lnTo>
                  <a:lnTo>
                    <a:pt x="215963" y="107365"/>
                  </a:lnTo>
                  <a:close/>
                </a:path>
                <a:path w="337819" h="168275">
                  <a:moveTo>
                    <a:pt x="289941" y="137604"/>
                  </a:moveTo>
                  <a:lnTo>
                    <a:pt x="226339" y="137604"/>
                  </a:lnTo>
                  <a:lnTo>
                    <a:pt x="226339" y="148183"/>
                  </a:lnTo>
                  <a:lnTo>
                    <a:pt x="289941" y="148183"/>
                  </a:lnTo>
                  <a:lnTo>
                    <a:pt x="289941" y="137604"/>
                  </a:lnTo>
                  <a:close/>
                </a:path>
                <a:path w="337819" h="168275">
                  <a:moveTo>
                    <a:pt x="289941" y="119456"/>
                  </a:moveTo>
                  <a:lnTo>
                    <a:pt x="226339" y="119456"/>
                  </a:lnTo>
                  <a:lnTo>
                    <a:pt x="226339" y="130048"/>
                  </a:lnTo>
                  <a:lnTo>
                    <a:pt x="289941" y="130048"/>
                  </a:lnTo>
                  <a:lnTo>
                    <a:pt x="289941" y="119456"/>
                  </a:lnTo>
                  <a:close/>
                </a:path>
                <a:path w="337819" h="168275">
                  <a:moveTo>
                    <a:pt x="337261" y="164820"/>
                  </a:moveTo>
                  <a:lnTo>
                    <a:pt x="332828" y="164820"/>
                  </a:lnTo>
                  <a:lnTo>
                    <a:pt x="329869" y="163309"/>
                  </a:lnTo>
                  <a:lnTo>
                    <a:pt x="328383" y="163309"/>
                  </a:lnTo>
                  <a:lnTo>
                    <a:pt x="325437" y="161798"/>
                  </a:lnTo>
                  <a:lnTo>
                    <a:pt x="325437" y="84683"/>
                  </a:lnTo>
                  <a:lnTo>
                    <a:pt x="325437" y="74091"/>
                  </a:lnTo>
                  <a:lnTo>
                    <a:pt x="323951" y="72580"/>
                  </a:lnTo>
                  <a:lnTo>
                    <a:pt x="298818" y="86194"/>
                  </a:lnTo>
                  <a:lnTo>
                    <a:pt x="298818" y="87706"/>
                  </a:lnTo>
                  <a:lnTo>
                    <a:pt x="301777" y="87706"/>
                  </a:lnTo>
                  <a:lnTo>
                    <a:pt x="303250" y="86194"/>
                  </a:lnTo>
                  <a:lnTo>
                    <a:pt x="304723" y="86194"/>
                  </a:lnTo>
                  <a:lnTo>
                    <a:pt x="306209" y="84683"/>
                  </a:lnTo>
                  <a:lnTo>
                    <a:pt x="312127" y="84683"/>
                  </a:lnTo>
                  <a:lnTo>
                    <a:pt x="312127" y="86194"/>
                  </a:lnTo>
                  <a:lnTo>
                    <a:pt x="313601" y="87706"/>
                  </a:lnTo>
                  <a:lnTo>
                    <a:pt x="313601" y="158775"/>
                  </a:lnTo>
                  <a:lnTo>
                    <a:pt x="312127" y="161798"/>
                  </a:lnTo>
                  <a:lnTo>
                    <a:pt x="310642" y="161798"/>
                  </a:lnTo>
                  <a:lnTo>
                    <a:pt x="309168" y="163309"/>
                  </a:lnTo>
                  <a:lnTo>
                    <a:pt x="306209" y="164820"/>
                  </a:lnTo>
                  <a:lnTo>
                    <a:pt x="300291" y="164820"/>
                  </a:lnTo>
                  <a:lnTo>
                    <a:pt x="300291" y="166331"/>
                  </a:lnTo>
                  <a:lnTo>
                    <a:pt x="337261" y="166331"/>
                  </a:lnTo>
                  <a:lnTo>
                    <a:pt x="337261" y="16482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114" name="object 114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847685" y="5093029"/>
              <a:ext cx="229268" cy="122476"/>
            </a:xfrm>
            <a:prstGeom prst="rect">
              <a:avLst/>
            </a:prstGeom>
          </p:spPr>
        </p:pic>
        <p:sp>
          <p:nvSpPr>
            <p:cNvPr id="115" name="object 115"/>
            <p:cNvSpPr/>
            <p:nvPr/>
          </p:nvSpPr>
          <p:spPr>
            <a:xfrm>
              <a:off x="658342" y="4925199"/>
              <a:ext cx="737235" cy="245110"/>
            </a:xfrm>
            <a:custGeom>
              <a:avLst/>
              <a:gdLst/>
              <a:ahLst/>
              <a:cxnLst/>
              <a:rect l="l" t="t" r="r" b="b"/>
              <a:pathLst>
                <a:path w="737235" h="245110">
                  <a:moveTo>
                    <a:pt x="38442" y="90716"/>
                  </a:moveTo>
                  <a:lnTo>
                    <a:pt x="29565" y="90716"/>
                  </a:lnTo>
                  <a:lnTo>
                    <a:pt x="28092" y="89204"/>
                  </a:lnTo>
                  <a:lnTo>
                    <a:pt x="26606" y="89204"/>
                  </a:lnTo>
                  <a:lnTo>
                    <a:pt x="25133" y="86182"/>
                  </a:lnTo>
                  <a:lnTo>
                    <a:pt x="25133" y="10579"/>
                  </a:lnTo>
                  <a:lnTo>
                    <a:pt x="25133" y="0"/>
                  </a:lnTo>
                  <a:lnTo>
                    <a:pt x="23660" y="0"/>
                  </a:lnTo>
                  <a:lnTo>
                    <a:pt x="0" y="12090"/>
                  </a:lnTo>
                  <a:lnTo>
                    <a:pt x="0" y="13601"/>
                  </a:lnTo>
                  <a:lnTo>
                    <a:pt x="2946" y="13601"/>
                  </a:lnTo>
                  <a:lnTo>
                    <a:pt x="4432" y="12090"/>
                  </a:lnTo>
                  <a:lnTo>
                    <a:pt x="7391" y="12090"/>
                  </a:lnTo>
                  <a:lnTo>
                    <a:pt x="8864" y="10579"/>
                  </a:lnTo>
                  <a:lnTo>
                    <a:pt x="11823" y="10579"/>
                  </a:lnTo>
                  <a:lnTo>
                    <a:pt x="11823" y="12090"/>
                  </a:lnTo>
                  <a:lnTo>
                    <a:pt x="13309" y="13601"/>
                  </a:lnTo>
                  <a:lnTo>
                    <a:pt x="13309" y="87693"/>
                  </a:lnTo>
                  <a:lnTo>
                    <a:pt x="11823" y="89204"/>
                  </a:lnTo>
                  <a:lnTo>
                    <a:pt x="8864" y="89204"/>
                  </a:lnTo>
                  <a:lnTo>
                    <a:pt x="5905" y="90716"/>
                  </a:lnTo>
                  <a:lnTo>
                    <a:pt x="0" y="90716"/>
                  </a:lnTo>
                  <a:lnTo>
                    <a:pt x="0" y="93738"/>
                  </a:lnTo>
                  <a:lnTo>
                    <a:pt x="38442" y="93738"/>
                  </a:lnTo>
                  <a:lnTo>
                    <a:pt x="38442" y="90716"/>
                  </a:lnTo>
                  <a:close/>
                </a:path>
                <a:path w="737235" h="245110">
                  <a:moveTo>
                    <a:pt x="612381" y="152717"/>
                  </a:moveTo>
                  <a:lnTo>
                    <a:pt x="502932" y="152717"/>
                  </a:lnTo>
                  <a:lnTo>
                    <a:pt x="502932" y="169341"/>
                  </a:lnTo>
                  <a:lnTo>
                    <a:pt x="612381" y="169341"/>
                  </a:lnTo>
                  <a:lnTo>
                    <a:pt x="612381" y="152717"/>
                  </a:lnTo>
                  <a:close/>
                </a:path>
                <a:path w="737235" h="245110">
                  <a:moveTo>
                    <a:pt x="612381" y="120954"/>
                  </a:moveTo>
                  <a:lnTo>
                    <a:pt x="502932" y="120954"/>
                  </a:lnTo>
                  <a:lnTo>
                    <a:pt x="502932" y="137591"/>
                  </a:lnTo>
                  <a:lnTo>
                    <a:pt x="612381" y="137591"/>
                  </a:lnTo>
                  <a:lnTo>
                    <a:pt x="612381" y="120954"/>
                  </a:lnTo>
                  <a:close/>
                </a:path>
                <a:path w="737235" h="245110">
                  <a:moveTo>
                    <a:pt x="736638" y="42329"/>
                  </a:moveTo>
                  <a:lnTo>
                    <a:pt x="701141" y="69557"/>
                  </a:lnTo>
                  <a:lnTo>
                    <a:pt x="677633" y="120789"/>
                  </a:lnTo>
                  <a:lnTo>
                    <a:pt x="675982" y="140614"/>
                  </a:lnTo>
                  <a:lnTo>
                    <a:pt x="677887" y="161594"/>
                  </a:lnTo>
                  <a:lnTo>
                    <a:pt x="692213" y="200152"/>
                  </a:lnTo>
                  <a:lnTo>
                    <a:pt x="719442" y="233603"/>
                  </a:lnTo>
                  <a:lnTo>
                    <a:pt x="733679" y="244944"/>
                  </a:lnTo>
                  <a:lnTo>
                    <a:pt x="736638" y="240411"/>
                  </a:lnTo>
                  <a:lnTo>
                    <a:pt x="725297" y="230466"/>
                  </a:lnTo>
                  <a:lnTo>
                    <a:pt x="715746" y="218681"/>
                  </a:lnTo>
                  <a:lnTo>
                    <a:pt x="699833" y="178206"/>
                  </a:lnTo>
                  <a:lnTo>
                    <a:pt x="696709" y="137591"/>
                  </a:lnTo>
                  <a:lnTo>
                    <a:pt x="697560" y="118287"/>
                  </a:lnTo>
                  <a:lnTo>
                    <a:pt x="711504" y="72580"/>
                  </a:lnTo>
                  <a:lnTo>
                    <a:pt x="728345" y="50038"/>
                  </a:lnTo>
                  <a:lnTo>
                    <a:pt x="736638" y="4232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116" name="object 116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1426060" y="4928215"/>
              <a:ext cx="1343154" cy="287290"/>
            </a:xfrm>
            <a:prstGeom prst="rect">
              <a:avLst/>
            </a:prstGeom>
          </p:spPr>
        </p:pic>
        <p:sp>
          <p:nvSpPr>
            <p:cNvPr id="117" name="object 117"/>
            <p:cNvSpPr/>
            <p:nvPr/>
          </p:nvSpPr>
          <p:spPr>
            <a:xfrm>
              <a:off x="2800159" y="4964506"/>
              <a:ext cx="226695" cy="205740"/>
            </a:xfrm>
            <a:custGeom>
              <a:avLst/>
              <a:gdLst/>
              <a:ahLst/>
              <a:cxnLst/>
              <a:rect l="l" t="t" r="r" b="b"/>
              <a:pathLst>
                <a:path w="226694" h="205739">
                  <a:moveTo>
                    <a:pt x="25247" y="148183"/>
                  </a:moveTo>
                  <a:lnTo>
                    <a:pt x="23660" y="145161"/>
                  </a:lnTo>
                  <a:lnTo>
                    <a:pt x="22288" y="142138"/>
                  </a:lnTo>
                  <a:lnTo>
                    <a:pt x="19329" y="139115"/>
                  </a:lnTo>
                  <a:lnTo>
                    <a:pt x="16370" y="137604"/>
                  </a:lnTo>
                  <a:lnTo>
                    <a:pt x="8877" y="137604"/>
                  </a:lnTo>
                  <a:lnTo>
                    <a:pt x="5918" y="139115"/>
                  </a:lnTo>
                  <a:lnTo>
                    <a:pt x="0" y="145161"/>
                  </a:lnTo>
                  <a:lnTo>
                    <a:pt x="0" y="158775"/>
                  </a:lnTo>
                  <a:lnTo>
                    <a:pt x="2959" y="160286"/>
                  </a:lnTo>
                  <a:lnTo>
                    <a:pt x="5918" y="163309"/>
                  </a:lnTo>
                  <a:lnTo>
                    <a:pt x="8877" y="164820"/>
                  </a:lnTo>
                  <a:lnTo>
                    <a:pt x="11836" y="164820"/>
                  </a:lnTo>
                  <a:lnTo>
                    <a:pt x="16370" y="164820"/>
                  </a:lnTo>
                  <a:lnTo>
                    <a:pt x="19329" y="163309"/>
                  </a:lnTo>
                  <a:lnTo>
                    <a:pt x="22288" y="160286"/>
                  </a:lnTo>
                  <a:lnTo>
                    <a:pt x="23660" y="158775"/>
                  </a:lnTo>
                  <a:lnTo>
                    <a:pt x="25247" y="155740"/>
                  </a:lnTo>
                  <a:lnTo>
                    <a:pt x="25247" y="148183"/>
                  </a:lnTo>
                  <a:close/>
                </a:path>
                <a:path w="226694" h="205739">
                  <a:moveTo>
                    <a:pt x="142125" y="67132"/>
                  </a:moveTo>
                  <a:lnTo>
                    <a:pt x="127381" y="21170"/>
                  </a:lnTo>
                  <a:lnTo>
                    <a:pt x="118503" y="11099"/>
                  </a:lnTo>
                  <a:lnTo>
                    <a:pt x="118503" y="62001"/>
                  </a:lnTo>
                  <a:lnTo>
                    <a:pt x="118503" y="81648"/>
                  </a:lnTo>
                  <a:lnTo>
                    <a:pt x="116928" y="83172"/>
                  </a:lnTo>
                  <a:lnTo>
                    <a:pt x="116928" y="84683"/>
                  </a:lnTo>
                  <a:lnTo>
                    <a:pt x="113969" y="87706"/>
                  </a:lnTo>
                  <a:lnTo>
                    <a:pt x="102133" y="93751"/>
                  </a:lnTo>
                  <a:lnTo>
                    <a:pt x="97802" y="95262"/>
                  </a:lnTo>
                  <a:lnTo>
                    <a:pt x="91884" y="95262"/>
                  </a:lnTo>
                  <a:lnTo>
                    <a:pt x="63563" y="65405"/>
                  </a:lnTo>
                  <a:lnTo>
                    <a:pt x="62369" y="50114"/>
                  </a:lnTo>
                  <a:lnTo>
                    <a:pt x="62496" y="42722"/>
                  </a:lnTo>
                  <a:lnTo>
                    <a:pt x="80060" y="7569"/>
                  </a:lnTo>
                  <a:lnTo>
                    <a:pt x="87350" y="7569"/>
                  </a:lnTo>
                  <a:lnTo>
                    <a:pt x="116459" y="39509"/>
                  </a:lnTo>
                  <a:lnTo>
                    <a:pt x="118503" y="62001"/>
                  </a:lnTo>
                  <a:lnTo>
                    <a:pt x="118503" y="11099"/>
                  </a:lnTo>
                  <a:lnTo>
                    <a:pt x="113715" y="7569"/>
                  </a:lnTo>
                  <a:lnTo>
                    <a:pt x="110883" y="5486"/>
                  </a:lnTo>
                  <a:lnTo>
                    <a:pt x="100507" y="1397"/>
                  </a:lnTo>
                  <a:lnTo>
                    <a:pt x="88925" y="0"/>
                  </a:lnTo>
                  <a:lnTo>
                    <a:pt x="78587" y="1104"/>
                  </a:lnTo>
                  <a:lnTo>
                    <a:pt x="47599" y="25146"/>
                  </a:lnTo>
                  <a:lnTo>
                    <a:pt x="40030" y="57467"/>
                  </a:lnTo>
                  <a:lnTo>
                    <a:pt x="40855" y="67132"/>
                  </a:lnTo>
                  <a:lnTo>
                    <a:pt x="65214" y="102260"/>
                  </a:lnTo>
                  <a:lnTo>
                    <a:pt x="83007" y="105854"/>
                  </a:lnTo>
                  <a:lnTo>
                    <a:pt x="85966" y="105854"/>
                  </a:lnTo>
                  <a:lnTo>
                    <a:pt x="90309" y="104330"/>
                  </a:lnTo>
                  <a:lnTo>
                    <a:pt x="93268" y="104330"/>
                  </a:lnTo>
                  <a:lnTo>
                    <a:pt x="100761" y="102819"/>
                  </a:lnTo>
                  <a:lnTo>
                    <a:pt x="108051" y="99796"/>
                  </a:lnTo>
                  <a:lnTo>
                    <a:pt x="113969" y="95262"/>
                  </a:lnTo>
                  <a:lnTo>
                    <a:pt x="116928" y="92240"/>
                  </a:lnTo>
                  <a:lnTo>
                    <a:pt x="116370" y="97294"/>
                  </a:lnTo>
                  <a:lnTo>
                    <a:pt x="114706" y="103200"/>
                  </a:lnTo>
                  <a:lnTo>
                    <a:pt x="111937" y="109677"/>
                  </a:lnTo>
                  <a:lnTo>
                    <a:pt x="108051" y="116433"/>
                  </a:lnTo>
                  <a:lnTo>
                    <a:pt x="104482" y="123240"/>
                  </a:lnTo>
                  <a:lnTo>
                    <a:pt x="73037" y="153860"/>
                  </a:lnTo>
                  <a:lnTo>
                    <a:pt x="60731" y="158775"/>
                  </a:lnTo>
                  <a:lnTo>
                    <a:pt x="54813" y="161798"/>
                  </a:lnTo>
                  <a:lnTo>
                    <a:pt x="45948" y="163309"/>
                  </a:lnTo>
                  <a:lnTo>
                    <a:pt x="47523" y="167843"/>
                  </a:lnTo>
                  <a:lnTo>
                    <a:pt x="56908" y="166446"/>
                  </a:lnTo>
                  <a:lnTo>
                    <a:pt x="99225" y="150456"/>
                  </a:lnTo>
                  <a:lnTo>
                    <a:pt x="126809" y="120027"/>
                  </a:lnTo>
                  <a:lnTo>
                    <a:pt x="138150" y="92240"/>
                  </a:lnTo>
                  <a:lnTo>
                    <a:pt x="140119" y="84683"/>
                  </a:lnTo>
                  <a:lnTo>
                    <a:pt x="141630" y="75603"/>
                  </a:lnTo>
                  <a:lnTo>
                    <a:pt x="142125" y="67132"/>
                  </a:lnTo>
                  <a:close/>
                </a:path>
                <a:path w="226694" h="205739">
                  <a:moveTo>
                    <a:pt x="226352" y="102819"/>
                  </a:moveTo>
                  <a:lnTo>
                    <a:pt x="220065" y="64833"/>
                  </a:lnTo>
                  <a:lnTo>
                    <a:pt x="202692" y="30251"/>
                  </a:lnTo>
                  <a:lnTo>
                    <a:pt x="168783" y="0"/>
                  </a:lnTo>
                  <a:lnTo>
                    <a:pt x="165823" y="3022"/>
                  </a:lnTo>
                  <a:lnTo>
                    <a:pt x="176898" y="12712"/>
                  </a:lnTo>
                  <a:lnTo>
                    <a:pt x="185940" y="23825"/>
                  </a:lnTo>
                  <a:lnTo>
                    <a:pt x="201333" y="62471"/>
                  </a:lnTo>
                  <a:lnTo>
                    <a:pt x="205651" y="105854"/>
                  </a:lnTo>
                  <a:lnTo>
                    <a:pt x="204812" y="125387"/>
                  </a:lnTo>
                  <a:lnTo>
                    <a:pt x="190868" y="172377"/>
                  </a:lnTo>
                  <a:lnTo>
                    <a:pt x="165823" y="201104"/>
                  </a:lnTo>
                  <a:lnTo>
                    <a:pt x="167208" y="205638"/>
                  </a:lnTo>
                  <a:lnTo>
                    <a:pt x="197713" y="179755"/>
                  </a:lnTo>
                  <a:lnTo>
                    <a:pt x="219506" y="143764"/>
                  </a:lnTo>
                  <a:lnTo>
                    <a:pt x="226098" y="111633"/>
                  </a:lnTo>
                  <a:lnTo>
                    <a:pt x="226352" y="10281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118" name="object 118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3063588" y="4964497"/>
              <a:ext cx="180409" cy="205646"/>
            </a:xfrm>
            <a:prstGeom prst="rect">
              <a:avLst/>
            </a:prstGeom>
          </p:spPr>
        </p:pic>
        <p:sp>
          <p:nvSpPr>
            <p:cNvPr id="119" name="object 119"/>
            <p:cNvSpPr/>
            <p:nvPr/>
          </p:nvSpPr>
          <p:spPr>
            <a:xfrm>
              <a:off x="3266275" y="4964506"/>
              <a:ext cx="439420" cy="205740"/>
            </a:xfrm>
            <a:custGeom>
              <a:avLst/>
              <a:gdLst/>
              <a:ahLst/>
              <a:cxnLst/>
              <a:rect l="l" t="t" r="r" b="b"/>
              <a:pathLst>
                <a:path w="439420" h="205739">
                  <a:moveTo>
                    <a:pt x="62103" y="102819"/>
                  </a:moveTo>
                  <a:lnTo>
                    <a:pt x="55626" y="64833"/>
                  </a:lnTo>
                  <a:lnTo>
                    <a:pt x="36868" y="30251"/>
                  </a:lnTo>
                  <a:lnTo>
                    <a:pt x="2959" y="0"/>
                  </a:lnTo>
                  <a:lnTo>
                    <a:pt x="0" y="3022"/>
                  </a:lnTo>
                  <a:lnTo>
                    <a:pt x="11290" y="12712"/>
                  </a:lnTo>
                  <a:lnTo>
                    <a:pt x="20802" y="23825"/>
                  </a:lnTo>
                  <a:lnTo>
                    <a:pt x="36995" y="62471"/>
                  </a:lnTo>
                  <a:lnTo>
                    <a:pt x="41402" y="105854"/>
                  </a:lnTo>
                  <a:lnTo>
                    <a:pt x="40335" y="125387"/>
                  </a:lnTo>
                  <a:lnTo>
                    <a:pt x="26619" y="172377"/>
                  </a:lnTo>
                  <a:lnTo>
                    <a:pt x="0" y="201104"/>
                  </a:lnTo>
                  <a:lnTo>
                    <a:pt x="2959" y="205638"/>
                  </a:lnTo>
                  <a:lnTo>
                    <a:pt x="33439" y="179755"/>
                  </a:lnTo>
                  <a:lnTo>
                    <a:pt x="53924" y="143764"/>
                  </a:lnTo>
                  <a:lnTo>
                    <a:pt x="61595" y="111633"/>
                  </a:lnTo>
                  <a:lnTo>
                    <a:pt x="62103" y="102819"/>
                  </a:lnTo>
                  <a:close/>
                </a:path>
                <a:path w="439420" h="205739">
                  <a:moveTo>
                    <a:pt x="232257" y="113411"/>
                  </a:moveTo>
                  <a:lnTo>
                    <a:pt x="122631" y="113411"/>
                  </a:lnTo>
                  <a:lnTo>
                    <a:pt x="122631" y="130035"/>
                  </a:lnTo>
                  <a:lnTo>
                    <a:pt x="232257" y="130035"/>
                  </a:lnTo>
                  <a:lnTo>
                    <a:pt x="232257" y="113411"/>
                  </a:lnTo>
                  <a:close/>
                </a:path>
                <a:path w="439420" h="205739">
                  <a:moveTo>
                    <a:pt x="232257" y="81648"/>
                  </a:moveTo>
                  <a:lnTo>
                    <a:pt x="122631" y="81648"/>
                  </a:lnTo>
                  <a:lnTo>
                    <a:pt x="122631" y="98285"/>
                  </a:lnTo>
                  <a:lnTo>
                    <a:pt x="232257" y="98285"/>
                  </a:lnTo>
                  <a:lnTo>
                    <a:pt x="232257" y="81648"/>
                  </a:lnTo>
                  <a:close/>
                </a:path>
                <a:path w="439420" h="205739">
                  <a:moveTo>
                    <a:pt x="322364" y="145161"/>
                  </a:moveTo>
                  <a:lnTo>
                    <a:pt x="316458" y="139115"/>
                  </a:lnTo>
                  <a:lnTo>
                    <a:pt x="313499" y="137604"/>
                  </a:lnTo>
                  <a:lnTo>
                    <a:pt x="306197" y="137604"/>
                  </a:lnTo>
                  <a:lnTo>
                    <a:pt x="303237" y="139115"/>
                  </a:lnTo>
                  <a:lnTo>
                    <a:pt x="300291" y="142138"/>
                  </a:lnTo>
                  <a:lnTo>
                    <a:pt x="298704" y="145161"/>
                  </a:lnTo>
                  <a:lnTo>
                    <a:pt x="297332" y="148183"/>
                  </a:lnTo>
                  <a:lnTo>
                    <a:pt x="297332" y="155740"/>
                  </a:lnTo>
                  <a:lnTo>
                    <a:pt x="298704" y="158775"/>
                  </a:lnTo>
                  <a:lnTo>
                    <a:pt x="300291" y="160286"/>
                  </a:lnTo>
                  <a:lnTo>
                    <a:pt x="303237" y="163309"/>
                  </a:lnTo>
                  <a:lnTo>
                    <a:pt x="306197" y="164820"/>
                  </a:lnTo>
                  <a:lnTo>
                    <a:pt x="310540" y="164820"/>
                  </a:lnTo>
                  <a:lnTo>
                    <a:pt x="313499" y="164820"/>
                  </a:lnTo>
                  <a:lnTo>
                    <a:pt x="316458" y="163309"/>
                  </a:lnTo>
                  <a:lnTo>
                    <a:pt x="319405" y="160286"/>
                  </a:lnTo>
                  <a:lnTo>
                    <a:pt x="322364" y="158775"/>
                  </a:lnTo>
                  <a:lnTo>
                    <a:pt x="322364" y="145161"/>
                  </a:lnTo>
                  <a:close/>
                </a:path>
                <a:path w="439420" h="205739">
                  <a:moveTo>
                    <a:pt x="439293" y="81648"/>
                  </a:moveTo>
                  <a:lnTo>
                    <a:pt x="432384" y="40614"/>
                  </a:lnTo>
                  <a:lnTo>
                    <a:pt x="417004" y="13970"/>
                  </a:lnTo>
                  <a:lnTo>
                    <a:pt x="417004" y="84683"/>
                  </a:lnTo>
                  <a:lnTo>
                    <a:pt x="416483" y="100838"/>
                  </a:lnTo>
                  <a:lnTo>
                    <a:pt x="409714" y="139115"/>
                  </a:lnTo>
                  <a:lnTo>
                    <a:pt x="387438" y="157264"/>
                  </a:lnTo>
                  <a:lnTo>
                    <a:pt x="378091" y="155536"/>
                  </a:lnTo>
                  <a:lnTo>
                    <a:pt x="357720" y="119761"/>
                  </a:lnTo>
                  <a:lnTo>
                    <a:pt x="356590" y="100050"/>
                  </a:lnTo>
                  <a:lnTo>
                    <a:pt x="356641" y="67221"/>
                  </a:lnTo>
                  <a:lnTo>
                    <a:pt x="363537" y="25425"/>
                  </a:lnTo>
                  <a:lnTo>
                    <a:pt x="386054" y="7569"/>
                  </a:lnTo>
                  <a:lnTo>
                    <a:pt x="395147" y="9537"/>
                  </a:lnTo>
                  <a:lnTo>
                    <a:pt x="414591" y="47472"/>
                  </a:lnTo>
                  <a:lnTo>
                    <a:pt x="417004" y="84683"/>
                  </a:lnTo>
                  <a:lnTo>
                    <a:pt x="417004" y="13970"/>
                  </a:lnTo>
                  <a:lnTo>
                    <a:pt x="410273" y="7569"/>
                  </a:lnTo>
                  <a:lnTo>
                    <a:pt x="399338" y="1930"/>
                  </a:lnTo>
                  <a:lnTo>
                    <a:pt x="387438" y="0"/>
                  </a:lnTo>
                  <a:lnTo>
                    <a:pt x="373240" y="1955"/>
                  </a:lnTo>
                  <a:lnTo>
                    <a:pt x="343065" y="30251"/>
                  </a:lnTo>
                  <a:lnTo>
                    <a:pt x="333400" y="67449"/>
                  </a:lnTo>
                  <a:lnTo>
                    <a:pt x="332816" y="81648"/>
                  </a:lnTo>
                  <a:lnTo>
                    <a:pt x="333908" y="100050"/>
                  </a:lnTo>
                  <a:lnTo>
                    <a:pt x="348983" y="143649"/>
                  </a:lnTo>
                  <a:lnTo>
                    <a:pt x="386054" y="164820"/>
                  </a:lnTo>
                  <a:lnTo>
                    <a:pt x="401269" y="162293"/>
                  </a:lnTo>
                  <a:lnTo>
                    <a:pt x="431800" y="125501"/>
                  </a:lnTo>
                  <a:lnTo>
                    <a:pt x="438759" y="92964"/>
                  </a:lnTo>
                  <a:lnTo>
                    <a:pt x="439293" y="8164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120" name="object 120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3741061" y="4964497"/>
              <a:ext cx="66643" cy="161798"/>
            </a:xfrm>
            <a:prstGeom prst="rect">
              <a:avLst/>
            </a:prstGeom>
          </p:spPr>
        </p:pic>
        <p:pic>
          <p:nvPicPr>
            <p:cNvPr id="121" name="object 121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3838660" y="4967519"/>
              <a:ext cx="100556" cy="161800"/>
            </a:xfrm>
            <a:prstGeom prst="rect">
              <a:avLst/>
            </a:prstGeom>
          </p:spPr>
        </p:pic>
        <p:pic>
          <p:nvPicPr>
            <p:cNvPr id="122" name="object 122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3958539" y="4964497"/>
              <a:ext cx="104893" cy="161798"/>
            </a:xfrm>
            <a:prstGeom prst="rect">
              <a:avLst/>
            </a:prstGeom>
          </p:spPr>
        </p:pic>
        <p:pic>
          <p:nvPicPr>
            <p:cNvPr id="123" name="object 123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569975" y="161544"/>
              <a:ext cx="6542532" cy="1219200"/>
            </a:xfrm>
            <a:prstGeom prst="rect">
              <a:avLst/>
            </a:prstGeom>
          </p:spPr>
        </p:pic>
        <p:pic>
          <p:nvPicPr>
            <p:cNvPr id="124" name="object 124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4597511" y="3925990"/>
              <a:ext cx="384114" cy="244382"/>
            </a:xfrm>
            <a:prstGeom prst="rect">
              <a:avLst/>
            </a:prstGeom>
          </p:spPr>
        </p:pic>
        <p:sp>
          <p:nvSpPr>
            <p:cNvPr id="125" name="object 125"/>
            <p:cNvSpPr/>
            <p:nvPr/>
          </p:nvSpPr>
          <p:spPr>
            <a:xfrm>
              <a:off x="5060302" y="4006951"/>
              <a:ext cx="106045" cy="46990"/>
            </a:xfrm>
            <a:custGeom>
              <a:avLst/>
              <a:gdLst/>
              <a:ahLst/>
              <a:cxnLst/>
              <a:rect l="l" t="t" r="r" b="b"/>
              <a:pathLst>
                <a:path w="106045" h="46989">
                  <a:moveTo>
                    <a:pt x="105854" y="30645"/>
                  </a:moveTo>
                  <a:lnTo>
                    <a:pt x="0" y="30645"/>
                  </a:lnTo>
                  <a:lnTo>
                    <a:pt x="0" y="46697"/>
                  </a:lnTo>
                  <a:lnTo>
                    <a:pt x="105854" y="46697"/>
                  </a:lnTo>
                  <a:lnTo>
                    <a:pt x="105854" y="30645"/>
                  </a:lnTo>
                  <a:close/>
                </a:path>
                <a:path w="106045" h="46989">
                  <a:moveTo>
                    <a:pt x="105854" y="0"/>
                  </a:moveTo>
                  <a:lnTo>
                    <a:pt x="0" y="0"/>
                  </a:lnTo>
                  <a:lnTo>
                    <a:pt x="0" y="16052"/>
                  </a:lnTo>
                  <a:lnTo>
                    <a:pt x="105854" y="16052"/>
                  </a:lnTo>
                  <a:lnTo>
                    <a:pt x="10585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126" name="object 126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5231250" y="3918706"/>
              <a:ext cx="498544" cy="251666"/>
            </a:xfrm>
            <a:prstGeom prst="rect">
              <a:avLst/>
            </a:prstGeom>
          </p:spPr>
        </p:pic>
        <p:pic>
          <p:nvPicPr>
            <p:cNvPr id="127" name="object 127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5795610" y="3974848"/>
              <a:ext cx="105854" cy="109437"/>
            </a:xfrm>
            <a:prstGeom prst="rect">
              <a:avLst/>
            </a:prstGeom>
          </p:spPr>
        </p:pic>
        <p:pic>
          <p:nvPicPr>
            <p:cNvPr id="128" name="object 128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5952934" y="3975592"/>
              <a:ext cx="138101" cy="113783"/>
            </a:xfrm>
            <a:prstGeom prst="rect">
              <a:avLst/>
            </a:prstGeom>
          </p:spPr>
        </p:pic>
        <p:sp>
          <p:nvSpPr>
            <p:cNvPr id="129" name="object 129"/>
            <p:cNvSpPr/>
            <p:nvPr/>
          </p:nvSpPr>
          <p:spPr>
            <a:xfrm>
              <a:off x="6136071" y="3928154"/>
              <a:ext cx="130810" cy="156210"/>
            </a:xfrm>
            <a:custGeom>
              <a:avLst/>
              <a:gdLst/>
              <a:ahLst/>
              <a:cxnLst/>
              <a:rect l="l" t="t" r="r" b="b"/>
              <a:pathLst>
                <a:path w="130810" h="156210">
                  <a:moveTo>
                    <a:pt x="67245" y="0"/>
                  </a:moveTo>
                  <a:lnTo>
                    <a:pt x="62955" y="0"/>
                  </a:lnTo>
                  <a:lnTo>
                    <a:pt x="0" y="156131"/>
                  </a:lnTo>
                  <a:lnTo>
                    <a:pt x="130182" y="156131"/>
                  </a:lnTo>
                  <a:lnTo>
                    <a:pt x="126064" y="145916"/>
                  </a:lnTo>
                  <a:lnTo>
                    <a:pt x="15748" y="145916"/>
                  </a:lnTo>
                  <a:lnTo>
                    <a:pt x="58666" y="39404"/>
                  </a:lnTo>
                  <a:lnTo>
                    <a:pt x="83129" y="39404"/>
                  </a:lnTo>
                  <a:lnTo>
                    <a:pt x="67245" y="0"/>
                  </a:lnTo>
                  <a:close/>
                </a:path>
                <a:path w="130810" h="156210">
                  <a:moveTo>
                    <a:pt x="83129" y="39404"/>
                  </a:moveTo>
                  <a:lnTo>
                    <a:pt x="58666" y="39404"/>
                  </a:lnTo>
                  <a:lnTo>
                    <a:pt x="101564" y="145916"/>
                  </a:lnTo>
                  <a:lnTo>
                    <a:pt x="126064" y="145916"/>
                  </a:lnTo>
                  <a:lnTo>
                    <a:pt x="83129" y="3940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30" name="object 130"/>
            <p:cNvSpPr/>
            <p:nvPr/>
          </p:nvSpPr>
          <p:spPr>
            <a:xfrm>
              <a:off x="6136071" y="3928154"/>
              <a:ext cx="130810" cy="156210"/>
            </a:xfrm>
            <a:custGeom>
              <a:avLst/>
              <a:gdLst/>
              <a:ahLst/>
              <a:cxnLst/>
              <a:rect l="l" t="t" r="r" b="b"/>
              <a:pathLst>
                <a:path w="130810" h="156210">
                  <a:moveTo>
                    <a:pt x="15748" y="145916"/>
                  </a:moveTo>
                  <a:lnTo>
                    <a:pt x="101564" y="145916"/>
                  </a:lnTo>
                  <a:lnTo>
                    <a:pt x="58666" y="39404"/>
                  </a:lnTo>
                  <a:lnTo>
                    <a:pt x="15748" y="145916"/>
                  </a:lnTo>
                  <a:close/>
                </a:path>
                <a:path w="130810" h="156210">
                  <a:moveTo>
                    <a:pt x="130182" y="156131"/>
                  </a:moveTo>
                  <a:lnTo>
                    <a:pt x="0" y="156131"/>
                  </a:lnTo>
                  <a:lnTo>
                    <a:pt x="62955" y="0"/>
                  </a:lnTo>
                  <a:lnTo>
                    <a:pt x="67245" y="0"/>
                  </a:lnTo>
                  <a:lnTo>
                    <a:pt x="130182" y="156131"/>
                  </a:lnTo>
                  <a:close/>
                </a:path>
              </a:pathLst>
            </a:custGeom>
            <a:ln w="433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31" name="object 131"/>
            <p:cNvSpPr/>
            <p:nvPr/>
          </p:nvSpPr>
          <p:spPr>
            <a:xfrm>
              <a:off x="6274833" y="3982138"/>
              <a:ext cx="143510" cy="105410"/>
            </a:xfrm>
            <a:custGeom>
              <a:avLst/>
              <a:gdLst/>
              <a:ahLst/>
              <a:cxnLst/>
              <a:rect l="l" t="t" r="r" b="b"/>
              <a:pathLst>
                <a:path w="143510" h="105410">
                  <a:moveTo>
                    <a:pt x="28618" y="0"/>
                  </a:moveTo>
                  <a:lnTo>
                    <a:pt x="17178" y="1477"/>
                  </a:lnTo>
                  <a:lnTo>
                    <a:pt x="14318" y="2935"/>
                  </a:lnTo>
                  <a:lnTo>
                    <a:pt x="11458" y="2935"/>
                  </a:lnTo>
                  <a:lnTo>
                    <a:pt x="8579" y="4393"/>
                  </a:lnTo>
                  <a:lnTo>
                    <a:pt x="5719" y="4393"/>
                  </a:lnTo>
                  <a:lnTo>
                    <a:pt x="2859" y="5851"/>
                  </a:lnTo>
                  <a:lnTo>
                    <a:pt x="0" y="5851"/>
                  </a:lnTo>
                  <a:lnTo>
                    <a:pt x="0" y="8767"/>
                  </a:lnTo>
                  <a:lnTo>
                    <a:pt x="10028" y="8767"/>
                  </a:lnTo>
                  <a:lnTo>
                    <a:pt x="12888" y="10225"/>
                  </a:lnTo>
                  <a:lnTo>
                    <a:pt x="14318" y="13141"/>
                  </a:lnTo>
                  <a:lnTo>
                    <a:pt x="16217" y="16399"/>
                  </a:lnTo>
                  <a:lnTo>
                    <a:pt x="17714" y="21709"/>
                  </a:lnTo>
                  <a:lnTo>
                    <a:pt x="18943" y="28936"/>
                  </a:lnTo>
                  <a:lnTo>
                    <a:pt x="20038" y="37946"/>
                  </a:lnTo>
                  <a:lnTo>
                    <a:pt x="20038" y="43778"/>
                  </a:lnTo>
                  <a:lnTo>
                    <a:pt x="21468" y="49619"/>
                  </a:lnTo>
                  <a:lnTo>
                    <a:pt x="21468" y="62751"/>
                  </a:lnTo>
                  <a:lnTo>
                    <a:pt x="22898" y="68587"/>
                  </a:lnTo>
                  <a:lnTo>
                    <a:pt x="22973" y="77342"/>
                  </a:lnTo>
                  <a:lnTo>
                    <a:pt x="24328" y="103605"/>
                  </a:lnTo>
                  <a:lnTo>
                    <a:pt x="25758" y="105065"/>
                  </a:lnTo>
                  <a:lnTo>
                    <a:pt x="27188" y="105065"/>
                  </a:lnTo>
                  <a:lnTo>
                    <a:pt x="27188" y="103605"/>
                  </a:lnTo>
                  <a:lnTo>
                    <a:pt x="46786" y="71505"/>
                  </a:lnTo>
                  <a:lnTo>
                    <a:pt x="40057" y="71505"/>
                  </a:lnTo>
                  <a:lnTo>
                    <a:pt x="38878" y="59833"/>
                  </a:lnTo>
                  <a:lnTo>
                    <a:pt x="37790" y="49619"/>
                  </a:lnTo>
                  <a:lnTo>
                    <a:pt x="31656" y="7848"/>
                  </a:lnTo>
                  <a:lnTo>
                    <a:pt x="29936" y="1939"/>
                  </a:lnTo>
                  <a:lnTo>
                    <a:pt x="28618" y="0"/>
                  </a:lnTo>
                  <a:close/>
                </a:path>
                <a:path w="143510" h="105410">
                  <a:moveTo>
                    <a:pt x="89397" y="26282"/>
                  </a:moveTo>
                  <a:lnTo>
                    <a:pt x="74395" y="26282"/>
                  </a:lnTo>
                  <a:lnTo>
                    <a:pt x="80115" y="97770"/>
                  </a:lnTo>
                  <a:lnTo>
                    <a:pt x="80115" y="100687"/>
                  </a:lnTo>
                  <a:lnTo>
                    <a:pt x="81545" y="103605"/>
                  </a:lnTo>
                  <a:lnTo>
                    <a:pt x="81545" y="105065"/>
                  </a:lnTo>
                  <a:lnTo>
                    <a:pt x="82975" y="105065"/>
                  </a:lnTo>
                  <a:lnTo>
                    <a:pt x="84874" y="103720"/>
                  </a:lnTo>
                  <a:lnTo>
                    <a:pt x="88516" y="99776"/>
                  </a:lnTo>
                  <a:lnTo>
                    <a:pt x="101564" y="84638"/>
                  </a:lnTo>
                  <a:lnTo>
                    <a:pt x="94414" y="84638"/>
                  </a:lnTo>
                  <a:lnTo>
                    <a:pt x="89397" y="26282"/>
                  </a:lnTo>
                  <a:close/>
                </a:path>
                <a:path w="143510" h="105410">
                  <a:moveTo>
                    <a:pt x="137332" y="0"/>
                  </a:moveTo>
                  <a:lnTo>
                    <a:pt x="125892" y="0"/>
                  </a:lnTo>
                  <a:lnTo>
                    <a:pt x="124462" y="2935"/>
                  </a:lnTo>
                  <a:lnTo>
                    <a:pt x="123032" y="4393"/>
                  </a:lnTo>
                  <a:lnTo>
                    <a:pt x="123032" y="11683"/>
                  </a:lnTo>
                  <a:lnTo>
                    <a:pt x="124462" y="11683"/>
                  </a:lnTo>
                  <a:lnTo>
                    <a:pt x="124462" y="13141"/>
                  </a:lnTo>
                  <a:lnTo>
                    <a:pt x="125892" y="14599"/>
                  </a:lnTo>
                  <a:lnTo>
                    <a:pt x="125892" y="16057"/>
                  </a:lnTo>
                  <a:lnTo>
                    <a:pt x="130182" y="18973"/>
                  </a:lnTo>
                  <a:lnTo>
                    <a:pt x="130182" y="20431"/>
                  </a:lnTo>
                  <a:lnTo>
                    <a:pt x="131612" y="20431"/>
                  </a:lnTo>
                  <a:lnTo>
                    <a:pt x="131612" y="23347"/>
                  </a:lnTo>
                  <a:lnTo>
                    <a:pt x="133042" y="23347"/>
                  </a:lnTo>
                  <a:lnTo>
                    <a:pt x="133042" y="27740"/>
                  </a:lnTo>
                  <a:lnTo>
                    <a:pt x="130182" y="33572"/>
                  </a:lnTo>
                  <a:lnTo>
                    <a:pt x="128752" y="37946"/>
                  </a:lnTo>
                  <a:lnTo>
                    <a:pt x="124462" y="43778"/>
                  </a:lnTo>
                  <a:lnTo>
                    <a:pt x="118742" y="52537"/>
                  </a:lnTo>
                  <a:lnTo>
                    <a:pt x="114453" y="58373"/>
                  </a:lnTo>
                  <a:lnTo>
                    <a:pt x="107303" y="68587"/>
                  </a:lnTo>
                  <a:lnTo>
                    <a:pt x="100134" y="77342"/>
                  </a:lnTo>
                  <a:lnTo>
                    <a:pt x="95844" y="83178"/>
                  </a:lnTo>
                  <a:lnTo>
                    <a:pt x="94414" y="84638"/>
                  </a:lnTo>
                  <a:lnTo>
                    <a:pt x="101564" y="84638"/>
                  </a:lnTo>
                  <a:lnTo>
                    <a:pt x="125892" y="51077"/>
                  </a:lnTo>
                  <a:lnTo>
                    <a:pt x="131612" y="45242"/>
                  </a:lnTo>
                  <a:lnTo>
                    <a:pt x="143052" y="13141"/>
                  </a:lnTo>
                  <a:lnTo>
                    <a:pt x="143052" y="8767"/>
                  </a:lnTo>
                  <a:lnTo>
                    <a:pt x="141622" y="4393"/>
                  </a:lnTo>
                  <a:lnTo>
                    <a:pt x="137332" y="0"/>
                  </a:lnTo>
                  <a:close/>
                </a:path>
                <a:path w="143510" h="105410">
                  <a:moveTo>
                    <a:pt x="87264" y="0"/>
                  </a:moveTo>
                  <a:lnTo>
                    <a:pt x="84405" y="0"/>
                  </a:lnTo>
                  <a:lnTo>
                    <a:pt x="82975" y="1477"/>
                  </a:lnTo>
                  <a:lnTo>
                    <a:pt x="40057" y="71505"/>
                  </a:lnTo>
                  <a:lnTo>
                    <a:pt x="46786" y="71505"/>
                  </a:lnTo>
                  <a:lnTo>
                    <a:pt x="74395" y="26282"/>
                  </a:lnTo>
                  <a:lnTo>
                    <a:pt x="89397" y="26282"/>
                  </a:lnTo>
                  <a:lnTo>
                    <a:pt x="87390" y="2935"/>
                  </a:lnTo>
                  <a:lnTo>
                    <a:pt x="8726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132" name="object 132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6437923" y="3890227"/>
              <a:ext cx="150125" cy="90452"/>
            </a:xfrm>
            <a:prstGeom prst="rect">
              <a:avLst/>
            </a:prstGeom>
          </p:spPr>
        </p:pic>
        <p:sp>
          <p:nvSpPr>
            <p:cNvPr id="133" name="object 133"/>
            <p:cNvSpPr/>
            <p:nvPr/>
          </p:nvSpPr>
          <p:spPr>
            <a:xfrm>
              <a:off x="6436487" y="4050728"/>
              <a:ext cx="93345" cy="120014"/>
            </a:xfrm>
            <a:custGeom>
              <a:avLst/>
              <a:gdLst/>
              <a:ahLst/>
              <a:cxnLst/>
              <a:rect l="l" t="t" r="r" b="b"/>
              <a:pathLst>
                <a:path w="93345" h="120014">
                  <a:moveTo>
                    <a:pt x="58699" y="35026"/>
                  </a:moveTo>
                  <a:lnTo>
                    <a:pt x="34302" y="35026"/>
                  </a:lnTo>
                  <a:lnTo>
                    <a:pt x="34302" y="36487"/>
                  </a:lnTo>
                  <a:lnTo>
                    <a:pt x="37160" y="36487"/>
                  </a:lnTo>
                  <a:lnTo>
                    <a:pt x="38684" y="37934"/>
                  </a:lnTo>
                  <a:lnTo>
                    <a:pt x="41541" y="37934"/>
                  </a:lnTo>
                  <a:lnTo>
                    <a:pt x="41541" y="40855"/>
                  </a:lnTo>
                  <a:lnTo>
                    <a:pt x="40017" y="43776"/>
                  </a:lnTo>
                  <a:lnTo>
                    <a:pt x="35826" y="46697"/>
                  </a:lnTo>
                  <a:lnTo>
                    <a:pt x="32969" y="49618"/>
                  </a:lnTo>
                  <a:lnTo>
                    <a:pt x="25742" y="55448"/>
                  </a:lnTo>
                  <a:lnTo>
                    <a:pt x="17157" y="62750"/>
                  </a:lnTo>
                  <a:lnTo>
                    <a:pt x="32969" y="1460"/>
                  </a:lnTo>
                  <a:lnTo>
                    <a:pt x="32969" y="0"/>
                  </a:lnTo>
                  <a:lnTo>
                    <a:pt x="31445" y="1460"/>
                  </a:lnTo>
                  <a:lnTo>
                    <a:pt x="25742" y="1460"/>
                  </a:lnTo>
                  <a:lnTo>
                    <a:pt x="24307" y="2921"/>
                  </a:lnTo>
                  <a:lnTo>
                    <a:pt x="17157" y="2921"/>
                  </a:lnTo>
                  <a:lnTo>
                    <a:pt x="14300" y="4381"/>
                  </a:lnTo>
                  <a:lnTo>
                    <a:pt x="11442" y="4381"/>
                  </a:lnTo>
                  <a:lnTo>
                    <a:pt x="11442" y="5842"/>
                  </a:lnTo>
                  <a:lnTo>
                    <a:pt x="17157" y="5842"/>
                  </a:lnTo>
                  <a:lnTo>
                    <a:pt x="18592" y="7302"/>
                  </a:lnTo>
                  <a:lnTo>
                    <a:pt x="20015" y="7302"/>
                  </a:lnTo>
                  <a:lnTo>
                    <a:pt x="20015" y="13131"/>
                  </a:lnTo>
                  <a:lnTo>
                    <a:pt x="0" y="91922"/>
                  </a:lnTo>
                  <a:lnTo>
                    <a:pt x="10007" y="91922"/>
                  </a:lnTo>
                  <a:lnTo>
                    <a:pt x="15735" y="68580"/>
                  </a:lnTo>
                  <a:lnTo>
                    <a:pt x="21450" y="64211"/>
                  </a:lnTo>
                  <a:lnTo>
                    <a:pt x="22885" y="67119"/>
                  </a:lnTo>
                  <a:lnTo>
                    <a:pt x="24307" y="71501"/>
                  </a:lnTo>
                  <a:lnTo>
                    <a:pt x="25742" y="74422"/>
                  </a:lnTo>
                  <a:lnTo>
                    <a:pt x="27241" y="77330"/>
                  </a:lnTo>
                  <a:lnTo>
                    <a:pt x="27241" y="80251"/>
                  </a:lnTo>
                  <a:lnTo>
                    <a:pt x="28575" y="81711"/>
                  </a:lnTo>
                  <a:lnTo>
                    <a:pt x="31445" y="87553"/>
                  </a:lnTo>
                  <a:lnTo>
                    <a:pt x="32969" y="90462"/>
                  </a:lnTo>
                  <a:lnTo>
                    <a:pt x="34302" y="91922"/>
                  </a:lnTo>
                  <a:lnTo>
                    <a:pt x="35826" y="93383"/>
                  </a:lnTo>
                  <a:lnTo>
                    <a:pt x="42875" y="93383"/>
                  </a:lnTo>
                  <a:lnTo>
                    <a:pt x="44399" y="91922"/>
                  </a:lnTo>
                  <a:lnTo>
                    <a:pt x="47269" y="90462"/>
                  </a:lnTo>
                  <a:lnTo>
                    <a:pt x="48602" y="87553"/>
                  </a:lnTo>
                  <a:lnTo>
                    <a:pt x="50025" y="86093"/>
                  </a:lnTo>
                  <a:lnTo>
                    <a:pt x="51460" y="84632"/>
                  </a:lnTo>
                  <a:lnTo>
                    <a:pt x="54317" y="78790"/>
                  </a:lnTo>
                  <a:lnTo>
                    <a:pt x="52984" y="77330"/>
                  </a:lnTo>
                  <a:lnTo>
                    <a:pt x="50126" y="80251"/>
                  </a:lnTo>
                  <a:lnTo>
                    <a:pt x="48602" y="83172"/>
                  </a:lnTo>
                  <a:lnTo>
                    <a:pt x="48602" y="84632"/>
                  </a:lnTo>
                  <a:lnTo>
                    <a:pt x="47269" y="86093"/>
                  </a:lnTo>
                  <a:lnTo>
                    <a:pt x="41541" y="86093"/>
                  </a:lnTo>
                  <a:lnTo>
                    <a:pt x="40017" y="83172"/>
                  </a:lnTo>
                  <a:lnTo>
                    <a:pt x="30962" y="62750"/>
                  </a:lnTo>
                  <a:lnTo>
                    <a:pt x="28575" y="56908"/>
                  </a:lnTo>
                  <a:lnTo>
                    <a:pt x="51460" y="37934"/>
                  </a:lnTo>
                  <a:lnTo>
                    <a:pt x="55841" y="36487"/>
                  </a:lnTo>
                  <a:lnTo>
                    <a:pt x="58699" y="36487"/>
                  </a:lnTo>
                  <a:lnTo>
                    <a:pt x="58699" y="35026"/>
                  </a:lnTo>
                  <a:close/>
                </a:path>
                <a:path w="93345" h="120014">
                  <a:moveTo>
                    <a:pt x="90157" y="32105"/>
                  </a:moveTo>
                  <a:lnTo>
                    <a:pt x="85775" y="32105"/>
                  </a:lnTo>
                  <a:lnTo>
                    <a:pt x="82918" y="33566"/>
                  </a:lnTo>
                  <a:lnTo>
                    <a:pt x="80060" y="33566"/>
                  </a:lnTo>
                  <a:lnTo>
                    <a:pt x="78727" y="35026"/>
                  </a:lnTo>
                  <a:lnTo>
                    <a:pt x="71475" y="35026"/>
                  </a:lnTo>
                  <a:lnTo>
                    <a:pt x="68618" y="36487"/>
                  </a:lnTo>
                  <a:lnTo>
                    <a:pt x="67284" y="36487"/>
                  </a:lnTo>
                  <a:lnTo>
                    <a:pt x="67284" y="37934"/>
                  </a:lnTo>
                  <a:lnTo>
                    <a:pt x="74333" y="37934"/>
                  </a:lnTo>
                  <a:lnTo>
                    <a:pt x="75869" y="39395"/>
                  </a:lnTo>
                  <a:lnTo>
                    <a:pt x="77203" y="39395"/>
                  </a:lnTo>
                  <a:lnTo>
                    <a:pt x="77203" y="45237"/>
                  </a:lnTo>
                  <a:lnTo>
                    <a:pt x="65760" y="91922"/>
                  </a:lnTo>
                  <a:lnTo>
                    <a:pt x="62903" y="100685"/>
                  </a:lnTo>
                  <a:lnTo>
                    <a:pt x="61569" y="107975"/>
                  </a:lnTo>
                  <a:lnTo>
                    <a:pt x="60032" y="110896"/>
                  </a:lnTo>
                  <a:lnTo>
                    <a:pt x="57175" y="115277"/>
                  </a:lnTo>
                  <a:lnTo>
                    <a:pt x="55841" y="116725"/>
                  </a:lnTo>
                  <a:lnTo>
                    <a:pt x="50126" y="116725"/>
                  </a:lnTo>
                  <a:lnTo>
                    <a:pt x="50126" y="113817"/>
                  </a:lnTo>
                  <a:lnTo>
                    <a:pt x="51460" y="112356"/>
                  </a:lnTo>
                  <a:lnTo>
                    <a:pt x="51460" y="107975"/>
                  </a:lnTo>
                  <a:lnTo>
                    <a:pt x="50126" y="106514"/>
                  </a:lnTo>
                  <a:lnTo>
                    <a:pt x="42875" y="106514"/>
                  </a:lnTo>
                  <a:lnTo>
                    <a:pt x="42875" y="107975"/>
                  </a:lnTo>
                  <a:lnTo>
                    <a:pt x="41541" y="109435"/>
                  </a:lnTo>
                  <a:lnTo>
                    <a:pt x="40017" y="110896"/>
                  </a:lnTo>
                  <a:lnTo>
                    <a:pt x="40017" y="113817"/>
                  </a:lnTo>
                  <a:lnTo>
                    <a:pt x="41541" y="116725"/>
                  </a:lnTo>
                  <a:lnTo>
                    <a:pt x="42875" y="118186"/>
                  </a:lnTo>
                  <a:lnTo>
                    <a:pt x="45745" y="119646"/>
                  </a:lnTo>
                  <a:lnTo>
                    <a:pt x="57175" y="119646"/>
                  </a:lnTo>
                  <a:lnTo>
                    <a:pt x="90157" y="33566"/>
                  </a:lnTo>
                  <a:lnTo>
                    <a:pt x="90157" y="32105"/>
                  </a:lnTo>
                  <a:close/>
                </a:path>
                <a:path w="93345" h="120014">
                  <a:moveTo>
                    <a:pt x="93027" y="7302"/>
                  </a:moveTo>
                  <a:lnTo>
                    <a:pt x="91503" y="5842"/>
                  </a:lnTo>
                  <a:lnTo>
                    <a:pt x="90157" y="4381"/>
                  </a:lnTo>
                  <a:lnTo>
                    <a:pt x="84442" y="4381"/>
                  </a:lnTo>
                  <a:lnTo>
                    <a:pt x="82918" y="5842"/>
                  </a:lnTo>
                  <a:lnTo>
                    <a:pt x="81584" y="7302"/>
                  </a:lnTo>
                  <a:lnTo>
                    <a:pt x="80060" y="10210"/>
                  </a:lnTo>
                  <a:lnTo>
                    <a:pt x="80060" y="13131"/>
                  </a:lnTo>
                  <a:lnTo>
                    <a:pt x="81584" y="14592"/>
                  </a:lnTo>
                  <a:lnTo>
                    <a:pt x="82918" y="16052"/>
                  </a:lnTo>
                  <a:lnTo>
                    <a:pt x="84442" y="17513"/>
                  </a:lnTo>
                  <a:lnTo>
                    <a:pt x="85775" y="18973"/>
                  </a:lnTo>
                  <a:lnTo>
                    <a:pt x="88633" y="18973"/>
                  </a:lnTo>
                  <a:lnTo>
                    <a:pt x="90157" y="17513"/>
                  </a:lnTo>
                  <a:lnTo>
                    <a:pt x="91503" y="16052"/>
                  </a:lnTo>
                  <a:lnTo>
                    <a:pt x="93027" y="14592"/>
                  </a:lnTo>
                  <a:lnTo>
                    <a:pt x="93027" y="730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34" name="object 134"/>
            <p:cNvSpPr/>
            <p:nvPr/>
          </p:nvSpPr>
          <p:spPr>
            <a:xfrm>
              <a:off x="4466843" y="3768852"/>
              <a:ext cx="2239010" cy="550545"/>
            </a:xfrm>
            <a:custGeom>
              <a:avLst/>
              <a:gdLst/>
              <a:ahLst/>
              <a:cxnLst/>
              <a:rect l="l" t="t" r="r" b="b"/>
              <a:pathLst>
                <a:path w="2239009" h="550545">
                  <a:moveTo>
                    <a:pt x="0" y="550164"/>
                  </a:moveTo>
                  <a:lnTo>
                    <a:pt x="2238755" y="550164"/>
                  </a:lnTo>
                  <a:lnTo>
                    <a:pt x="2238755" y="0"/>
                  </a:lnTo>
                  <a:lnTo>
                    <a:pt x="0" y="0"/>
                  </a:lnTo>
                  <a:lnTo>
                    <a:pt x="0" y="550164"/>
                  </a:lnTo>
                  <a:close/>
                </a:path>
              </a:pathLst>
            </a:custGeom>
            <a:ln w="12192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135" name="object 135"/>
          <p:cNvSpPr txBox="1"/>
          <p:nvPr/>
        </p:nvSpPr>
        <p:spPr>
          <a:xfrm>
            <a:off x="6955338" y="5576660"/>
            <a:ext cx="455295" cy="1865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spcBef>
                <a:spcPts val="135"/>
              </a:spcBef>
            </a:pPr>
            <a:r>
              <a:rPr sz="1100" i="1" spc="35" dirty="0">
                <a:solidFill>
                  <a:prstClr val="black"/>
                </a:solidFill>
                <a:latin typeface="Times New Roman"/>
                <a:cs typeface="Times New Roman"/>
              </a:rPr>
              <a:t>k</a:t>
            </a:r>
            <a:r>
              <a:rPr sz="1100" spc="-105" dirty="0">
                <a:solidFill>
                  <a:prstClr val="black"/>
                </a:solidFill>
                <a:latin typeface="Symbol"/>
                <a:cs typeface="Symbol"/>
              </a:rPr>
              <a:t></a:t>
            </a:r>
            <a:r>
              <a:rPr sz="1100" spc="-100" dirty="0">
                <a:solidFill>
                  <a:prstClr val="black"/>
                </a:solidFill>
                <a:latin typeface="Times New Roman"/>
                <a:cs typeface="Times New Roman"/>
              </a:rPr>
              <a:t>1</a:t>
            </a:r>
            <a:r>
              <a:rPr sz="1100" dirty="0">
                <a:solidFill>
                  <a:prstClr val="black"/>
                </a:solidFill>
                <a:latin typeface="Times New Roman"/>
                <a:cs typeface="Times New Roman"/>
              </a:rPr>
              <a:t>,</a:t>
            </a:r>
            <a:r>
              <a:rPr sz="1100" spc="-8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100" i="1" spc="40" dirty="0">
                <a:solidFill>
                  <a:prstClr val="black"/>
                </a:solidFill>
                <a:latin typeface="Times New Roman"/>
                <a:cs typeface="Times New Roman"/>
              </a:rPr>
              <a:t>j</a:t>
            </a:r>
            <a:r>
              <a:rPr sz="1100" spc="-105" dirty="0">
                <a:solidFill>
                  <a:prstClr val="black"/>
                </a:solidFill>
                <a:latin typeface="Symbol"/>
                <a:cs typeface="Symbol"/>
              </a:rPr>
              <a:t></a:t>
            </a:r>
            <a:r>
              <a:rPr sz="1100" spc="5" dirty="0">
                <a:solidFill>
                  <a:prstClr val="black"/>
                </a:solidFill>
                <a:latin typeface="Times New Roman"/>
                <a:cs typeface="Times New Roman"/>
              </a:rPr>
              <a:t>1</a:t>
            </a:r>
            <a:endParaRPr sz="11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142" name="object 142"/>
          <p:cNvSpPr txBox="1"/>
          <p:nvPr/>
        </p:nvSpPr>
        <p:spPr>
          <a:xfrm>
            <a:off x="6821565" y="6025859"/>
            <a:ext cx="252729" cy="2029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05"/>
              </a:lnSpc>
            </a:pPr>
            <a:r>
              <a:rPr sz="2925" i="1" spc="-112" baseline="-25641" dirty="0">
                <a:solidFill>
                  <a:prstClr val="black"/>
                </a:solidFill>
                <a:latin typeface="Times New Roman"/>
                <a:cs typeface="Times New Roman"/>
              </a:rPr>
              <a:t>w</a:t>
            </a:r>
            <a:r>
              <a:rPr sz="1100" spc="5" dirty="0">
                <a:solidFill>
                  <a:prstClr val="black"/>
                </a:solidFill>
                <a:latin typeface="Times New Roman"/>
                <a:cs typeface="Times New Roman"/>
              </a:rPr>
              <a:t>1</a:t>
            </a:r>
            <a:endParaRPr sz="11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143" name="object 143"/>
          <p:cNvSpPr txBox="1"/>
          <p:nvPr/>
        </p:nvSpPr>
        <p:spPr>
          <a:xfrm>
            <a:off x="7488659" y="6014751"/>
            <a:ext cx="1801495" cy="318036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spcBef>
                <a:spcPts val="140"/>
              </a:spcBef>
            </a:pPr>
            <a:r>
              <a:rPr sz="1950" spc="175" dirty="0">
                <a:solidFill>
                  <a:prstClr val="black"/>
                </a:solidFill>
                <a:latin typeface="Symbol"/>
                <a:cs typeface="Symbol"/>
              </a:rPr>
              <a:t></a:t>
            </a:r>
            <a:r>
              <a:rPr sz="1950" spc="-20" dirty="0">
                <a:solidFill>
                  <a:prstClr val="black"/>
                </a:solidFill>
                <a:latin typeface="Times New Roman"/>
                <a:cs typeface="Times New Roman"/>
              </a:rPr>
              <a:t>.</a:t>
            </a:r>
            <a:r>
              <a:rPr sz="1950" spc="80" dirty="0">
                <a:solidFill>
                  <a:prstClr val="black"/>
                </a:solidFill>
                <a:latin typeface="Times New Roman"/>
                <a:cs typeface="Times New Roman"/>
              </a:rPr>
              <a:t>1</a:t>
            </a:r>
            <a:r>
              <a:rPr sz="1950" spc="85" dirty="0">
                <a:solidFill>
                  <a:prstClr val="black"/>
                </a:solidFill>
                <a:latin typeface="Symbol"/>
                <a:cs typeface="Symbol"/>
              </a:rPr>
              <a:t></a:t>
            </a:r>
            <a:r>
              <a:rPr sz="1950" spc="-20" dirty="0">
                <a:solidFill>
                  <a:prstClr val="black"/>
                </a:solidFill>
                <a:latin typeface="Times New Roman"/>
                <a:cs typeface="Times New Roman"/>
              </a:rPr>
              <a:t>.</a:t>
            </a:r>
            <a:r>
              <a:rPr sz="1950" spc="-45" dirty="0">
                <a:solidFill>
                  <a:prstClr val="black"/>
                </a:solidFill>
                <a:latin typeface="Times New Roman"/>
                <a:cs typeface="Times New Roman"/>
              </a:rPr>
              <a:t>00</a:t>
            </a:r>
            <a:r>
              <a:rPr sz="1950" spc="-40" dirty="0">
                <a:solidFill>
                  <a:prstClr val="black"/>
                </a:solidFill>
                <a:latin typeface="Times New Roman"/>
                <a:cs typeface="Times New Roman"/>
              </a:rPr>
              <a:t>9</a:t>
            </a:r>
            <a:r>
              <a:rPr sz="1950" spc="-10" dirty="0">
                <a:solidFill>
                  <a:prstClr val="black"/>
                </a:solidFill>
                <a:latin typeface="Times New Roman"/>
                <a:cs typeface="Times New Roman"/>
              </a:rPr>
              <a:t>5</a:t>
            </a:r>
            <a:r>
              <a:rPr sz="1950" spc="-22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950" spc="175" dirty="0">
                <a:solidFill>
                  <a:prstClr val="black"/>
                </a:solidFill>
                <a:latin typeface="Symbol"/>
                <a:cs typeface="Symbol"/>
              </a:rPr>
              <a:t></a:t>
            </a:r>
            <a:r>
              <a:rPr sz="1950" spc="-20" dirty="0">
                <a:solidFill>
                  <a:prstClr val="black"/>
                </a:solidFill>
                <a:latin typeface="Times New Roman"/>
                <a:cs typeface="Times New Roman"/>
              </a:rPr>
              <a:t>.</a:t>
            </a:r>
            <a:r>
              <a:rPr sz="1950" spc="-45" dirty="0">
                <a:solidFill>
                  <a:prstClr val="black"/>
                </a:solidFill>
                <a:latin typeface="Times New Roman"/>
                <a:cs typeface="Times New Roman"/>
              </a:rPr>
              <a:t>109</a:t>
            </a:r>
            <a:r>
              <a:rPr sz="1950" spc="-10" dirty="0">
                <a:solidFill>
                  <a:prstClr val="black"/>
                </a:solidFill>
                <a:latin typeface="Times New Roman"/>
                <a:cs typeface="Times New Roman"/>
              </a:rPr>
              <a:t>5</a:t>
            </a:r>
            <a:endParaRPr sz="195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144" name="object 144"/>
          <p:cNvSpPr txBox="1"/>
          <p:nvPr/>
        </p:nvSpPr>
        <p:spPr>
          <a:xfrm>
            <a:off x="6979274" y="6185483"/>
            <a:ext cx="467359" cy="187872"/>
          </a:xfrm>
          <a:prstGeom prst="rect">
            <a:avLst/>
          </a:prstGeom>
        </p:spPr>
        <p:txBody>
          <a:bodyPr vert="horz" wrap="square" lIns="0" tIns="18415" rIns="0" bIns="0" rtlCol="0">
            <a:spAutoFit/>
          </a:bodyPr>
          <a:lstStyle/>
          <a:p>
            <a:pPr marL="12700">
              <a:spcBef>
                <a:spcPts val="145"/>
              </a:spcBef>
            </a:pPr>
            <a:r>
              <a:rPr sz="1100" i="1" spc="35" dirty="0">
                <a:solidFill>
                  <a:prstClr val="black"/>
                </a:solidFill>
                <a:latin typeface="Times New Roman"/>
                <a:cs typeface="Times New Roman"/>
              </a:rPr>
              <a:t>k</a:t>
            </a:r>
            <a:r>
              <a:rPr sz="1100" spc="-105" dirty="0">
                <a:solidFill>
                  <a:prstClr val="black"/>
                </a:solidFill>
                <a:latin typeface="Symbol"/>
                <a:cs typeface="Symbol"/>
              </a:rPr>
              <a:t></a:t>
            </a:r>
            <a:r>
              <a:rPr sz="1100" spc="-100" dirty="0">
                <a:solidFill>
                  <a:prstClr val="black"/>
                </a:solidFill>
                <a:latin typeface="Times New Roman"/>
                <a:cs typeface="Times New Roman"/>
              </a:rPr>
              <a:t>1</a:t>
            </a:r>
            <a:r>
              <a:rPr sz="1100" dirty="0">
                <a:solidFill>
                  <a:prstClr val="black"/>
                </a:solidFill>
                <a:latin typeface="Times New Roman"/>
                <a:cs typeface="Times New Roman"/>
              </a:rPr>
              <a:t>,</a:t>
            </a:r>
            <a:r>
              <a:rPr sz="1100" spc="-8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100" i="1" spc="40" dirty="0">
                <a:solidFill>
                  <a:prstClr val="black"/>
                </a:solidFill>
                <a:latin typeface="Times New Roman"/>
                <a:cs typeface="Times New Roman"/>
              </a:rPr>
              <a:t>j</a:t>
            </a:r>
            <a:r>
              <a:rPr sz="1100" dirty="0">
                <a:solidFill>
                  <a:prstClr val="black"/>
                </a:solidFill>
                <a:latin typeface="Symbol"/>
                <a:cs typeface="Symbol"/>
              </a:rPr>
              <a:t></a:t>
            </a:r>
            <a:r>
              <a:rPr sz="1100" spc="5" dirty="0">
                <a:solidFill>
                  <a:prstClr val="black"/>
                </a:solidFill>
                <a:latin typeface="Times New Roman"/>
                <a:cs typeface="Times New Roman"/>
              </a:rPr>
              <a:t>2</a:t>
            </a:r>
            <a:endParaRPr sz="11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136" name="object 136"/>
          <p:cNvSpPr txBox="1"/>
          <p:nvPr/>
        </p:nvSpPr>
        <p:spPr>
          <a:xfrm>
            <a:off x="6771867" y="5293409"/>
            <a:ext cx="304165" cy="3276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100">
              <a:spcBef>
                <a:spcPts val="130"/>
              </a:spcBef>
            </a:pPr>
            <a:r>
              <a:rPr sz="2925" i="1" spc="-52" baseline="-25641" dirty="0">
                <a:solidFill>
                  <a:prstClr val="black"/>
                </a:solidFill>
                <a:latin typeface="Times New Roman"/>
                <a:cs typeface="Times New Roman"/>
              </a:rPr>
              <a:t>w</a:t>
            </a:r>
            <a:r>
              <a:rPr sz="1100" spc="-35" dirty="0">
                <a:solidFill>
                  <a:prstClr val="black"/>
                </a:solidFill>
                <a:latin typeface="Times New Roman"/>
                <a:cs typeface="Times New Roman"/>
              </a:rPr>
              <a:t>1</a:t>
            </a:r>
            <a:endParaRPr sz="11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137" name="object 137"/>
          <p:cNvSpPr txBox="1"/>
          <p:nvPr/>
        </p:nvSpPr>
        <p:spPr>
          <a:xfrm>
            <a:off x="7440363" y="5406503"/>
            <a:ext cx="1805939" cy="3276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spcBef>
                <a:spcPts val="130"/>
              </a:spcBef>
            </a:pPr>
            <a:r>
              <a:rPr sz="1950" spc="185" dirty="0">
                <a:solidFill>
                  <a:prstClr val="black"/>
                </a:solidFill>
                <a:latin typeface="Symbol"/>
                <a:cs typeface="Symbol"/>
              </a:rPr>
              <a:t></a:t>
            </a:r>
            <a:r>
              <a:rPr sz="1950" spc="-25" dirty="0">
                <a:solidFill>
                  <a:prstClr val="black"/>
                </a:solidFill>
                <a:latin typeface="Times New Roman"/>
                <a:cs typeface="Times New Roman"/>
              </a:rPr>
              <a:t>.</a:t>
            </a:r>
            <a:r>
              <a:rPr sz="1950" spc="90" dirty="0">
                <a:solidFill>
                  <a:prstClr val="black"/>
                </a:solidFill>
                <a:latin typeface="Times New Roman"/>
                <a:cs typeface="Times New Roman"/>
              </a:rPr>
              <a:t>1</a:t>
            </a:r>
            <a:r>
              <a:rPr sz="1950" spc="90" dirty="0">
                <a:solidFill>
                  <a:prstClr val="black"/>
                </a:solidFill>
                <a:latin typeface="Symbol"/>
                <a:cs typeface="Symbol"/>
              </a:rPr>
              <a:t></a:t>
            </a:r>
            <a:r>
              <a:rPr sz="1950" spc="-25" dirty="0">
                <a:solidFill>
                  <a:prstClr val="black"/>
                </a:solidFill>
                <a:latin typeface="Times New Roman"/>
                <a:cs typeface="Times New Roman"/>
              </a:rPr>
              <a:t>.</a:t>
            </a:r>
            <a:r>
              <a:rPr sz="1950" spc="-35" dirty="0">
                <a:solidFill>
                  <a:prstClr val="black"/>
                </a:solidFill>
                <a:latin typeface="Times New Roman"/>
                <a:cs typeface="Times New Roman"/>
              </a:rPr>
              <a:t>0</a:t>
            </a:r>
            <a:r>
              <a:rPr sz="1950" spc="-40" dirty="0">
                <a:solidFill>
                  <a:prstClr val="black"/>
                </a:solidFill>
                <a:latin typeface="Times New Roman"/>
                <a:cs typeface="Times New Roman"/>
              </a:rPr>
              <a:t>09</a:t>
            </a:r>
            <a:r>
              <a:rPr sz="1950" spc="-5" dirty="0">
                <a:solidFill>
                  <a:prstClr val="black"/>
                </a:solidFill>
                <a:latin typeface="Times New Roman"/>
                <a:cs typeface="Times New Roman"/>
              </a:rPr>
              <a:t>5</a:t>
            </a:r>
            <a:r>
              <a:rPr sz="1950" spc="-21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950" spc="180" dirty="0">
                <a:solidFill>
                  <a:prstClr val="black"/>
                </a:solidFill>
                <a:latin typeface="Symbol"/>
                <a:cs typeface="Symbol"/>
              </a:rPr>
              <a:t></a:t>
            </a:r>
            <a:r>
              <a:rPr sz="1950" spc="-20" dirty="0">
                <a:solidFill>
                  <a:prstClr val="black"/>
                </a:solidFill>
                <a:latin typeface="Times New Roman"/>
                <a:cs typeface="Times New Roman"/>
              </a:rPr>
              <a:t>.</a:t>
            </a:r>
            <a:r>
              <a:rPr sz="1950" spc="-40" dirty="0">
                <a:solidFill>
                  <a:prstClr val="black"/>
                </a:solidFill>
                <a:latin typeface="Times New Roman"/>
                <a:cs typeface="Times New Roman"/>
              </a:rPr>
              <a:t>10</a:t>
            </a:r>
            <a:r>
              <a:rPr sz="1950" spc="-35" dirty="0">
                <a:solidFill>
                  <a:prstClr val="black"/>
                </a:solidFill>
                <a:latin typeface="Times New Roman"/>
                <a:cs typeface="Times New Roman"/>
              </a:rPr>
              <a:t>9</a:t>
            </a:r>
            <a:r>
              <a:rPr sz="1950" spc="-5" dirty="0">
                <a:solidFill>
                  <a:prstClr val="black"/>
                </a:solidFill>
                <a:latin typeface="Times New Roman"/>
                <a:cs typeface="Times New Roman"/>
              </a:rPr>
              <a:t>5</a:t>
            </a:r>
            <a:endParaRPr sz="195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138" name="object 138"/>
          <p:cNvSpPr txBox="1"/>
          <p:nvPr/>
        </p:nvSpPr>
        <p:spPr>
          <a:xfrm>
            <a:off x="6927793" y="4967060"/>
            <a:ext cx="467995" cy="1865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spcBef>
                <a:spcPts val="135"/>
              </a:spcBef>
            </a:pPr>
            <a:r>
              <a:rPr sz="1100" i="1" spc="35" dirty="0">
                <a:solidFill>
                  <a:prstClr val="black"/>
                </a:solidFill>
                <a:latin typeface="Times New Roman"/>
                <a:cs typeface="Times New Roman"/>
              </a:rPr>
              <a:t>k</a:t>
            </a:r>
            <a:r>
              <a:rPr sz="1100" spc="-105" dirty="0">
                <a:solidFill>
                  <a:prstClr val="black"/>
                </a:solidFill>
                <a:latin typeface="Symbol"/>
                <a:cs typeface="Symbol"/>
              </a:rPr>
              <a:t></a:t>
            </a:r>
            <a:r>
              <a:rPr sz="1100" spc="-100" dirty="0">
                <a:solidFill>
                  <a:prstClr val="black"/>
                </a:solidFill>
                <a:latin typeface="Times New Roman"/>
                <a:cs typeface="Times New Roman"/>
              </a:rPr>
              <a:t>1</a:t>
            </a:r>
            <a:r>
              <a:rPr sz="1100" dirty="0">
                <a:solidFill>
                  <a:prstClr val="black"/>
                </a:solidFill>
                <a:latin typeface="Times New Roman"/>
                <a:cs typeface="Times New Roman"/>
              </a:rPr>
              <a:t>,</a:t>
            </a:r>
            <a:r>
              <a:rPr sz="1100" spc="-8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100" i="1" spc="40" dirty="0">
                <a:solidFill>
                  <a:prstClr val="black"/>
                </a:solidFill>
                <a:latin typeface="Times New Roman"/>
                <a:cs typeface="Times New Roman"/>
              </a:rPr>
              <a:t>j</a:t>
            </a:r>
            <a:r>
              <a:rPr sz="1100" dirty="0">
                <a:solidFill>
                  <a:prstClr val="black"/>
                </a:solidFill>
                <a:latin typeface="Symbol"/>
                <a:cs typeface="Symbol"/>
              </a:rPr>
              <a:t></a:t>
            </a:r>
            <a:r>
              <a:rPr sz="1100" spc="5" dirty="0">
                <a:solidFill>
                  <a:prstClr val="black"/>
                </a:solidFill>
                <a:latin typeface="Times New Roman"/>
                <a:cs typeface="Times New Roman"/>
              </a:rPr>
              <a:t>0</a:t>
            </a:r>
            <a:endParaRPr sz="11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139" name="object 139"/>
          <p:cNvSpPr txBox="1"/>
          <p:nvPr/>
        </p:nvSpPr>
        <p:spPr>
          <a:xfrm>
            <a:off x="6744413" y="4683809"/>
            <a:ext cx="304165" cy="3276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100">
              <a:spcBef>
                <a:spcPts val="130"/>
              </a:spcBef>
            </a:pPr>
            <a:r>
              <a:rPr sz="2925" i="1" spc="-52" baseline="-25641" dirty="0">
                <a:solidFill>
                  <a:prstClr val="black"/>
                </a:solidFill>
                <a:latin typeface="Times New Roman"/>
                <a:cs typeface="Times New Roman"/>
              </a:rPr>
              <a:t>w</a:t>
            </a:r>
            <a:r>
              <a:rPr sz="1100" spc="-35" dirty="0">
                <a:solidFill>
                  <a:prstClr val="black"/>
                </a:solidFill>
                <a:latin typeface="Times New Roman"/>
                <a:cs typeface="Times New Roman"/>
              </a:rPr>
              <a:t>1</a:t>
            </a:r>
            <a:endParaRPr sz="11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140" name="object 140"/>
          <p:cNvSpPr txBox="1"/>
          <p:nvPr/>
        </p:nvSpPr>
        <p:spPr>
          <a:xfrm>
            <a:off x="7438051" y="4796903"/>
            <a:ext cx="1814830" cy="3276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spcBef>
                <a:spcPts val="130"/>
              </a:spcBef>
            </a:pPr>
            <a:r>
              <a:rPr sz="1950" spc="180" dirty="0">
                <a:solidFill>
                  <a:prstClr val="black"/>
                </a:solidFill>
                <a:latin typeface="Symbol"/>
                <a:cs typeface="Symbol"/>
              </a:rPr>
              <a:t></a:t>
            </a:r>
            <a:r>
              <a:rPr sz="1950" spc="-25" dirty="0">
                <a:solidFill>
                  <a:prstClr val="black"/>
                </a:solidFill>
                <a:latin typeface="Times New Roman"/>
                <a:cs typeface="Times New Roman"/>
              </a:rPr>
              <a:t>.</a:t>
            </a:r>
            <a:r>
              <a:rPr sz="1950" spc="90" dirty="0">
                <a:solidFill>
                  <a:prstClr val="black"/>
                </a:solidFill>
                <a:latin typeface="Times New Roman"/>
                <a:cs typeface="Times New Roman"/>
              </a:rPr>
              <a:t>1</a:t>
            </a:r>
            <a:r>
              <a:rPr sz="1950" spc="90" dirty="0">
                <a:solidFill>
                  <a:prstClr val="black"/>
                </a:solidFill>
                <a:latin typeface="Symbol"/>
                <a:cs typeface="Symbol"/>
              </a:rPr>
              <a:t></a:t>
            </a:r>
            <a:r>
              <a:rPr sz="1950" spc="-20" dirty="0">
                <a:solidFill>
                  <a:prstClr val="black"/>
                </a:solidFill>
                <a:latin typeface="Times New Roman"/>
                <a:cs typeface="Times New Roman"/>
              </a:rPr>
              <a:t>.</a:t>
            </a:r>
            <a:r>
              <a:rPr sz="1950" spc="-40" dirty="0">
                <a:solidFill>
                  <a:prstClr val="black"/>
                </a:solidFill>
                <a:latin typeface="Times New Roman"/>
                <a:cs typeface="Times New Roman"/>
              </a:rPr>
              <a:t>017</a:t>
            </a:r>
            <a:r>
              <a:rPr sz="1950" spc="-5" dirty="0">
                <a:solidFill>
                  <a:prstClr val="black"/>
                </a:solidFill>
                <a:latin typeface="Times New Roman"/>
                <a:cs typeface="Times New Roman"/>
              </a:rPr>
              <a:t>2</a:t>
            </a:r>
            <a:r>
              <a:rPr sz="1950" spc="-13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950" spc="185" dirty="0">
                <a:solidFill>
                  <a:prstClr val="black"/>
                </a:solidFill>
                <a:latin typeface="Symbol"/>
                <a:cs typeface="Symbol"/>
              </a:rPr>
              <a:t></a:t>
            </a:r>
            <a:r>
              <a:rPr sz="1950" spc="-25" dirty="0">
                <a:solidFill>
                  <a:prstClr val="black"/>
                </a:solidFill>
                <a:latin typeface="Times New Roman"/>
                <a:cs typeface="Times New Roman"/>
              </a:rPr>
              <a:t>.</a:t>
            </a:r>
            <a:r>
              <a:rPr sz="1950" spc="-40" dirty="0">
                <a:solidFill>
                  <a:prstClr val="black"/>
                </a:solidFill>
                <a:latin typeface="Times New Roman"/>
                <a:cs typeface="Times New Roman"/>
              </a:rPr>
              <a:t>117</a:t>
            </a:r>
            <a:r>
              <a:rPr sz="1950" spc="-5" dirty="0">
                <a:solidFill>
                  <a:prstClr val="black"/>
                </a:solidFill>
                <a:latin typeface="Times New Roman"/>
                <a:cs typeface="Times New Roman"/>
              </a:rPr>
              <a:t>2</a:t>
            </a:r>
            <a:endParaRPr sz="195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141" name="object 141"/>
          <p:cNvSpPr txBox="1"/>
          <p:nvPr/>
        </p:nvSpPr>
        <p:spPr>
          <a:xfrm>
            <a:off x="1638401" y="4447413"/>
            <a:ext cx="77990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b="1" i="1" spc="-5" dirty="0">
                <a:solidFill>
                  <a:prstClr val="black"/>
                </a:solidFill>
                <a:latin typeface="Arial"/>
                <a:cs typeface="Arial"/>
              </a:rPr>
              <a:t>Update</a:t>
            </a:r>
            <a:r>
              <a:rPr b="1" i="1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b="1" i="1" dirty="0">
                <a:solidFill>
                  <a:srgbClr val="00AFEF"/>
                </a:solidFill>
                <a:latin typeface="Arial"/>
                <a:cs typeface="Arial"/>
              </a:rPr>
              <a:t>hidden-to-output</a:t>
            </a:r>
            <a:r>
              <a:rPr b="1" i="1" spc="-25" dirty="0">
                <a:solidFill>
                  <a:srgbClr val="00AFEF"/>
                </a:solidFill>
                <a:latin typeface="Arial"/>
                <a:cs typeface="Arial"/>
              </a:rPr>
              <a:t> </a:t>
            </a:r>
            <a:r>
              <a:rPr b="1" i="1" dirty="0">
                <a:solidFill>
                  <a:srgbClr val="00AFEF"/>
                </a:solidFill>
                <a:latin typeface="Arial"/>
                <a:cs typeface="Arial"/>
              </a:rPr>
              <a:t>weights </a:t>
            </a:r>
            <a:r>
              <a:rPr b="1" spc="-5" dirty="0">
                <a:solidFill>
                  <a:prstClr val="black"/>
                </a:solidFill>
                <a:latin typeface="Arial"/>
                <a:cs typeface="Arial"/>
              </a:rPr>
              <a:t>(</a:t>
            </a:r>
            <a:r>
              <a:rPr b="1" i="1" spc="-5" dirty="0">
                <a:solidFill>
                  <a:prstClr val="black"/>
                </a:solidFill>
                <a:latin typeface="Arial"/>
                <a:cs typeface="Arial"/>
              </a:rPr>
              <a:t>learning</a:t>
            </a:r>
            <a:r>
              <a:rPr b="1" i="1" spc="10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b="1" i="1" spc="-5" dirty="0">
                <a:solidFill>
                  <a:prstClr val="black"/>
                </a:solidFill>
                <a:latin typeface="Arial"/>
                <a:cs typeface="Arial"/>
              </a:rPr>
              <a:t>rate </a:t>
            </a:r>
            <a:r>
              <a:rPr b="1" i="1" dirty="0">
                <a:solidFill>
                  <a:prstClr val="black"/>
                </a:solidFill>
                <a:latin typeface="Arial"/>
                <a:cs typeface="Arial"/>
              </a:rPr>
              <a:t>=</a:t>
            </a:r>
            <a:r>
              <a:rPr b="1" i="1" spc="20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b="1" spc="-5" dirty="0">
                <a:solidFill>
                  <a:prstClr val="black"/>
                </a:solidFill>
                <a:latin typeface="Arial"/>
                <a:cs typeface="Arial"/>
              </a:rPr>
              <a:t>0.2):</a:t>
            </a:r>
            <a:endParaRPr dirty="0">
              <a:solidFill>
                <a:prstClr val="black"/>
              </a:solidFill>
              <a:latin typeface="Arial"/>
              <a:cs typeface="Arial"/>
            </a:endParaRPr>
          </a:p>
        </p:txBody>
      </p:sp>
      <p:pic>
        <p:nvPicPr>
          <p:cNvPr id="146" name="Picture 145">
            <a:extLst>
              <a:ext uri="{FF2B5EF4-FFF2-40B4-BE49-F238E27FC236}">
                <a16:creationId xmlns:a16="http://schemas.microsoft.com/office/drawing/2014/main" id="{E30FC6C4-2FAC-B7C3-A8D0-5B37F6165E9A}"/>
              </a:ext>
            </a:extLst>
          </p:cNvPr>
          <p:cNvPicPr>
            <a:picLocks noChangeAspect="1"/>
          </p:cNvPicPr>
          <p:nvPr/>
        </p:nvPicPr>
        <p:blipFill>
          <a:blip r:embed="rId50"/>
          <a:stretch>
            <a:fillRect/>
          </a:stretch>
        </p:blipFill>
        <p:spPr>
          <a:xfrm>
            <a:off x="5978072" y="3675589"/>
            <a:ext cx="2409825" cy="695325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524000" y="0"/>
            <a:ext cx="9144000" cy="6858000"/>
            <a:chOff x="0" y="0"/>
            <a:chExt cx="9144000" cy="6858000"/>
          </a:xfrm>
        </p:grpSpPr>
        <p:sp>
          <p:nvSpPr>
            <p:cNvPr id="3" name="object 3"/>
            <p:cNvSpPr/>
            <p:nvPr/>
          </p:nvSpPr>
          <p:spPr>
            <a:xfrm>
              <a:off x="2285999" y="2913888"/>
              <a:ext cx="340360" cy="782955"/>
            </a:xfrm>
            <a:custGeom>
              <a:avLst/>
              <a:gdLst/>
              <a:ahLst/>
              <a:cxnLst/>
              <a:rect l="l" t="t" r="r" b="b"/>
              <a:pathLst>
                <a:path w="340360" h="782954">
                  <a:moveTo>
                    <a:pt x="339979" y="782574"/>
                  </a:moveTo>
                  <a:lnTo>
                    <a:pt x="0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" name="object 4"/>
            <p:cNvSpPr/>
            <p:nvPr/>
          </p:nvSpPr>
          <p:spPr>
            <a:xfrm>
              <a:off x="2385059" y="3697223"/>
              <a:ext cx="481965" cy="492759"/>
            </a:xfrm>
            <a:custGeom>
              <a:avLst/>
              <a:gdLst/>
              <a:ahLst/>
              <a:cxnLst/>
              <a:rect l="l" t="t" r="r" b="b"/>
              <a:pathLst>
                <a:path w="481964" h="492760">
                  <a:moveTo>
                    <a:pt x="240791" y="0"/>
                  </a:moveTo>
                  <a:lnTo>
                    <a:pt x="192268" y="5002"/>
                  </a:lnTo>
                  <a:lnTo>
                    <a:pt x="147071" y="19347"/>
                  </a:lnTo>
                  <a:lnTo>
                    <a:pt x="106170" y="42045"/>
                  </a:lnTo>
                  <a:lnTo>
                    <a:pt x="70532" y="72104"/>
                  </a:lnTo>
                  <a:lnTo>
                    <a:pt x="41127" y="108532"/>
                  </a:lnTo>
                  <a:lnTo>
                    <a:pt x="18924" y="150340"/>
                  </a:lnTo>
                  <a:lnTo>
                    <a:pt x="4892" y="196534"/>
                  </a:lnTo>
                  <a:lnTo>
                    <a:pt x="0" y="246125"/>
                  </a:lnTo>
                  <a:lnTo>
                    <a:pt x="4892" y="295717"/>
                  </a:lnTo>
                  <a:lnTo>
                    <a:pt x="18924" y="341911"/>
                  </a:lnTo>
                  <a:lnTo>
                    <a:pt x="41127" y="383719"/>
                  </a:lnTo>
                  <a:lnTo>
                    <a:pt x="70532" y="420147"/>
                  </a:lnTo>
                  <a:lnTo>
                    <a:pt x="106170" y="450206"/>
                  </a:lnTo>
                  <a:lnTo>
                    <a:pt x="147071" y="472904"/>
                  </a:lnTo>
                  <a:lnTo>
                    <a:pt x="192268" y="487249"/>
                  </a:lnTo>
                  <a:lnTo>
                    <a:pt x="240791" y="492251"/>
                  </a:lnTo>
                  <a:lnTo>
                    <a:pt x="289315" y="487249"/>
                  </a:lnTo>
                  <a:lnTo>
                    <a:pt x="334512" y="472904"/>
                  </a:lnTo>
                  <a:lnTo>
                    <a:pt x="375413" y="450206"/>
                  </a:lnTo>
                  <a:lnTo>
                    <a:pt x="411051" y="420147"/>
                  </a:lnTo>
                  <a:lnTo>
                    <a:pt x="440456" y="383719"/>
                  </a:lnTo>
                  <a:lnTo>
                    <a:pt x="462659" y="341911"/>
                  </a:lnTo>
                  <a:lnTo>
                    <a:pt x="476691" y="295717"/>
                  </a:lnTo>
                  <a:lnTo>
                    <a:pt x="481583" y="246125"/>
                  </a:lnTo>
                  <a:lnTo>
                    <a:pt x="476691" y="196534"/>
                  </a:lnTo>
                  <a:lnTo>
                    <a:pt x="462659" y="150340"/>
                  </a:lnTo>
                  <a:lnTo>
                    <a:pt x="440456" y="108532"/>
                  </a:lnTo>
                  <a:lnTo>
                    <a:pt x="411051" y="72104"/>
                  </a:lnTo>
                  <a:lnTo>
                    <a:pt x="375413" y="42045"/>
                  </a:lnTo>
                  <a:lnTo>
                    <a:pt x="334512" y="19347"/>
                  </a:lnTo>
                  <a:lnTo>
                    <a:pt x="289315" y="5002"/>
                  </a:lnTo>
                  <a:lnTo>
                    <a:pt x="24079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2385059" y="3697223"/>
              <a:ext cx="481965" cy="492759"/>
            </a:xfrm>
            <a:custGeom>
              <a:avLst/>
              <a:gdLst/>
              <a:ahLst/>
              <a:cxnLst/>
              <a:rect l="l" t="t" r="r" b="b"/>
              <a:pathLst>
                <a:path w="481964" h="492760">
                  <a:moveTo>
                    <a:pt x="0" y="246125"/>
                  </a:moveTo>
                  <a:lnTo>
                    <a:pt x="4892" y="196534"/>
                  </a:lnTo>
                  <a:lnTo>
                    <a:pt x="18924" y="150340"/>
                  </a:lnTo>
                  <a:lnTo>
                    <a:pt x="41127" y="108532"/>
                  </a:lnTo>
                  <a:lnTo>
                    <a:pt x="70532" y="72104"/>
                  </a:lnTo>
                  <a:lnTo>
                    <a:pt x="106170" y="42045"/>
                  </a:lnTo>
                  <a:lnTo>
                    <a:pt x="147071" y="19347"/>
                  </a:lnTo>
                  <a:lnTo>
                    <a:pt x="192268" y="5002"/>
                  </a:lnTo>
                  <a:lnTo>
                    <a:pt x="240791" y="0"/>
                  </a:lnTo>
                  <a:lnTo>
                    <a:pt x="289315" y="5002"/>
                  </a:lnTo>
                  <a:lnTo>
                    <a:pt x="334512" y="19347"/>
                  </a:lnTo>
                  <a:lnTo>
                    <a:pt x="375413" y="42045"/>
                  </a:lnTo>
                  <a:lnTo>
                    <a:pt x="411051" y="72104"/>
                  </a:lnTo>
                  <a:lnTo>
                    <a:pt x="440456" y="108532"/>
                  </a:lnTo>
                  <a:lnTo>
                    <a:pt x="462659" y="150340"/>
                  </a:lnTo>
                  <a:lnTo>
                    <a:pt x="476691" y="196534"/>
                  </a:lnTo>
                  <a:lnTo>
                    <a:pt x="481583" y="246125"/>
                  </a:lnTo>
                  <a:lnTo>
                    <a:pt x="476691" y="295717"/>
                  </a:lnTo>
                  <a:lnTo>
                    <a:pt x="462659" y="341911"/>
                  </a:lnTo>
                  <a:lnTo>
                    <a:pt x="440456" y="383719"/>
                  </a:lnTo>
                  <a:lnTo>
                    <a:pt x="411051" y="420147"/>
                  </a:lnTo>
                  <a:lnTo>
                    <a:pt x="375413" y="450206"/>
                  </a:lnTo>
                  <a:lnTo>
                    <a:pt x="334512" y="472904"/>
                  </a:lnTo>
                  <a:lnTo>
                    <a:pt x="289315" y="487249"/>
                  </a:lnTo>
                  <a:lnTo>
                    <a:pt x="240791" y="492251"/>
                  </a:lnTo>
                  <a:lnTo>
                    <a:pt x="192268" y="487249"/>
                  </a:lnTo>
                  <a:lnTo>
                    <a:pt x="147071" y="472904"/>
                  </a:lnTo>
                  <a:lnTo>
                    <a:pt x="106170" y="450206"/>
                  </a:lnTo>
                  <a:lnTo>
                    <a:pt x="70532" y="420147"/>
                  </a:lnTo>
                  <a:lnTo>
                    <a:pt x="41127" y="383719"/>
                  </a:lnTo>
                  <a:lnTo>
                    <a:pt x="18924" y="341911"/>
                  </a:lnTo>
                  <a:lnTo>
                    <a:pt x="4892" y="295717"/>
                  </a:lnTo>
                  <a:lnTo>
                    <a:pt x="0" y="246125"/>
                  </a:lnTo>
                  <a:close/>
                </a:path>
              </a:pathLst>
            </a:custGeom>
            <a:ln w="60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4001389" y="3818891"/>
            <a:ext cx="255270" cy="6394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8105">
              <a:spcBef>
                <a:spcPts val="100"/>
              </a:spcBef>
            </a:pPr>
            <a:r>
              <a:rPr sz="1400" i="1" spc="5" dirty="0">
                <a:solidFill>
                  <a:prstClr val="black"/>
                </a:solidFill>
                <a:latin typeface="Times New Roman"/>
                <a:cs typeface="Times New Roman"/>
              </a:rPr>
              <a:t>x</a:t>
            </a:r>
            <a:r>
              <a:rPr sz="1350" spc="7" baseline="-21604" dirty="0">
                <a:solidFill>
                  <a:prstClr val="black"/>
                </a:solidFill>
                <a:latin typeface="Times New Roman"/>
                <a:cs typeface="Times New Roman"/>
              </a:rPr>
              <a:t>1</a:t>
            </a:r>
            <a:endParaRPr sz="1350" baseline="-21604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38100">
              <a:spcBef>
                <a:spcPts val="1470"/>
              </a:spcBef>
            </a:pPr>
            <a:r>
              <a:rPr sz="1400" b="1" dirty="0">
                <a:solidFill>
                  <a:srgbClr val="0000FF"/>
                </a:solidFill>
                <a:latin typeface="Times New Roman"/>
                <a:cs typeface="Times New Roman"/>
              </a:rPr>
              <a:t>1</a:t>
            </a:r>
            <a:endParaRPr sz="14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4737990" y="3694049"/>
            <a:ext cx="486409" cy="499109"/>
            <a:chOff x="3213989" y="3694048"/>
            <a:chExt cx="486409" cy="499109"/>
          </a:xfrm>
        </p:grpSpPr>
        <p:sp>
          <p:nvSpPr>
            <p:cNvPr id="8" name="object 8"/>
            <p:cNvSpPr/>
            <p:nvPr/>
          </p:nvSpPr>
          <p:spPr>
            <a:xfrm>
              <a:off x="3217164" y="3697223"/>
              <a:ext cx="480059" cy="492759"/>
            </a:xfrm>
            <a:custGeom>
              <a:avLst/>
              <a:gdLst/>
              <a:ahLst/>
              <a:cxnLst/>
              <a:rect l="l" t="t" r="r" b="b"/>
              <a:pathLst>
                <a:path w="480060" h="492760">
                  <a:moveTo>
                    <a:pt x="240030" y="0"/>
                  </a:moveTo>
                  <a:lnTo>
                    <a:pt x="191648" y="5002"/>
                  </a:lnTo>
                  <a:lnTo>
                    <a:pt x="146589" y="19347"/>
                  </a:lnTo>
                  <a:lnTo>
                    <a:pt x="105816" y="42045"/>
                  </a:lnTo>
                  <a:lnTo>
                    <a:pt x="70294" y="72104"/>
                  </a:lnTo>
                  <a:lnTo>
                    <a:pt x="40987" y="108532"/>
                  </a:lnTo>
                  <a:lnTo>
                    <a:pt x="18859" y="150340"/>
                  </a:lnTo>
                  <a:lnTo>
                    <a:pt x="4875" y="196534"/>
                  </a:lnTo>
                  <a:lnTo>
                    <a:pt x="0" y="246125"/>
                  </a:lnTo>
                  <a:lnTo>
                    <a:pt x="4875" y="295717"/>
                  </a:lnTo>
                  <a:lnTo>
                    <a:pt x="18859" y="341911"/>
                  </a:lnTo>
                  <a:lnTo>
                    <a:pt x="40987" y="383719"/>
                  </a:lnTo>
                  <a:lnTo>
                    <a:pt x="70294" y="420147"/>
                  </a:lnTo>
                  <a:lnTo>
                    <a:pt x="105816" y="450206"/>
                  </a:lnTo>
                  <a:lnTo>
                    <a:pt x="146589" y="472904"/>
                  </a:lnTo>
                  <a:lnTo>
                    <a:pt x="191648" y="487249"/>
                  </a:lnTo>
                  <a:lnTo>
                    <a:pt x="240030" y="492251"/>
                  </a:lnTo>
                  <a:lnTo>
                    <a:pt x="288411" y="487249"/>
                  </a:lnTo>
                  <a:lnTo>
                    <a:pt x="333470" y="472904"/>
                  </a:lnTo>
                  <a:lnTo>
                    <a:pt x="374243" y="450206"/>
                  </a:lnTo>
                  <a:lnTo>
                    <a:pt x="409765" y="420147"/>
                  </a:lnTo>
                  <a:lnTo>
                    <a:pt x="439072" y="383719"/>
                  </a:lnTo>
                  <a:lnTo>
                    <a:pt x="461200" y="341911"/>
                  </a:lnTo>
                  <a:lnTo>
                    <a:pt x="475184" y="295717"/>
                  </a:lnTo>
                  <a:lnTo>
                    <a:pt x="480060" y="246125"/>
                  </a:lnTo>
                  <a:lnTo>
                    <a:pt x="475184" y="196534"/>
                  </a:lnTo>
                  <a:lnTo>
                    <a:pt x="461200" y="150340"/>
                  </a:lnTo>
                  <a:lnTo>
                    <a:pt x="439072" y="108532"/>
                  </a:lnTo>
                  <a:lnTo>
                    <a:pt x="409765" y="72104"/>
                  </a:lnTo>
                  <a:lnTo>
                    <a:pt x="374243" y="42045"/>
                  </a:lnTo>
                  <a:lnTo>
                    <a:pt x="333470" y="19347"/>
                  </a:lnTo>
                  <a:lnTo>
                    <a:pt x="288411" y="5002"/>
                  </a:lnTo>
                  <a:lnTo>
                    <a:pt x="24003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3217164" y="3697223"/>
              <a:ext cx="480059" cy="492759"/>
            </a:xfrm>
            <a:custGeom>
              <a:avLst/>
              <a:gdLst/>
              <a:ahLst/>
              <a:cxnLst/>
              <a:rect l="l" t="t" r="r" b="b"/>
              <a:pathLst>
                <a:path w="480060" h="492760">
                  <a:moveTo>
                    <a:pt x="0" y="246125"/>
                  </a:moveTo>
                  <a:lnTo>
                    <a:pt x="4875" y="196534"/>
                  </a:lnTo>
                  <a:lnTo>
                    <a:pt x="18859" y="150340"/>
                  </a:lnTo>
                  <a:lnTo>
                    <a:pt x="40987" y="108532"/>
                  </a:lnTo>
                  <a:lnTo>
                    <a:pt x="70294" y="72104"/>
                  </a:lnTo>
                  <a:lnTo>
                    <a:pt x="105816" y="42045"/>
                  </a:lnTo>
                  <a:lnTo>
                    <a:pt x="146589" y="19347"/>
                  </a:lnTo>
                  <a:lnTo>
                    <a:pt x="191648" y="5002"/>
                  </a:lnTo>
                  <a:lnTo>
                    <a:pt x="240030" y="0"/>
                  </a:lnTo>
                  <a:lnTo>
                    <a:pt x="288411" y="5002"/>
                  </a:lnTo>
                  <a:lnTo>
                    <a:pt x="333470" y="19347"/>
                  </a:lnTo>
                  <a:lnTo>
                    <a:pt x="374243" y="42045"/>
                  </a:lnTo>
                  <a:lnTo>
                    <a:pt x="409765" y="72104"/>
                  </a:lnTo>
                  <a:lnTo>
                    <a:pt x="439072" y="108532"/>
                  </a:lnTo>
                  <a:lnTo>
                    <a:pt x="461200" y="150340"/>
                  </a:lnTo>
                  <a:lnTo>
                    <a:pt x="475184" y="196534"/>
                  </a:lnTo>
                  <a:lnTo>
                    <a:pt x="480060" y="246125"/>
                  </a:lnTo>
                  <a:lnTo>
                    <a:pt x="475184" y="295717"/>
                  </a:lnTo>
                  <a:lnTo>
                    <a:pt x="461200" y="341911"/>
                  </a:lnTo>
                  <a:lnTo>
                    <a:pt x="439072" y="383719"/>
                  </a:lnTo>
                  <a:lnTo>
                    <a:pt x="409765" y="420147"/>
                  </a:lnTo>
                  <a:lnTo>
                    <a:pt x="374243" y="450206"/>
                  </a:lnTo>
                  <a:lnTo>
                    <a:pt x="333470" y="472904"/>
                  </a:lnTo>
                  <a:lnTo>
                    <a:pt x="288411" y="487249"/>
                  </a:lnTo>
                  <a:lnTo>
                    <a:pt x="240030" y="492251"/>
                  </a:lnTo>
                  <a:lnTo>
                    <a:pt x="191648" y="487249"/>
                  </a:lnTo>
                  <a:lnTo>
                    <a:pt x="146589" y="472904"/>
                  </a:lnTo>
                  <a:lnTo>
                    <a:pt x="105816" y="450206"/>
                  </a:lnTo>
                  <a:lnTo>
                    <a:pt x="70294" y="420147"/>
                  </a:lnTo>
                  <a:lnTo>
                    <a:pt x="40987" y="383719"/>
                  </a:lnTo>
                  <a:lnTo>
                    <a:pt x="18859" y="341911"/>
                  </a:lnTo>
                  <a:lnTo>
                    <a:pt x="4875" y="295717"/>
                  </a:lnTo>
                  <a:lnTo>
                    <a:pt x="0" y="246125"/>
                  </a:lnTo>
                  <a:close/>
                </a:path>
              </a:pathLst>
            </a:custGeom>
            <a:ln w="60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4853685" y="3818891"/>
            <a:ext cx="234950" cy="6394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7785">
              <a:spcBef>
                <a:spcPts val="100"/>
              </a:spcBef>
            </a:pPr>
            <a:r>
              <a:rPr sz="1400" i="1" spc="5" dirty="0">
                <a:solidFill>
                  <a:prstClr val="black"/>
                </a:solidFill>
                <a:latin typeface="Times New Roman"/>
                <a:cs typeface="Times New Roman"/>
              </a:rPr>
              <a:t>x</a:t>
            </a:r>
            <a:r>
              <a:rPr sz="1350" spc="7" baseline="-21604" dirty="0">
                <a:solidFill>
                  <a:prstClr val="black"/>
                </a:solidFill>
                <a:latin typeface="Times New Roman"/>
                <a:cs typeface="Times New Roman"/>
              </a:rPr>
              <a:t>2</a:t>
            </a:r>
            <a:endParaRPr sz="1350" baseline="-21604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38100">
              <a:spcBef>
                <a:spcPts val="1470"/>
              </a:spcBef>
            </a:pPr>
            <a:r>
              <a:rPr sz="1400" b="1" dirty="0">
                <a:solidFill>
                  <a:srgbClr val="0000FF"/>
                </a:solidFill>
                <a:latin typeface="Times New Roman"/>
                <a:cs typeface="Times New Roman"/>
              </a:rPr>
              <a:t>0</a:t>
            </a:r>
            <a:endParaRPr sz="14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3166745" y="2433701"/>
            <a:ext cx="1819910" cy="1758950"/>
            <a:chOff x="1642745" y="2433701"/>
            <a:chExt cx="1819910" cy="1758950"/>
          </a:xfrm>
        </p:grpSpPr>
        <p:sp>
          <p:nvSpPr>
            <p:cNvPr id="12" name="object 12"/>
            <p:cNvSpPr/>
            <p:nvPr/>
          </p:nvSpPr>
          <p:spPr>
            <a:xfrm>
              <a:off x="2052828" y="2436876"/>
              <a:ext cx="481965" cy="492759"/>
            </a:xfrm>
            <a:custGeom>
              <a:avLst/>
              <a:gdLst/>
              <a:ahLst/>
              <a:cxnLst/>
              <a:rect l="l" t="t" r="r" b="b"/>
              <a:pathLst>
                <a:path w="481964" h="492760">
                  <a:moveTo>
                    <a:pt x="240792" y="0"/>
                  </a:moveTo>
                  <a:lnTo>
                    <a:pt x="192268" y="5002"/>
                  </a:lnTo>
                  <a:lnTo>
                    <a:pt x="147071" y="19347"/>
                  </a:lnTo>
                  <a:lnTo>
                    <a:pt x="106170" y="42045"/>
                  </a:lnTo>
                  <a:lnTo>
                    <a:pt x="70532" y="72104"/>
                  </a:lnTo>
                  <a:lnTo>
                    <a:pt x="41127" y="108532"/>
                  </a:lnTo>
                  <a:lnTo>
                    <a:pt x="18924" y="150340"/>
                  </a:lnTo>
                  <a:lnTo>
                    <a:pt x="4892" y="196534"/>
                  </a:lnTo>
                  <a:lnTo>
                    <a:pt x="0" y="246125"/>
                  </a:lnTo>
                  <a:lnTo>
                    <a:pt x="4892" y="295717"/>
                  </a:lnTo>
                  <a:lnTo>
                    <a:pt x="18924" y="341911"/>
                  </a:lnTo>
                  <a:lnTo>
                    <a:pt x="41127" y="383719"/>
                  </a:lnTo>
                  <a:lnTo>
                    <a:pt x="70532" y="420147"/>
                  </a:lnTo>
                  <a:lnTo>
                    <a:pt x="106170" y="450206"/>
                  </a:lnTo>
                  <a:lnTo>
                    <a:pt x="147071" y="472904"/>
                  </a:lnTo>
                  <a:lnTo>
                    <a:pt x="192268" y="487249"/>
                  </a:lnTo>
                  <a:lnTo>
                    <a:pt x="240792" y="492251"/>
                  </a:lnTo>
                  <a:lnTo>
                    <a:pt x="289315" y="487249"/>
                  </a:lnTo>
                  <a:lnTo>
                    <a:pt x="334512" y="472904"/>
                  </a:lnTo>
                  <a:lnTo>
                    <a:pt x="375413" y="450206"/>
                  </a:lnTo>
                  <a:lnTo>
                    <a:pt x="411051" y="420147"/>
                  </a:lnTo>
                  <a:lnTo>
                    <a:pt x="440456" y="383719"/>
                  </a:lnTo>
                  <a:lnTo>
                    <a:pt x="462659" y="341911"/>
                  </a:lnTo>
                  <a:lnTo>
                    <a:pt x="476691" y="295717"/>
                  </a:lnTo>
                  <a:lnTo>
                    <a:pt x="481584" y="246125"/>
                  </a:lnTo>
                  <a:lnTo>
                    <a:pt x="476691" y="196534"/>
                  </a:lnTo>
                  <a:lnTo>
                    <a:pt x="462659" y="150340"/>
                  </a:lnTo>
                  <a:lnTo>
                    <a:pt x="440456" y="108532"/>
                  </a:lnTo>
                  <a:lnTo>
                    <a:pt x="411051" y="72104"/>
                  </a:lnTo>
                  <a:lnTo>
                    <a:pt x="375413" y="42045"/>
                  </a:lnTo>
                  <a:lnTo>
                    <a:pt x="334512" y="19347"/>
                  </a:lnTo>
                  <a:lnTo>
                    <a:pt x="289315" y="5002"/>
                  </a:lnTo>
                  <a:lnTo>
                    <a:pt x="24079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2052828" y="2436876"/>
              <a:ext cx="481965" cy="492759"/>
            </a:xfrm>
            <a:custGeom>
              <a:avLst/>
              <a:gdLst/>
              <a:ahLst/>
              <a:cxnLst/>
              <a:rect l="l" t="t" r="r" b="b"/>
              <a:pathLst>
                <a:path w="481964" h="492760">
                  <a:moveTo>
                    <a:pt x="0" y="246125"/>
                  </a:moveTo>
                  <a:lnTo>
                    <a:pt x="4892" y="196534"/>
                  </a:lnTo>
                  <a:lnTo>
                    <a:pt x="18924" y="150340"/>
                  </a:lnTo>
                  <a:lnTo>
                    <a:pt x="41127" y="108532"/>
                  </a:lnTo>
                  <a:lnTo>
                    <a:pt x="70532" y="72104"/>
                  </a:lnTo>
                  <a:lnTo>
                    <a:pt x="106170" y="42045"/>
                  </a:lnTo>
                  <a:lnTo>
                    <a:pt x="147071" y="19347"/>
                  </a:lnTo>
                  <a:lnTo>
                    <a:pt x="192268" y="5002"/>
                  </a:lnTo>
                  <a:lnTo>
                    <a:pt x="240792" y="0"/>
                  </a:lnTo>
                  <a:lnTo>
                    <a:pt x="289315" y="5002"/>
                  </a:lnTo>
                  <a:lnTo>
                    <a:pt x="334512" y="19347"/>
                  </a:lnTo>
                  <a:lnTo>
                    <a:pt x="375413" y="42045"/>
                  </a:lnTo>
                  <a:lnTo>
                    <a:pt x="411051" y="72104"/>
                  </a:lnTo>
                  <a:lnTo>
                    <a:pt x="440456" y="108532"/>
                  </a:lnTo>
                  <a:lnTo>
                    <a:pt x="462659" y="150340"/>
                  </a:lnTo>
                  <a:lnTo>
                    <a:pt x="476691" y="196534"/>
                  </a:lnTo>
                  <a:lnTo>
                    <a:pt x="481584" y="246125"/>
                  </a:lnTo>
                  <a:lnTo>
                    <a:pt x="476691" y="295717"/>
                  </a:lnTo>
                  <a:lnTo>
                    <a:pt x="462659" y="341911"/>
                  </a:lnTo>
                  <a:lnTo>
                    <a:pt x="440456" y="383719"/>
                  </a:lnTo>
                  <a:lnTo>
                    <a:pt x="411051" y="420147"/>
                  </a:lnTo>
                  <a:lnTo>
                    <a:pt x="375413" y="450206"/>
                  </a:lnTo>
                  <a:lnTo>
                    <a:pt x="334512" y="472904"/>
                  </a:lnTo>
                  <a:lnTo>
                    <a:pt x="289315" y="487249"/>
                  </a:lnTo>
                  <a:lnTo>
                    <a:pt x="240792" y="492251"/>
                  </a:lnTo>
                  <a:lnTo>
                    <a:pt x="192268" y="487249"/>
                  </a:lnTo>
                  <a:lnTo>
                    <a:pt x="147071" y="472904"/>
                  </a:lnTo>
                  <a:lnTo>
                    <a:pt x="106170" y="450206"/>
                  </a:lnTo>
                  <a:lnTo>
                    <a:pt x="70532" y="420147"/>
                  </a:lnTo>
                  <a:lnTo>
                    <a:pt x="41127" y="383719"/>
                  </a:lnTo>
                  <a:lnTo>
                    <a:pt x="18924" y="341911"/>
                  </a:lnTo>
                  <a:lnTo>
                    <a:pt x="4892" y="295717"/>
                  </a:lnTo>
                  <a:lnTo>
                    <a:pt x="0" y="246125"/>
                  </a:lnTo>
                  <a:close/>
                </a:path>
              </a:pathLst>
            </a:custGeom>
            <a:ln w="60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4" name="object 14"/>
            <p:cNvSpPr/>
            <p:nvPr/>
          </p:nvSpPr>
          <p:spPr>
            <a:xfrm>
              <a:off x="1879092" y="2913888"/>
              <a:ext cx="1578610" cy="854710"/>
            </a:xfrm>
            <a:custGeom>
              <a:avLst/>
              <a:gdLst/>
              <a:ahLst/>
              <a:cxnLst/>
              <a:rect l="l" t="t" r="r" b="b"/>
              <a:pathLst>
                <a:path w="1578610" h="854710">
                  <a:moveTo>
                    <a:pt x="0" y="822706"/>
                  </a:moveTo>
                  <a:lnTo>
                    <a:pt x="414908" y="15239"/>
                  </a:lnTo>
                </a:path>
                <a:path w="1578610" h="854710">
                  <a:moveTo>
                    <a:pt x="1408557" y="854582"/>
                  </a:moveTo>
                  <a:lnTo>
                    <a:pt x="414527" y="15239"/>
                  </a:lnTo>
                </a:path>
                <a:path w="1578610" h="854710">
                  <a:moveTo>
                    <a:pt x="746759" y="782574"/>
                  </a:moveTo>
                  <a:lnTo>
                    <a:pt x="1330325" y="0"/>
                  </a:lnTo>
                </a:path>
                <a:path w="1578610" h="854710">
                  <a:moveTo>
                    <a:pt x="176783" y="854710"/>
                  </a:moveTo>
                  <a:lnTo>
                    <a:pt x="1338199" y="9144"/>
                  </a:lnTo>
                </a:path>
                <a:path w="1578610" h="854710">
                  <a:moveTo>
                    <a:pt x="1578483" y="782447"/>
                  </a:moveTo>
                  <a:lnTo>
                    <a:pt x="1338071" y="9144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5" name="object 15"/>
            <p:cNvSpPr/>
            <p:nvPr/>
          </p:nvSpPr>
          <p:spPr>
            <a:xfrm>
              <a:off x="1645920" y="3697224"/>
              <a:ext cx="480059" cy="492759"/>
            </a:xfrm>
            <a:custGeom>
              <a:avLst/>
              <a:gdLst/>
              <a:ahLst/>
              <a:cxnLst/>
              <a:rect l="l" t="t" r="r" b="b"/>
              <a:pathLst>
                <a:path w="480060" h="492760">
                  <a:moveTo>
                    <a:pt x="240030" y="0"/>
                  </a:moveTo>
                  <a:lnTo>
                    <a:pt x="191648" y="5002"/>
                  </a:lnTo>
                  <a:lnTo>
                    <a:pt x="146589" y="19347"/>
                  </a:lnTo>
                  <a:lnTo>
                    <a:pt x="105816" y="42045"/>
                  </a:lnTo>
                  <a:lnTo>
                    <a:pt x="70294" y="72104"/>
                  </a:lnTo>
                  <a:lnTo>
                    <a:pt x="40987" y="108532"/>
                  </a:lnTo>
                  <a:lnTo>
                    <a:pt x="18859" y="150340"/>
                  </a:lnTo>
                  <a:lnTo>
                    <a:pt x="4875" y="196534"/>
                  </a:lnTo>
                  <a:lnTo>
                    <a:pt x="0" y="246125"/>
                  </a:lnTo>
                  <a:lnTo>
                    <a:pt x="4875" y="295717"/>
                  </a:lnTo>
                  <a:lnTo>
                    <a:pt x="18859" y="341911"/>
                  </a:lnTo>
                  <a:lnTo>
                    <a:pt x="40987" y="383719"/>
                  </a:lnTo>
                  <a:lnTo>
                    <a:pt x="70294" y="420147"/>
                  </a:lnTo>
                  <a:lnTo>
                    <a:pt x="105816" y="450206"/>
                  </a:lnTo>
                  <a:lnTo>
                    <a:pt x="146589" y="472904"/>
                  </a:lnTo>
                  <a:lnTo>
                    <a:pt x="191648" y="487249"/>
                  </a:lnTo>
                  <a:lnTo>
                    <a:pt x="240030" y="492251"/>
                  </a:lnTo>
                  <a:lnTo>
                    <a:pt x="288411" y="487249"/>
                  </a:lnTo>
                  <a:lnTo>
                    <a:pt x="333470" y="472904"/>
                  </a:lnTo>
                  <a:lnTo>
                    <a:pt x="374243" y="450206"/>
                  </a:lnTo>
                  <a:lnTo>
                    <a:pt x="409765" y="420147"/>
                  </a:lnTo>
                  <a:lnTo>
                    <a:pt x="439072" y="383719"/>
                  </a:lnTo>
                  <a:lnTo>
                    <a:pt x="461200" y="341911"/>
                  </a:lnTo>
                  <a:lnTo>
                    <a:pt x="475184" y="295717"/>
                  </a:lnTo>
                  <a:lnTo>
                    <a:pt x="480060" y="246125"/>
                  </a:lnTo>
                  <a:lnTo>
                    <a:pt x="475184" y="196534"/>
                  </a:lnTo>
                  <a:lnTo>
                    <a:pt x="461200" y="150340"/>
                  </a:lnTo>
                  <a:lnTo>
                    <a:pt x="439072" y="108532"/>
                  </a:lnTo>
                  <a:lnTo>
                    <a:pt x="409765" y="72104"/>
                  </a:lnTo>
                  <a:lnTo>
                    <a:pt x="374243" y="42045"/>
                  </a:lnTo>
                  <a:lnTo>
                    <a:pt x="333470" y="19347"/>
                  </a:lnTo>
                  <a:lnTo>
                    <a:pt x="288411" y="5002"/>
                  </a:lnTo>
                  <a:lnTo>
                    <a:pt x="24003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6" name="object 16"/>
            <p:cNvSpPr/>
            <p:nvPr/>
          </p:nvSpPr>
          <p:spPr>
            <a:xfrm>
              <a:off x="1645920" y="3697224"/>
              <a:ext cx="480059" cy="492759"/>
            </a:xfrm>
            <a:custGeom>
              <a:avLst/>
              <a:gdLst/>
              <a:ahLst/>
              <a:cxnLst/>
              <a:rect l="l" t="t" r="r" b="b"/>
              <a:pathLst>
                <a:path w="480060" h="492760">
                  <a:moveTo>
                    <a:pt x="0" y="246125"/>
                  </a:moveTo>
                  <a:lnTo>
                    <a:pt x="4875" y="196534"/>
                  </a:lnTo>
                  <a:lnTo>
                    <a:pt x="18859" y="150340"/>
                  </a:lnTo>
                  <a:lnTo>
                    <a:pt x="40987" y="108532"/>
                  </a:lnTo>
                  <a:lnTo>
                    <a:pt x="70294" y="72104"/>
                  </a:lnTo>
                  <a:lnTo>
                    <a:pt x="105816" y="42045"/>
                  </a:lnTo>
                  <a:lnTo>
                    <a:pt x="146589" y="19347"/>
                  </a:lnTo>
                  <a:lnTo>
                    <a:pt x="191648" y="5002"/>
                  </a:lnTo>
                  <a:lnTo>
                    <a:pt x="240030" y="0"/>
                  </a:lnTo>
                  <a:lnTo>
                    <a:pt x="288411" y="5002"/>
                  </a:lnTo>
                  <a:lnTo>
                    <a:pt x="333470" y="19347"/>
                  </a:lnTo>
                  <a:lnTo>
                    <a:pt x="374243" y="42045"/>
                  </a:lnTo>
                  <a:lnTo>
                    <a:pt x="409765" y="72104"/>
                  </a:lnTo>
                  <a:lnTo>
                    <a:pt x="439072" y="108532"/>
                  </a:lnTo>
                  <a:lnTo>
                    <a:pt x="461200" y="150340"/>
                  </a:lnTo>
                  <a:lnTo>
                    <a:pt x="475184" y="196534"/>
                  </a:lnTo>
                  <a:lnTo>
                    <a:pt x="480060" y="246125"/>
                  </a:lnTo>
                  <a:lnTo>
                    <a:pt x="475184" y="295717"/>
                  </a:lnTo>
                  <a:lnTo>
                    <a:pt x="461200" y="341911"/>
                  </a:lnTo>
                  <a:lnTo>
                    <a:pt x="439072" y="383719"/>
                  </a:lnTo>
                  <a:lnTo>
                    <a:pt x="409765" y="420147"/>
                  </a:lnTo>
                  <a:lnTo>
                    <a:pt x="374243" y="450206"/>
                  </a:lnTo>
                  <a:lnTo>
                    <a:pt x="333470" y="472904"/>
                  </a:lnTo>
                  <a:lnTo>
                    <a:pt x="288411" y="487249"/>
                  </a:lnTo>
                  <a:lnTo>
                    <a:pt x="240030" y="492251"/>
                  </a:lnTo>
                  <a:lnTo>
                    <a:pt x="191648" y="487249"/>
                  </a:lnTo>
                  <a:lnTo>
                    <a:pt x="146589" y="472904"/>
                  </a:lnTo>
                  <a:lnTo>
                    <a:pt x="105816" y="450206"/>
                  </a:lnTo>
                  <a:lnTo>
                    <a:pt x="70294" y="420147"/>
                  </a:lnTo>
                  <a:lnTo>
                    <a:pt x="40987" y="383719"/>
                  </a:lnTo>
                  <a:lnTo>
                    <a:pt x="18859" y="341911"/>
                  </a:lnTo>
                  <a:lnTo>
                    <a:pt x="4875" y="295717"/>
                  </a:lnTo>
                  <a:lnTo>
                    <a:pt x="0" y="246125"/>
                  </a:lnTo>
                  <a:close/>
                </a:path>
              </a:pathLst>
            </a:custGeom>
            <a:ln w="60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3351403" y="3818890"/>
            <a:ext cx="11493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dirty="0">
                <a:solidFill>
                  <a:prstClr val="black"/>
                </a:solidFill>
                <a:latin typeface="Times New Roman"/>
                <a:cs typeface="Times New Roman"/>
              </a:rPr>
              <a:t>1</a:t>
            </a:r>
            <a:endParaRPr sz="14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3982021" y="1580261"/>
            <a:ext cx="1003300" cy="1332230"/>
            <a:chOff x="2458021" y="1580261"/>
            <a:chExt cx="1003300" cy="1332230"/>
          </a:xfrm>
        </p:grpSpPr>
        <p:sp>
          <p:nvSpPr>
            <p:cNvPr id="19" name="object 19"/>
            <p:cNvSpPr/>
            <p:nvPr/>
          </p:nvSpPr>
          <p:spPr>
            <a:xfrm>
              <a:off x="2462783" y="2077212"/>
              <a:ext cx="753745" cy="432434"/>
            </a:xfrm>
            <a:custGeom>
              <a:avLst/>
              <a:gdLst/>
              <a:ahLst/>
              <a:cxnLst/>
              <a:rect l="l" t="t" r="r" b="b"/>
              <a:pathLst>
                <a:path w="753744" h="432435">
                  <a:moveTo>
                    <a:pt x="0" y="431926"/>
                  </a:moveTo>
                  <a:lnTo>
                    <a:pt x="323215" y="0"/>
                  </a:lnTo>
                </a:path>
                <a:path w="753744" h="432435">
                  <a:moveTo>
                    <a:pt x="753491" y="365760"/>
                  </a:moveTo>
                  <a:lnTo>
                    <a:pt x="323088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0" name="object 20"/>
            <p:cNvSpPr/>
            <p:nvPr/>
          </p:nvSpPr>
          <p:spPr>
            <a:xfrm>
              <a:off x="2976371" y="2415539"/>
              <a:ext cx="481965" cy="494030"/>
            </a:xfrm>
            <a:custGeom>
              <a:avLst/>
              <a:gdLst/>
              <a:ahLst/>
              <a:cxnLst/>
              <a:rect l="l" t="t" r="r" b="b"/>
              <a:pathLst>
                <a:path w="481964" h="494030">
                  <a:moveTo>
                    <a:pt x="240791" y="0"/>
                  </a:moveTo>
                  <a:lnTo>
                    <a:pt x="192268" y="5014"/>
                  </a:lnTo>
                  <a:lnTo>
                    <a:pt x="147071" y="19395"/>
                  </a:lnTo>
                  <a:lnTo>
                    <a:pt x="106170" y="42152"/>
                  </a:lnTo>
                  <a:lnTo>
                    <a:pt x="70532" y="72294"/>
                  </a:lnTo>
                  <a:lnTo>
                    <a:pt x="41127" y="108830"/>
                  </a:lnTo>
                  <a:lnTo>
                    <a:pt x="18924" y="150768"/>
                  </a:lnTo>
                  <a:lnTo>
                    <a:pt x="4892" y="197118"/>
                  </a:lnTo>
                  <a:lnTo>
                    <a:pt x="0" y="246887"/>
                  </a:lnTo>
                  <a:lnTo>
                    <a:pt x="4892" y="296657"/>
                  </a:lnTo>
                  <a:lnTo>
                    <a:pt x="18924" y="343007"/>
                  </a:lnTo>
                  <a:lnTo>
                    <a:pt x="41127" y="384945"/>
                  </a:lnTo>
                  <a:lnTo>
                    <a:pt x="70532" y="421481"/>
                  </a:lnTo>
                  <a:lnTo>
                    <a:pt x="106170" y="451623"/>
                  </a:lnTo>
                  <a:lnTo>
                    <a:pt x="147071" y="474380"/>
                  </a:lnTo>
                  <a:lnTo>
                    <a:pt x="192268" y="488761"/>
                  </a:lnTo>
                  <a:lnTo>
                    <a:pt x="240791" y="493775"/>
                  </a:lnTo>
                  <a:lnTo>
                    <a:pt x="289315" y="488761"/>
                  </a:lnTo>
                  <a:lnTo>
                    <a:pt x="334512" y="474380"/>
                  </a:lnTo>
                  <a:lnTo>
                    <a:pt x="375413" y="451623"/>
                  </a:lnTo>
                  <a:lnTo>
                    <a:pt x="411051" y="421481"/>
                  </a:lnTo>
                  <a:lnTo>
                    <a:pt x="440456" y="384945"/>
                  </a:lnTo>
                  <a:lnTo>
                    <a:pt x="462659" y="343007"/>
                  </a:lnTo>
                  <a:lnTo>
                    <a:pt x="476691" y="296657"/>
                  </a:lnTo>
                  <a:lnTo>
                    <a:pt x="481583" y="246887"/>
                  </a:lnTo>
                  <a:lnTo>
                    <a:pt x="476691" y="197118"/>
                  </a:lnTo>
                  <a:lnTo>
                    <a:pt x="462659" y="150768"/>
                  </a:lnTo>
                  <a:lnTo>
                    <a:pt x="440456" y="108830"/>
                  </a:lnTo>
                  <a:lnTo>
                    <a:pt x="411051" y="72294"/>
                  </a:lnTo>
                  <a:lnTo>
                    <a:pt x="375413" y="42152"/>
                  </a:lnTo>
                  <a:lnTo>
                    <a:pt x="334512" y="19395"/>
                  </a:lnTo>
                  <a:lnTo>
                    <a:pt x="289315" y="5014"/>
                  </a:lnTo>
                  <a:lnTo>
                    <a:pt x="24079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2976371" y="2415539"/>
              <a:ext cx="481965" cy="494030"/>
            </a:xfrm>
            <a:custGeom>
              <a:avLst/>
              <a:gdLst/>
              <a:ahLst/>
              <a:cxnLst/>
              <a:rect l="l" t="t" r="r" b="b"/>
              <a:pathLst>
                <a:path w="481964" h="494030">
                  <a:moveTo>
                    <a:pt x="0" y="246887"/>
                  </a:moveTo>
                  <a:lnTo>
                    <a:pt x="4892" y="197118"/>
                  </a:lnTo>
                  <a:lnTo>
                    <a:pt x="18924" y="150768"/>
                  </a:lnTo>
                  <a:lnTo>
                    <a:pt x="41127" y="108830"/>
                  </a:lnTo>
                  <a:lnTo>
                    <a:pt x="70532" y="72294"/>
                  </a:lnTo>
                  <a:lnTo>
                    <a:pt x="106170" y="42152"/>
                  </a:lnTo>
                  <a:lnTo>
                    <a:pt x="147071" y="19395"/>
                  </a:lnTo>
                  <a:lnTo>
                    <a:pt x="192268" y="5014"/>
                  </a:lnTo>
                  <a:lnTo>
                    <a:pt x="240791" y="0"/>
                  </a:lnTo>
                  <a:lnTo>
                    <a:pt x="289315" y="5014"/>
                  </a:lnTo>
                  <a:lnTo>
                    <a:pt x="334512" y="19395"/>
                  </a:lnTo>
                  <a:lnTo>
                    <a:pt x="375413" y="42152"/>
                  </a:lnTo>
                  <a:lnTo>
                    <a:pt x="411051" y="72294"/>
                  </a:lnTo>
                  <a:lnTo>
                    <a:pt x="440456" y="108830"/>
                  </a:lnTo>
                  <a:lnTo>
                    <a:pt x="462659" y="150768"/>
                  </a:lnTo>
                  <a:lnTo>
                    <a:pt x="476691" y="197118"/>
                  </a:lnTo>
                  <a:lnTo>
                    <a:pt x="481583" y="246887"/>
                  </a:lnTo>
                  <a:lnTo>
                    <a:pt x="476691" y="296657"/>
                  </a:lnTo>
                  <a:lnTo>
                    <a:pt x="462659" y="343007"/>
                  </a:lnTo>
                  <a:lnTo>
                    <a:pt x="440456" y="384945"/>
                  </a:lnTo>
                  <a:lnTo>
                    <a:pt x="411051" y="421481"/>
                  </a:lnTo>
                  <a:lnTo>
                    <a:pt x="375413" y="451623"/>
                  </a:lnTo>
                  <a:lnTo>
                    <a:pt x="334512" y="474380"/>
                  </a:lnTo>
                  <a:lnTo>
                    <a:pt x="289315" y="488761"/>
                  </a:lnTo>
                  <a:lnTo>
                    <a:pt x="240791" y="493775"/>
                  </a:lnTo>
                  <a:lnTo>
                    <a:pt x="192268" y="488761"/>
                  </a:lnTo>
                  <a:lnTo>
                    <a:pt x="147071" y="474380"/>
                  </a:lnTo>
                  <a:lnTo>
                    <a:pt x="106170" y="451623"/>
                  </a:lnTo>
                  <a:lnTo>
                    <a:pt x="70532" y="421481"/>
                  </a:lnTo>
                  <a:lnTo>
                    <a:pt x="41127" y="384945"/>
                  </a:lnTo>
                  <a:lnTo>
                    <a:pt x="18924" y="343007"/>
                  </a:lnTo>
                  <a:lnTo>
                    <a:pt x="4892" y="296657"/>
                  </a:lnTo>
                  <a:lnTo>
                    <a:pt x="0" y="246887"/>
                  </a:lnTo>
                  <a:close/>
                </a:path>
              </a:pathLst>
            </a:custGeom>
            <a:ln w="60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2" name="object 22"/>
            <p:cNvSpPr/>
            <p:nvPr/>
          </p:nvSpPr>
          <p:spPr>
            <a:xfrm>
              <a:off x="2546603" y="1583436"/>
              <a:ext cx="480059" cy="494030"/>
            </a:xfrm>
            <a:custGeom>
              <a:avLst/>
              <a:gdLst/>
              <a:ahLst/>
              <a:cxnLst/>
              <a:rect l="l" t="t" r="r" b="b"/>
              <a:pathLst>
                <a:path w="480060" h="494030">
                  <a:moveTo>
                    <a:pt x="240029" y="0"/>
                  </a:moveTo>
                  <a:lnTo>
                    <a:pt x="191648" y="5014"/>
                  </a:lnTo>
                  <a:lnTo>
                    <a:pt x="146589" y="19395"/>
                  </a:lnTo>
                  <a:lnTo>
                    <a:pt x="105816" y="42152"/>
                  </a:lnTo>
                  <a:lnTo>
                    <a:pt x="70294" y="72294"/>
                  </a:lnTo>
                  <a:lnTo>
                    <a:pt x="40987" y="108830"/>
                  </a:lnTo>
                  <a:lnTo>
                    <a:pt x="18859" y="150768"/>
                  </a:lnTo>
                  <a:lnTo>
                    <a:pt x="4875" y="197118"/>
                  </a:lnTo>
                  <a:lnTo>
                    <a:pt x="0" y="246887"/>
                  </a:lnTo>
                  <a:lnTo>
                    <a:pt x="4875" y="296657"/>
                  </a:lnTo>
                  <a:lnTo>
                    <a:pt x="18859" y="343007"/>
                  </a:lnTo>
                  <a:lnTo>
                    <a:pt x="40987" y="384945"/>
                  </a:lnTo>
                  <a:lnTo>
                    <a:pt x="70294" y="421481"/>
                  </a:lnTo>
                  <a:lnTo>
                    <a:pt x="105816" y="451623"/>
                  </a:lnTo>
                  <a:lnTo>
                    <a:pt x="146589" y="474380"/>
                  </a:lnTo>
                  <a:lnTo>
                    <a:pt x="191648" y="488761"/>
                  </a:lnTo>
                  <a:lnTo>
                    <a:pt x="240029" y="493775"/>
                  </a:lnTo>
                  <a:lnTo>
                    <a:pt x="288411" y="488761"/>
                  </a:lnTo>
                  <a:lnTo>
                    <a:pt x="333470" y="474380"/>
                  </a:lnTo>
                  <a:lnTo>
                    <a:pt x="374243" y="451623"/>
                  </a:lnTo>
                  <a:lnTo>
                    <a:pt x="409765" y="421481"/>
                  </a:lnTo>
                  <a:lnTo>
                    <a:pt x="439072" y="384945"/>
                  </a:lnTo>
                  <a:lnTo>
                    <a:pt x="461200" y="343007"/>
                  </a:lnTo>
                  <a:lnTo>
                    <a:pt x="475184" y="296657"/>
                  </a:lnTo>
                  <a:lnTo>
                    <a:pt x="480059" y="246887"/>
                  </a:lnTo>
                  <a:lnTo>
                    <a:pt x="475184" y="197118"/>
                  </a:lnTo>
                  <a:lnTo>
                    <a:pt x="461200" y="150768"/>
                  </a:lnTo>
                  <a:lnTo>
                    <a:pt x="439072" y="108830"/>
                  </a:lnTo>
                  <a:lnTo>
                    <a:pt x="409765" y="72294"/>
                  </a:lnTo>
                  <a:lnTo>
                    <a:pt x="374243" y="42152"/>
                  </a:lnTo>
                  <a:lnTo>
                    <a:pt x="333470" y="19395"/>
                  </a:lnTo>
                  <a:lnTo>
                    <a:pt x="288411" y="5014"/>
                  </a:lnTo>
                  <a:lnTo>
                    <a:pt x="24002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3" name="object 23"/>
            <p:cNvSpPr/>
            <p:nvPr/>
          </p:nvSpPr>
          <p:spPr>
            <a:xfrm>
              <a:off x="2546603" y="1583436"/>
              <a:ext cx="480059" cy="494030"/>
            </a:xfrm>
            <a:custGeom>
              <a:avLst/>
              <a:gdLst/>
              <a:ahLst/>
              <a:cxnLst/>
              <a:rect l="l" t="t" r="r" b="b"/>
              <a:pathLst>
                <a:path w="480060" h="494030">
                  <a:moveTo>
                    <a:pt x="0" y="246887"/>
                  </a:moveTo>
                  <a:lnTo>
                    <a:pt x="4875" y="197118"/>
                  </a:lnTo>
                  <a:lnTo>
                    <a:pt x="18859" y="150768"/>
                  </a:lnTo>
                  <a:lnTo>
                    <a:pt x="40987" y="108830"/>
                  </a:lnTo>
                  <a:lnTo>
                    <a:pt x="70294" y="72294"/>
                  </a:lnTo>
                  <a:lnTo>
                    <a:pt x="105816" y="42152"/>
                  </a:lnTo>
                  <a:lnTo>
                    <a:pt x="146589" y="19395"/>
                  </a:lnTo>
                  <a:lnTo>
                    <a:pt x="191648" y="5014"/>
                  </a:lnTo>
                  <a:lnTo>
                    <a:pt x="240029" y="0"/>
                  </a:lnTo>
                  <a:lnTo>
                    <a:pt x="288411" y="5014"/>
                  </a:lnTo>
                  <a:lnTo>
                    <a:pt x="333470" y="19395"/>
                  </a:lnTo>
                  <a:lnTo>
                    <a:pt x="374243" y="42152"/>
                  </a:lnTo>
                  <a:lnTo>
                    <a:pt x="409765" y="72294"/>
                  </a:lnTo>
                  <a:lnTo>
                    <a:pt x="439072" y="108830"/>
                  </a:lnTo>
                  <a:lnTo>
                    <a:pt x="461200" y="150768"/>
                  </a:lnTo>
                  <a:lnTo>
                    <a:pt x="475184" y="197118"/>
                  </a:lnTo>
                  <a:lnTo>
                    <a:pt x="480059" y="246887"/>
                  </a:lnTo>
                  <a:lnTo>
                    <a:pt x="475184" y="296657"/>
                  </a:lnTo>
                  <a:lnTo>
                    <a:pt x="461200" y="343007"/>
                  </a:lnTo>
                  <a:lnTo>
                    <a:pt x="439072" y="384945"/>
                  </a:lnTo>
                  <a:lnTo>
                    <a:pt x="409765" y="421481"/>
                  </a:lnTo>
                  <a:lnTo>
                    <a:pt x="374243" y="451623"/>
                  </a:lnTo>
                  <a:lnTo>
                    <a:pt x="333470" y="474380"/>
                  </a:lnTo>
                  <a:lnTo>
                    <a:pt x="288411" y="488761"/>
                  </a:lnTo>
                  <a:lnTo>
                    <a:pt x="240029" y="493775"/>
                  </a:lnTo>
                  <a:lnTo>
                    <a:pt x="191648" y="488761"/>
                  </a:lnTo>
                  <a:lnTo>
                    <a:pt x="146589" y="474380"/>
                  </a:lnTo>
                  <a:lnTo>
                    <a:pt x="105816" y="451623"/>
                  </a:lnTo>
                  <a:lnTo>
                    <a:pt x="70294" y="421481"/>
                  </a:lnTo>
                  <a:lnTo>
                    <a:pt x="40987" y="384945"/>
                  </a:lnTo>
                  <a:lnTo>
                    <a:pt x="18859" y="343007"/>
                  </a:lnTo>
                  <a:lnTo>
                    <a:pt x="4875" y="296657"/>
                  </a:lnTo>
                  <a:lnTo>
                    <a:pt x="0" y="246887"/>
                  </a:lnTo>
                  <a:close/>
                </a:path>
              </a:pathLst>
            </a:custGeom>
            <a:ln w="60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3508629" y="3035934"/>
            <a:ext cx="13970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dirty="0">
                <a:solidFill>
                  <a:prstClr val="black"/>
                </a:solidFill>
                <a:latin typeface="Times New Roman"/>
                <a:cs typeface="Times New Roman"/>
              </a:rPr>
              <a:t>.1</a:t>
            </a:r>
            <a:endParaRPr sz="12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783329" y="3091434"/>
            <a:ext cx="13970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dirty="0">
                <a:solidFill>
                  <a:prstClr val="black"/>
                </a:solidFill>
                <a:latin typeface="Times New Roman"/>
                <a:cs typeface="Times New Roman"/>
              </a:rPr>
              <a:t>.1</a:t>
            </a:r>
            <a:endParaRPr sz="12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4427347" y="2848483"/>
            <a:ext cx="13970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dirty="0">
                <a:solidFill>
                  <a:prstClr val="black"/>
                </a:solidFill>
                <a:latin typeface="Times New Roman"/>
                <a:cs typeface="Times New Roman"/>
              </a:rPr>
              <a:t>.1</a:t>
            </a:r>
            <a:endParaRPr sz="12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4560823" y="3035934"/>
            <a:ext cx="13970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dirty="0">
                <a:solidFill>
                  <a:prstClr val="black"/>
                </a:solidFill>
                <a:latin typeface="Times New Roman"/>
                <a:cs typeface="Times New Roman"/>
              </a:rPr>
              <a:t>.1</a:t>
            </a:r>
            <a:endParaRPr sz="12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4117594" y="2238883"/>
            <a:ext cx="36830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b="1" dirty="0">
                <a:solidFill>
                  <a:srgbClr val="C00000"/>
                </a:solidFill>
                <a:latin typeface="Times New Roman"/>
                <a:cs typeface="Times New Roman"/>
              </a:rPr>
              <a:t>.1095</a:t>
            </a:r>
            <a:endParaRPr sz="12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4829302" y="2938398"/>
            <a:ext cx="13970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dirty="0">
                <a:solidFill>
                  <a:prstClr val="black"/>
                </a:solidFill>
                <a:latin typeface="Times New Roman"/>
                <a:cs typeface="Times New Roman"/>
              </a:rPr>
              <a:t>.1</a:t>
            </a:r>
            <a:endParaRPr sz="12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2816226" y="2435225"/>
            <a:ext cx="488315" cy="500380"/>
            <a:chOff x="1292225" y="2435225"/>
            <a:chExt cx="488315" cy="500380"/>
          </a:xfrm>
        </p:grpSpPr>
        <p:sp>
          <p:nvSpPr>
            <p:cNvPr id="31" name="object 31"/>
            <p:cNvSpPr/>
            <p:nvPr/>
          </p:nvSpPr>
          <p:spPr>
            <a:xfrm>
              <a:off x="1295400" y="2438400"/>
              <a:ext cx="481965" cy="494030"/>
            </a:xfrm>
            <a:custGeom>
              <a:avLst/>
              <a:gdLst/>
              <a:ahLst/>
              <a:cxnLst/>
              <a:rect l="l" t="t" r="r" b="b"/>
              <a:pathLst>
                <a:path w="481964" h="494030">
                  <a:moveTo>
                    <a:pt x="240791" y="0"/>
                  </a:moveTo>
                  <a:lnTo>
                    <a:pt x="192268" y="5014"/>
                  </a:lnTo>
                  <a:lnTo>
                    <a:pt x="147071" y="19395"/>
                  </a:lnTo>
                  <a:lnTo>
                    <a:pt x="106170" y="42152"/>
                  </a:lnTo>
                  <a:lnTo>
                    <a:pt x="70532" y="72294"/>
                  </a:lnTo>
                  <a:lnTo>
                    <a:pt x="41127" y="108830"/>
                  </a:lnTo>
                  <a:lnTo>
                    <a:pt x="18924" y="150768"/>
                  </a:lnTo>
                  <a:lnTo>
                    <a:pt x="4892" y="197118"/>
                  </a:lnTo>
                  <a:lnTo>
                    <a:pt x="0" y="246887"/>
                  </a:lnTo>
                  <a:lnTo>
                    <a:pt x="4892" y="296657"/>
                  </a:lnTo>
                  <a:lnTo>
                    <a:pt x="18924" y="343007"/>
                  </a:lnTo>
                  <a:lnTo>
                    <a:pt x="41127" y="384945"/>
                  </a:lnTo>
                  <a:lnTo>
                    <a:pt x="70532" y="421481"/>
                  </a:lnTo>
                  <a:lnTo>
                    <a:pt x="106170" y="451623"/>
                  </a:lnTo>
                  <a:lnTo>
                    <a:pt x="147071" y="474380"/>
                  </a:lnTo>
                  <a:lnTo>
                    <a:pt x="192268" y="488761"/>
                  </a:lnTo>
                  <a:lnTo>
                    <a:pt x="240791" y="493775"/>
                  </a:lnTo>
                  <a:lnTo>
                    <a:pt x="289315" y="488761"/>
                  </a:lnTo>
                  <a:lnTo>
                    <a:pt x="334512" y="474380"/>
                  </a:lnTo>
                  <a:lnTo>
                    <a:pt x="375413" y="451623"/>
                  </a:lnTo>
                  <a:lnTo>
                    <a:pt x="411051" y="421481"/>
                  </a:lnTo>
                  <a:lnTo>
                    <a:pt x="440456" y="384945"/>
                  </a:lnTo>
                  <a:lnTo>
                    <a:pt x="462659" y="343007"/>
                  </a:lnTo>
                  <a:lnTo>
                    <a:pt x="476691" y="296657"/>
                  </a:lnTo>
                  <a:lnTo>
                    <a:pt x="481583" y="246887"/>
                  </a:lnTo>
                  <a:lnTo>
                    <a:pt x="476691" y="197118"/>
                  </a:lnTo>
                  <a:lnTo>
                    <a:pt x="462659" y="150768"/>
                  </a:lnTo>
                  <a:lnTo>
                    <a:pt x="440456" y="108830"/>
                  </a:lnTo>
                  <a:lnTo>
                    <a:pt x="411051" y="72294"/>
                  </a:lnTo>
                  <a:lnTo>
                    <a:pt x="375413" y="42152"/>
                  </a:lnTo>
                  <a:lnTo>
                    <a:pt x="334512" y="19395"/>
                  </a:lnTo>
                  <a:lnTo>
                    <a:pt x="289315" y="5014"/>
                  </a:lnTo>
                  <a:lnTo>
                    <a:pt x="24079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2" name="object 32"/>
            <p:cNvSpPr/>
            <p:nvPr/>
          </p:nvSpPr>
          <p:spPr>
            <a:xfrm>
              <a:off x="1295400" y="2438400"/>
              <a:ext cx="481965" cy="494030"/>
            </a:xfrm>
            <a:custGeom>
              <a:avLst/>
              <a:gdLst/>
              <a:ahLst/>
              <a:cxnLst/>
              <a:rect l="l" t="t" r="r" b="b"/>
              <a:pathLst>
                <a:path w="481964" h="494030">
                  <a:moveTo>
                    <a:pt x="0" y="246887"/>
                  </a:moveTo>
                  <a:lnTo>
                    <a:pt x="4892" y="197118"/>
                  </a:lnTo>
                  <a:lnTo>
                    <a:pt x="18924" y="150768"/>
                  </a:lnTo>
                  <a:lnTo>
                    <a:pt x="41127" y="108830"/>
                  </a:lnTo>
                  <a:lnTo>
                    <a:pt x="70532" y="72294"/>
                  </a:lnTo>
                  <a:lnTo>
                    <a:pt x="106170" y="42152"/>
                  </a:lnTo>
                  <a:lnTo>
                    <a:pt x="147071" y="19395"/>
                  </a:lnTo>
                  <a:lnTo>
                    <a:pt x="192268" y="5014"/>
                  </a:lnTo>
                  <a:lnTo>
                    <a:pt x="240791" y="0"/>
                  </a:lnTo>
                  <a:lnTo>
                    <a:pt x="289315" y="5014"/>
                  </a:lnTo>
                  <a:lnTo>
                    <a:pt x="334512" y="19395"/>
                  </a:lnTo>
                  <a:lnTo>
                    <a:pt x="375413" y="42152"/>
                  </a:lnTo>
                  <a:lnTo>
                    <a:pt x="411051" y="72294"/>
                  </a:lnTo>
                  <a:lnTo>
                    <a:pt x="440456" y="108830"/>
                  </a:lnTo>
                  <a:lnTo>
                    <a:pt x="462659" y="150768"/>
                  </a:lnTo>
                  <a:lnTo>
                    <a:pt x="476691" y="197118"/>
                  </a:lnTo>
                  <a:lnTo>
                    <a:pt x="481583" y="246887"/>
                  </a:lnTo>
                  <a:lnTo>
                    <a:pt x="476691" y="296657"/>
                  </a:lnTo>
                  <a:lnTo>
                    <a:pt x="462659" y="343007"/>
                  </a:lnTo>
                  <a:lnTo>
                    <a:pt x="440456" y="384945"/>
                  </a:lnTo>
                  <a:lnTo>
                    <a:pt x="411051" y="421481"/>
                  </a:lnTo>
                  <a:lnTo>
                    <a:pt x="375413" y="451623"/>
                  </a:lnTo>
                  <a:lnTo>
                    <a:pt x="334512" y="474380"/>
                  </a:lnTo>
                  <a:lnTo>
                    <a:pt x="289315" y="488761"/>
                  </a:lnTo>
                  <a:lnTo>
                    <a:pt x="240791" y="493775"/>
                  </a:lnTo>
                  <a:lnTo>
                    <a:pt x="192268" y="488761"/>
                  </a:lnTo>
                  <a:lnTo>
                    <a:pt x="147071" y="474380"/>
                  </a:lnTo>
                  <a:lnTo>
                    <a:pt x="106170" y="451623"/>
                  </a:lnTo>
                  <a:lnTo>
                    <a:pt x="70532" y="421481"/>
                  </a:lnTo>
                  <a:lnTo>
                    <a:pt x="41127" y="384945"/>
                  </a:lnTo>
                  <a:lnTo>
                    <a:pt x="18924" y="343007"/>
                  </a:lnTo>
                  <a:lnTo>
                    <a:pt x="4892" y="296657"/>
                  </a:lnTo>
                  <a:lnTo>
                    <a:pt x="0" y="246887"/>
                  </a:lnTo>
                  <a:close/>
                </a:path>
              </a:pathLst>
            </a:custGeom>
            <a:ln w="60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3001518" y="2560067"/>
            <a:ext cx="114935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400" dirty="0">
                <a:solidFill>
                  <a:prstClr val="black"/>
                </a:solidFill>
                <a:latin typeface="Times New Roman"/>
                <a:cs typeface="Times New Roman"/>
              </a:rPr>
              <a:t>1</a:t>
            </a:r>
            <a:endParaRPr sz="14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3229355" y="2077212"/>
            <a:ext cx="1080770" cy="433705"/>
          </a:xfrm>
          <a:custGeom>
            <a:avLst/>
            <a:gdLst/>
            <a:ahLst/>
            <a:cxnLst/>
            <a:rect l="l" t="t" r="r" b="b"/>
            <a:pathLst>
              <a:path w="1080770" h="433705">
                <a:moveTo>
                  <a:pt x="0" y="433704"/>
                </a:moveTo>
                <a:lnTo>
                  <a:pt x="108077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3507994" y="2009902"/>
            <a:ext cx="36068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b="1" dirty="0">
                <a:solidFill>
                  <a:srgbClr val="C00000"/>
                </a:solidFill>
                <a:latin typeface="Times New Roman"/>
                <a:cs typeface="Times New Roman"/>
              </a:rPr>
              <a:t>.</a:t>
            </a:r>
            <a:r>
              <a:rPr sz="1200" b="1" spc="-60" dirty="0">
                <a:solidFill>
                  <a:srgbClr val="C00000"/>
                </a:solidFill>
                <a:latin typeface="Times New Roman"/>
                <a:cs typeface="Times New Roman"/>
              </a:rPr>
              <a:t>1</a:t>
            </a:r>
            <a:r>
              <a:rPr sz="1200" b="1" dirty="0">
                <a:solidFill>
                  <a:srgbClr val="C00000"/>
                </a:solidFill>
                <a:latin typeface="Times New Roman"/>
                <a:cs typeface="Times New Roman"/>
              </a:rPr>
              <a:t>172</a:t>
            </a:r>
            <a:endParaRPr sz="12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4046347" y="2876169"/>
            <a:ext cx="13970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dirty="0">
                <a:solidFill>
                  <a:prstClr val="black"/>
                </a:solidFill>
                <a:latin typeface="Times New Roman"/>
                <a:cs typeface="Times New Roman"/>
              </a:rPr>
              <a:t>.1</a:t>
            </a:r>
            <a:endParaRPr sz="12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4498594" y="2009902"/>
            <a:ext cx="36830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b="1" dirty="0">
                <a:solidFill>
                  <a:srgbClr val="C00000"/>
                </a:solidFill>
                <a:latin typeface="Times New Roman"/>
                <a:cs typeface="Times New Roman"/>
              </a:rPr>
              <a:t>.1095</a:t>
            </a:r>
            <a:endParaRPr sz="12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3708655" y="2542159"/>
            <a:ext cx="248285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400" b="1" dirty="0">
                <a:solidFill>
                  <a:srgbClr val="0000FF"/>
                </a:solidFill>
                <a:latin typeface="Times New Roman"/>
                <a:cs typeface="Times New Roman"/>
              </a:rPr>
              <a:t>.55</a:t>
            </a:r>
            <a:endParaRPr sz="14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4623055" y="2542159"/>
            <a:ext cx="248285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400" b="1" dirty="0">
                <a:solidFill>
                  <a:srgbClr val="0000FF"/>
                </a:solidFill>
                <a:latin typeface="Times New Roman"/>
                <a:cs typeface="Times New Roman"/>
              </a:rPr>
              <a:t>.55</a:t>
            </a:r>
            <a:endParaRPr sz="14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4117595" y="1703578"/>
            <a:ext cx="338455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400" b="1" dirty="0">
                <a:solidFill>
                  <a:srgbClr val="0000FF"/>
                </a:solidFill>
                <a:latin typeface="Times New Roman"/>
                <a:cs typeface="Times New Roman"/>
              </a:rPr>
              <a:t>.5</a:t>
            </a:r>
            <a:r>
              <a:rPr sz="1400" b="1" spc="5" dirty="0">
                <a:solidFill>
                  <a:srgbClr val="0000FF"/>
                </a:solidFill>
                <a:latin typeface="Times New Roman"/>
                <a:cs typeface="Times New Roman"/>
              </a:rPr>
              <a:t>5</a:t>
            </a:r>
            <a:r>
              <a:rPr sz="1400" b="1" dirty="0">
                <a:solidFill>
                  <a:srgbClr val="0000FF"/>
                </a:solidFill>
                <a:latin typeface="Times New Roman"/>
                <a:cs typeface="Times New Roman"/>
              </a:rPr>
              <a:t>2</a:t>
            </a:r>
            <a:endParaRPr sz="14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4803776" y="1398778"/>
            <a:ext cx="758825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400" b="1" spc="-135" dirty="0">
                <a:solidFill>
                  <a:srgbClr val="0000FF"/>
                </a:solidFill>
                <a:latin typeface="Times New Roman"/>
                <a:cs typeface="Times New Roman"/>
              </a:rPr>
              <a:t>T</a:t>
            </a:r>
            <a:r>
              <a:rPr sz="1400" b="1" dirty="0">
                <a:solidFill>
                  <a:srgbClr val="0000FF"/>
                </a:solidFill>
                <a:latin typeface="Times New Roman"/>
                <a:cs typeface="Times New Roman"/>
              </a:rPr>
              <a:t>ar</a:t>
            </a:r>
            <a:r>
              <a:rPr sz="1400" b="1" spc="5" dirty="0">
                <a:solidFill>
                  <a:srgbClr val="0000FF"/>
                </a:solidFill>
                <a:latin typeface="Times New Roman"/>
                <a:cs typeface="Times New Roman"/>
              </a:rPr>
              <a:t>g</a:t>
            </a:r>
            <a:r>
              <a:rPr sz="1400" b="1" dirty="0">
                <a:solidFill>
                  <a:srgbClr val="0000FF"/>
                </a:solidFill>
                <a:latin typeface="Times New Roman"/>
                <a:cs typeface="Times New Roman"/>
              </a:rPr>
              <a:t>et:</a:t>
            </a:r>
            <a:r>
              <a:rPr sz="1400" b="1" spc="-2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1400" b="1" spc="-5" dirty="0">
                <a:solidFill>
                  <a:srgbClr val="008000"/>
                </a:solidFill>
                <a:latin typeface="Times New Roman"/>
                <a:cs typeface="Times New Roman"/>
              </a:rPr>
              <a:t>.9</a:t>
            </a:r>
            <a:endParaRPr sz="14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grpSp>
        <p:nvGrpSpPr>
          <p:cNvPr id="42" name="object 42"/>
          <p:cNvGrpSpPr/>
          <p:nvPr/>
        </p:nvGrpSpPr>
        <p:grpSpPr>
          <a:xfrm>
            <a:off x="5979936" y="1789407"/>
            <a:ext cx="2893060" cy="224790"/>
            <a:chOff x="4455936" y="1789407"/>
            <a:chExt cx="2893060" cy="224790"/>
          </a:xfrm>
        </p:grpSpPr>
        <p:pic>
          <p:nvPicPr>
            <p:cNvPr id="43" name="object 4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55936" y="1789407"/>
              <a:ext cx="276414" cy="224258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4810912" y="1795868"/>
              <a:ext cx="293370" cy="160655"/>
            </a:xfrm>
            <a:custGeom>
              <a:avLst/>
              <a:gdLst/>
              <a:ahLst/>
              <a:cxnLst/>
              <a:rect l="l" t="t" r="r" b="b"/>
              <a:pathLst>
                <a:path w="293370" h="160655">
                  <a:moveTo>
                    <a:pt x="102425" y="111061"/>
                  </a:moveTo>
                  <a:lnTo>
                    <a:pt x="0" y="111061"/>
                  </a:lnTo>
                  <a:lnTo>
                    <a:pt x="0" y="126936"/>
                  </a:lnTo>
                  <a:lnTo>
                    <a:pt x="102425" y="126936"/>
                  </a:lnTo>
                  <a:lnTo>
                    <a:pt x="102425" y="111061"/>
                  </a:lnTo>
                  <a:close/>
                </a:path>
                <a:path w="293370" h="160655">
                  <a:moveTo>
                    <a:pt x="102425" y="80784"/>
                  </a:moveTo>
                  <a:lnTo>
                    <a:pt x="0" y="80784"/>
                  </a:lnTo>
                  <a:lnTo>
                    <a:pt x="0" y="96647"/>
                  </a:lnTo>
                  <a:lnTo>
                    <a:pt x="102425" y="96647"/>
                  </a:lnTo>
                  <a:lnTo>
                    <a:pt x="102425" y="80784"/>
                  </a:lnTo>
                  <a:close/>
                </a:path>
                <a:path w="293370" h="160655">
                  <a:moveTo>
                    <a:pt x="189407" y="144246"/>
                  </a:moveTo>
                  <a:lnTo>
                    <a:pt x="188010" y="141363"/>
                  </a:lnTo>
                  <a:lnTo>
                    <a:pt x="185204" y="138468"/>
                  </a:lnTo>
                  <a:lnTo>
                    <a:pt x="179578" y="135585"/>
                  </a:lnTo>
                  <a:lnTo>
                    <a:pt x="172567" y="135585"/>
                  </a:lnTo>
                  <a:lnTo>
                    <a:pt x="169760" y="137033"/>
                  </a:lnTo>
                  <a:lnTo>
                    <a:pt x="165557" y="141363"/>
                  </a:lnTo>
                  <a:lnTo>
                    <a:pt x="164147" y="144246"/>
                  </a:lnTo>
                  <a:lnTo>
                    <a:pt x="164147" y="151460"/>
                  </a:lnTo>
                  <a:lnTo>
                    <a:pt x="165557" y="154343"/>
                  </a:lnTo>
                  <a:lnTo>
                    <a:pt x="169760" y="158661"/>
                  </a:lnTo>
                  <a:lnTo>
                    <a:pt x="172567" y="160108"/>
                  </a:lnTo>
                  <a:lnTo>
                    <a:pt x="176771" y="160108"/>
                  </a:lnTo>
                  <a:lnTo>
                    <a:pt x="179578" y="160108"/>
                  </a:lnTo>
                  <a:lnTo>
                    <a:pt x="185204" y="157226"/>
                  </a:lnTo>
                  <a:lnTo>
                    <a:pt x="188010" y="154343"/>
                  </a:lnTo>
                  <a:lnTo>
                    <a:pt x="189407" y="151460"/>
                  </a:lnTo>
                  <a:lnTo>
                    <a:pt x="189407" y="144246"/>
                  </a:lnTo>
                  <a:close/>
                </a:path>
                <a:path w="293370" h="160655">
                  <a:moveTo>
                    <a:pt x="293217" y="1460"/>
                  </a:moveTo>
                  <a:lnTo>
                    <a:pt x="291820" y="0"/>
                  </a:lnTo>
                  <a:lnTo>
                    <a:pt x="290423" y="2895"/>
                  </a:lnTo>
                  <a:lnTo>
                    <a:pt x="289013" y="4330"/>
                  </a:lnTo>
                  <a:lnTo>
                    <a:pt x="287616" y="4330"/>
                  </a:lnTo>
                  <a:lnTo>
                    <a:pt x="286207" y="5765"/>
                  </a:lnTo>
                  <a:lnTo>
                    <a:pt x="234302" y="5765"/>
                  </a:lnTo>
                  <a:lnTo>
                    <a:pt x="211848" y="59131"/>
                  </a:lnTo>
                  <a:lnTo>
                    <a:pt x="210451" y="60591"/>
                  </a:lnTo>
                  <a:lnTo>
                    <a:pt x="210451" y="63461"/>
                  </a:lnTo>
                  <a:lnTo>
                    <a:pt x="214655" y="63461"/>
                  </a:lnTo>
                  <a:lnTo>
                    <a:pt x="222046" y="63982"/>
                  </a:lnTo>
                  <a:lnTo>
                    <a:pt x="259232" y="78232"/>
                  </a:lnTo>
                  <a:lnTo>
                    <a:pt x="276390" y="112509"/>
                  </a:lnTo>
                  <a:lnTo>
                    <a:pt x="275844" y="120650"/>
                  </a:lnTo>
                  <a:lnTo>
                    <a:pt x="274116" y="127838"/>
                  </a:lnTo>
                  <a:lnTo>
                    <a:pt x="271068" y="134213"/>
                  </a:lnTo>
                  <a:lnTo>
                    <a:pt x="266573" y="139915"/>
                  </a:lnTo>
                  <a:lnTo>
                    <a:pt x="260972" y="148564"/>
                  </a:lnTo>
                  <a:lnTo>
                    <a:pt x="252539" y="151460"/>
                  </a:lnTo>
                  <a:lnTo>
                    <a:pt x="241312" y="151460"/>
                  </a:lnTo>
                  <a:lnTo>
                    <a:pt x="235712" y="150012"/>
                  </a:lnTo>
                  <a:lnTo>
                    <a:pt x="228701" y="144246"/>
                  </a:lnTo>
                  <a:lnTo>
                    <a:pt x="223088" y="139915"/>
                  </a:lnTo>
                  <a:lnTo>
                    <a:pt x="217462" y="137033"/>
                  </a:lnTo>
                  <a:lnTo>
                    <a:pt x="209042" y="137033"/>
                  </a:lnTo>
                  <a:lnTo>
                    <a:pt x="204838" y="141363"/>
                  </a:lnTo>
                  <a:lnTo>
                    <a:pt x="203441" y="144246"/>
                  </a:lnTo>
                  <a:lnTo>
                    <a:pt x="203441" y="151460"/>
                  </a:lnTo>
                  <a:lnTo>
                    <a:pt x="207645" y="155778"/>
                  </a:lnTo>
                  <a:lnTo>
                    <a:pt x="214655" y="158661"/>
                  </a:lnTo>
                  <a:lnTo>
                    <a:pt x="218859" y="160108"/>
                  </a:lnTo>
                  <a:lnTo>
                    <a:pt x="231495" y="160108"/>
                  </a:lnTo>
                  <a:lnTo>
                    <a:pt x="274993" y="144246"/>
                  </a:lnTo>
                  <a:lnTo>
                    <a:pt x="291820" y="102412"/>
                  </a:lnTo>
                  <a:lnTo>
                    <a:pt x="291820" y="95199"/>
                  </a:lnTo>
                  <a:lnTo>
                    <a:pt x="290423" y="87985"/>
                  </a:lnTo>
                  <a:lnTo>
                    <a:pt x="287616" y="82219"/>
                  </a:lnTo>
                  <a:lnTo>
                    <a:pt x="284810" y="75006"/>
                  </a:lnTo>
                  <a:lnTo>
                    <a:pt x="248983" y="48552"/>
                  </a:lnTo>
                  <a:lnTo>
                    <a:pt x="235407" y="45212"/>
                  </a:lnTo>
                  <a:lnTo>
                    <a:pt x="227291" y="43268"/>
                  </a:lnTo>
                  <a:lnTo>
                    <a:pt x="237109" y="24523"/>
                  </a:lnTo>
                  <a:lnTo>
                    <a:pt x="283400" y="24523"/>
                  </a:lnTo>
                  <a:lnTo>
                    <a:pt x="284810" y="23088"/>
                  </a:lnTo>
                  <a:lnTo>
                    <a:pt x="293217" y="14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45" name="object 4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26598" y="1795864"/>
              <a:ext cx="89787" cy="160107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238842" y="1798757"/>
              <a:ext cx="98201" cy="155771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5358097" y="1798757"/>
              <a:ext cx="57785" cy="196215"/>
            </a:xfrm>
            <a:custGeom>
              <a:avLst/>
              <a:gdLst/>
              <a:ahLst/>
              <a:cxnLst/>
              <a:rect l="l" t="t" r="r" b="b"/>
              <a:pathLst>
                <a:path w="57785" h="196214">
                  <a:moveTo>
                    <a:pt x="54710" y="0"/>
                  </a:moveTo>
                  <a:lnTo>
                    <a:pt x="22437" y="28838"/>
                  </a:lnTo>
                  <a:lnTo>
                    <a:pt x="1336" y="79142"/>
                  </a:lnTo>
                  <a:lnTo>
                    <a:pt x="0" y="98076"/>
                  </a:lnTo>
                  <a:lnTo>
                    <a:pt x="1577" y="117255"/>
                  </a:lnTo>
                  <a:lnTo>
                    <a:pt x="14198" y="153450"/>
                  </a:lnTo>
                  <a:lnTo>
                    <a:pt x="40509" y="186422"/>
                  </a:lnTo>
                  <a:lnTo>
                    <a:pt x="54710" y="196158"/>
                  </a:lnTo>
                  <a:lnTo>
                    <a:pt x="57514" y="191831"/>
                  </a:lnTo>
                  <a:lnTo>
                    <a:pt x="45945" y="182952"/>
                  </a:lnTo>
                  <a:lnTo>
                    <a:pt x="36477" y="171638"/>
                  </a:lnTo>
                  <a:lnTo>
                    <a:pt x="21999" y="132513"/>
                  </a:lnTo>
                  <a:lnTo>
                    <a:pt x="19632" y="95192"/>
                  </a:lnTo>
                  <a:lnTo>
                    <a:pt x="20421" y="75949"/>
                  </a:lnTo>
                  <a:lnTo>
                    <a:pt x="32272" y="31732"/>
                  </a:lnTo>
                  <a:lnTo>
                    <a:pt x="57514" y="4330"/>
                  </a:lnTo>
                  <a:lnTo>
                    <a:pt x="5471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48" name="object 4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45080" y="1798757"/>
              <a:ext cx="430726" cy="196158"/>
            </a:xfrm>
            <a:prstGeom prst="rect">
              <a:avLst/>
            </a:prstGeom>
          </p:spPr>
        </p:pic>
        <p:sp>
          <p:nvSpPr>
            <p:cNvPr id="49" name="object 49"/>
            <p:cNvSpPr/>
            <p:nvPr/>
          </p:nvSpPr>
          <p:spPr>
            <a:xfrm>
              <a:off x="5895429" y="1795868"/>
              <a:ext cx="558800" cy="199390"/>
            </a:xfrm>
            <a:custGeom>
              <a:avLst/>
              <a:gdLst/>
              <a:ahLst/>
              <a:cxnLst/>
              <a:rect l="l" t="t" r="r" b="b"/>
              <a:pathLst>
                <a:path w="558800" h="199389">
                  <a:moveTo>
                    <a:pt x="57543" y="7226"/>
                  </a:moveTo>
                  <a:lnTo>
                    <a:pt x="22466" y="31737"/>
                  </a:lnTo>
                  <a:lnTo>
                    <a:pt x="1346" y="82042"/>
                  </a:lnTo>
                  <a:lnTo>
                    <a:pt x="0" y="100977"/>
                  </a:lnTo>
                  <a:lnTo>
                    <a:pt x="1587" y="120154"/>
                  </a:lnTo>
                  <a:lnTo>
                    <a:pt x="14224" y="156349"/>
                  </a:lnTo>
                  <a:lnTo>
                    <a:pt x="41046" y="189318"/>
                  </a:lnTo>
                  <a:lnTo>
                    <a:pt x="54737" y="199059"/>
                  </a:lnTo>
                  <a:lnTo>
                    <a:pt x="57543" y="194729"/>
                  </a:lnTo>
                  <a:lnTo>
                    <a:pt x="46748" y="185851"/>
                  </a:lnTo>
                  <a:lnTo>
                    <a:pt x="37541" y="174536"/>
                  </a:lnTo>
                  <a:lnTo>
                    <a:pt x="22021" y="135407"/>
                  </a:lnTo>
                  <a:lnTo>
                    <a:pt x="19659" y="98082"/>
                  </a:lnTo>
                  <a:lnTo>
                    <a:pt x="20447" y="78841"/>
                  </a:lnTo>
                  <a:lnTo>
                    <a:pt x="32283" y="34632"/>
                  </a:lnTo>
                  <a:lnTo>
                    <a:pt x="49644" y="13931"/>
                  </a:lnTo>
                  <a:lnTo>
                    <a:pt x="57543" y="7226"/>
                  </a:lnTo>
                  <a:close/>
                </a:path>
                <a:path w="558800" h="199389">
                  <a:moveTo>
                    <a:pt x="112242" y="144246"/>
                  </a:moveTo>
                  <a:lnTo>
                    <a:pt x="110845" y="141363"/>
                  </a:lnTo>
                  <a:lnTo>
                    <a:pt x="108038" y="138468"/>
                  </a:lnTo>
                  <a:lnTo>
                    <a:pt x="102438" y="135585"/>
                  </a:lnTo>
                  <a:lnTo>
                    <a:pt x="95415" y="135585"/>
                  </a:lnTo>
                  <a:lnTo>
                    <a:pt x="92621" y="137033"/>
                  </a:lnTo>
                  <a:lnTo>
                    <a:pt x="88404" y="141363"/>
                  </a:lnTo>
                  <a:lnTo>
                    <a:pt x="87007" y="144246"/>
                  </a:lnTo>
                  <a:lnTo>
                    <a:pt x="87007" y="151460"/>
                  </a:lnTo>
                  <a:lnTo>
                    <a:pt x="89814" y="157226"/>
                  </a:lnTo>
                  <a:lnTo>
                    <a:pt x="95415" y="160108"/>
                  </a:lnTo>
                  <a:lnTo>
                    <a:pt x="99631" y="160108"/>
                  </a:lnTo>
                  <a:lnTo>
                    <a:pt x="102438" y="160108"/>
                  </a:lnTo>
                  <a:lnTo>
                    <a:pt x="108038" y="157226"/>
                  </a:lnTo>
                  <a:lnTo>
                    <a:pt x="110845" y="154343"/>
                  </a:lnTo>
                  <a:lnTo>
                    <a:pt x="112242" y="151460"/>
                  </a:lnTo>
                  <a:lnTo>
                    <a:pt x="112242" y="144246"/>
                  </a:lnTo>
                  <a:close/>
                </a:path>
                <a:path w="558800" h="199389">
                  <a:moveTo>
                    <a:pt x="221615" y="65278"/>
                  </a:moveTo>
                  <a:lnTo>
                    <a:pt x="209067" y="23088"/>
                  </a:lnTo>
                  <a:lnTo>
                    <a:pt x="200634" y="13500"/>
                  </a:lnTo>
                  <a:lnTo>
                    <a:pt x="200634" y="62026"/>
                  </a:lnTo>
                  <a:lnTo>
                    <a:pt x="200634" y="69227"/>
                  </a:lnTo>
                  <a:lnTo>
                    <a:pt x="199237" y="73558"/>
                  </a:lnTo>
                  <a:lnTo>
                    <a:pt x="199237" y="82219"/>
                  </a:lnTo>
                  <a:lnTo>
                    <a:pt x="195021" y="86550"/>
                  </a:lnTo>
                  <a:lnTo>
                    <a:pt x="189420" y="89433"/>
                  </a:lnTo>
                  <a:lnTo>
                    <a:pt x="185204" y="92316"/>
                  </a:lnTo>
                  <a:lnTo>
                    <a:pt x="179603" y="93764"/>
                  </a:lnTo>
                  <a:lnTo>
                    <a:pt x="175387" y="93764"/>
                  </a:lnTo>
                  <a:lnTo>
                    <a:pt x="167741" y="92925"/>
                  </a:lnTo>
                  <a:lnTo>
                    <a:pt x="146431" y="57442"/>
                  </a:lnTo>
                  <a:lnTo>
                    <a:pt x="145923" y="49060"/>
                  </a:lnTo>
                  <a:lnTo>
                    <a:pt x="146431" y="39878"/>
                  </a:lnTo>
                  <a:lnTo>
                    <a:pt x="162775" y="10096"/>
                  </a:lnTo>
                  <a:lnTo>
                    <a:pt x="169786" y="10096"/>
                  </a:lnTo>
                  <a:lnTo>
                    <a:pt x="198526" y="41109"/>
                  </a:lnTo>
                  <a:lnTo>
                    <a:pt x="200634" y="62026"/>
                  </a:lnTo>
                  <a:lnTo>
                    <a:pt x="200634" y="13500"/>
                  </a:lnTo>
                  <a:lnTo>
                    <a:pt x="195986" y="10096"/>
                  </a:lnTo>
                  <a:lnTo>
                    <a:pt x="193268" y="8115"/>
                  </a:lnTo>
                  <a:lnTo>
                    <a:pt x="183019" y="4229"/>
                  </a:lnTo>
                  <a:lnTo>
                    <a:pt x="171183" y="2895"/>
                  </a:lnTo>
                  <a:lnTo>
                    <a:pt x="161988" y="3949"/>
                  </a:lnTo>
                  <a:lnTo>
                    <a:pt x="129451" y="36068"/>
                  </a:lnTo>
                  <a:lnTo>
                    <a:pt x="126288" y="57696"/>
                  </a:lnTo>
                  <a:lnTo>
                    <a:pt x="126834" y="67144"/>
                  </a:lnTo>
                  <a:lnTo>
                    <a:pt x="148729" y="100609"/>
                  </a:lnTo>
                  <a:lnTo>
                    <a:pt x="165569" y="103860"/>
                  </a:lnTo>
                  <a:lnTo>
                    <a:pt x="172593" y="103860"/>
                  </a:lnTo>
                  <a:lnTo>
                    <a:pt x="176796" y="102412"/>
                  </a:lnTo>
                  <a:lnTo>
                    <a:pt x="183807" y="100977"/>
                  </a:lnTo>
                  <a:lnTo>
                    <a:pt x="189420" y="98082"/>
                  </a:lnTo>
                  <a:lnTo>
                    <a:pt x="195021" y="93764"/>
                  </a:lnTo>
                  <a:lnTo>
                    <a:pt x="199237" y="90881"/>
                  </a:lnTo>
                  <a:lnTo>
                    <a:pt x="182054" y="128016"/>
                  </a:lnTo>
                  <a:lnTo>
                    <a:pt x="171183" y="139915"/>
                  </a:lnTo>
                  <a:lnTo>
                    <a:pt x="166979" y="145681"/>
                  </a:lnTo>
                  <a:lnTo>
                    <a:pt x="158546" y="150012"/>
                  </a:lnTo>
                  <a:lnTo>
                    <a:pt x="150126" y="152895"/>
                  </a:lnTo>
                  <a:lnTo>
                    <a:pt x="144526" y="155778"/>
                  </a:lnTo>
                  <a:lnTo>
                    <a:pt x="138912" y="157226"/>
                  </a:lnTo>
                  <a:lnTo>
                    <a:pt x="131902" y="158661"/>
                  </a:lnTo>
                  <a:lnTo>
                    <a:pt x="131902" y="162991"/>
                  </a:lnTo>
                  <a:lnTo>
                    <a:pt x="172783" y="152577"/>
                  </a:lnTo>
                  <a:lnTo>
                    <a:pt x="203060" y="125920"/>
                  </a:lnTo>
                  <a:lnTo>
                    <a:pt x="219024" y="90881"/>
                  </a:lnTo>
                  <a:lnTo>
                    <a:pt x="221589" y="69227"/>
                  </a:lnTo>
                  <a:lnTo>
                    <a:pt x="221615" y="65278"/>
                  </a:lnTo>
                  <a:close/>
                </a:path>
                <a:path w="558800" h="199389">
                  <a:moveTo>
                    <a:pt x="378828" y="96647"/>
                  </a:moveTo>
                  <a:lnTo>
                    <a:pt x="276402" y="96647"/>
                  </a:lnTo>
                  <a:lnTo>
                    <a:pt x="276402" y="111061"/>
                  </a:lnTo>
                  <a:lnTo>
                    <a:pt x="378828" y="111061"/>
                  </a:lnTo>
                  <a:lnTo>
                    <a:pt x="378828" y="96647"/>
                  </a:lnTo>
                  <a:close/>
                </a:path>
                <a:path w="558800" h="199389">
                  <a:moveTo>
                    <a:pt x="454520" y="144246"/>
                  </a:moveTo>
                  <a:lnTo>
                    <a:pt x="453212" y="141363"/>
                  </a:lnTo>
                  <a:lnTo>
                    <a:pt x="450405" y="138468"/>
                  </a:lnTo>
                  <a:lnTo>
                    <a:pt x="444792" y="135585"/>
                  </a:lnTo>
                  <a:lnTo>
                    <a:pt x="437692" y="135585"/>
                  </a:lnTo>
                  <a:lnTo>
                    <a:pt x="434886" y="137033"/>
                  </a:lnTo>
                  <a:lnTo>
                    <a:pt x="433578" y="138468"/>
                  </a:lnTo>
                  <a:lnTo>
                    <a:pt x="430771" y="141363"/>
                  </a:lnTo>
                  <a:lnTo>
                    <a:pt x="429272" y="144246"/>
                  </a:lnTo>
                  <a:lnTo>
                    <a:pt x="429272" y="151460"/>
                  </a:lnTo>
                  <a:lnTo>
                    <a:pt x="430771" y="154343"/>
                  </a:lnTo>
                  <a:lnTo>
                    <a:pt x="433578" y="157226"/>
                  </a:lnTo>
                  <a:lnTo>
                    <a:pt x="434886" y="158661"/>
                  </a:lnTo>
                  <a:lnTo>
                    <a:pt x="437692" y="160108"/>
                  </a:lnTo>
                  <a:lnTo>
                    <a:pt x="441985" y="160108"/>
                  </a:lnTo>
                  <a:lnTo>
                    <a:pt x="444792" y="160108"/>
                  </a:lnTo>
                  <a:lnTo>
                    <a:pt x="450405" y="157226"/>
                  </a:lnTo>
                  <a:lnTo>
                    <a:pt x="453212" y="154343"/>
                  </a:lnTo>
                  <a:lnTo>
                    <a:pt x="454520" y="151460"/>
                  </a:lnTo>
                  <a:lnTo>
                    <a:pt x="454520" y="144246"/>
                  </a:lnTo>
                  <a:close/>
                </a:path>
                <a:path w="558800" h="199389">
                  <a:moveTo>
                    <a:pt x="558469" y="1460"/>
                  </a:moveTo>
                  <a:lnTo>
                    <a:pt x="556983" y="0"/>
                  </a:lnTo>
                  <a:lnTo>
                    <a:pt x="555675" y="2895"/>
                  </a:lnTo>
                  <a:lnTo>
                    <a:pt x="554177" y="4330"/>
                  </a:lnTo>
                  <a:lnTo>
                    <a:pt x="552869" y="4330"/>
                  </a:lnTo>
                  <a:lnTo>
                    <a:pt x="551370" y="5765"/>
                  </a:lnTo>
                  <a:lnTo>
                    <a:pt x="500888" y="5765"/>
                  </a:lnTo>
                  <a:lnTo>
                    <a:pt x="476948" y="59131"/>
                  </a:lnTo>
                  <a:lnTo>
                    <a:pt x="476948" y="60591"/>
                  </a:lnTo>
                  <a:lnTo>
                    <a:pt x="475640" y="60591"/>
                  </a:lnTo>
                  <a:lnTo>
                    <a:pt x="475640" y="63461"/>
                  </a:lnTo>
                  <a:lnTo>
                    <a:pt x="479755" y="63461"/>
                  </a:lnTo>
                  <a:lnTo>
                    <a:pt x="487210" y="63982"/>
                  </a:lnTo>
                  <a:lnTo>
                    <a:pt x="524446" y="78232"/>
                  </a:lnTo>
                  <a:lnTo>
                    <a:pt x="541642" y="112509"/>
                  </a:lnTo>
                  <a:lnTo>
                    <a:pt x="541096" y="120650"/>
                  </a:lnTo>
                  <a:lnTo>
                    <a:pt x="539356" y="127838"/>
                  </a:lnTo>
                  <a:lnTo>
                    <a:pt x="536282" y="134213"/>
                  </a:lnTo>
                  <a:lnTo>
                    <a:pt x="531736" y="139915"/>
                  </a:lnTo>
                  <a:lnTo>
                    <a:pt x="526122" y="148564"/>
                  </a:lnTo>
                  <a:lnTo>
                    <a:pt x="517715" y="151460"/>
                  </a:lnTo>
                  <a:lnTo>
                    <a:pt x="506501" y="151460"/>
                  </a:lnTo>
                  <a:lnTo>
                    <a:pt x="500888" y="150012"/>
                  </a:lnTo>
                  <a:lnTo>
                    <a:pt x="493776" y="144246"/>
                  </a:lnTo>
                  <a:lnTo>
                    <a:pt x="488175" y="139915"/>
                  </a:lnTo>
                  <a:lnTo>
                    <a:pt x="468541" y="144246"/>
                  </a:lnTo>
                  <a:lnTo>
                    <a:pt x="468541" y="151460"/>
                  </a:lnTo>
                  <a:lnTo>
                    <a:pt x="472833" y="155778"/>
                  </a:lnTo>
                  <a:lnTo>
                    <a:pt x="479755" y="158661"/>
                  </a:lnTo>
                  <a:lnTo>
                    <a:pt x="484060" y="160108"/>
                  </a:lnTo>
                  <a:lnTo>
                    <a:pt x="496582" y="160108"/>
                  </a:lnTo>
                  <a:lnTo>
                    <a:pt x="540156" y="144246"/>
                  </a:lnTo>
                  <a:lnTo>
                    <a:pt x="556983" y="102412"/>
                  </a:lnTo>
                  <a:lnTo>
                    <a:pt x="556983" y="95199"/>
                  </a:lnTo>
                  <a:lnTo>
                    <a:pt x="555675" y="87985"/>
                  </a:lnTo>
                  <a:lnTo>
                    <a:pt x="552869" y="82219"/>
                  </a:lnTo>
                  <a:lnTo>
                    <a:pt x="550062" y="75006"/>
                  </a:lnTo>
                  <a:lnTo>
                    <a:pt x="519214" y="50495"/>
                  </a:lnTo>
                  <a:lnTo>
                    <a:pt x="514451" y="48552"/>
                  </a:lnTo>
                  <a:lnTo>
                    <a:pt x="508508" y="46875"/>
                  </a:lnTo>
                  <a:lnTo>
                    <a:pt x="492467" y="43268"/>
                  </a:lnTo>
                  <a:lnTo>
                    <a:pt x="502386" y="24523"/>
                  </a:lnTo>
                  <a:lnTo>
                    <a:pt x="548563" y="24523"/>
                  </a:lnTo>
                  <a:lnTo>
                    <a:pt x="550062" y="23088"/>
                  </a:lnTo>
                  <a:lnTo>
                    <a:pt x="558469" y="14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50" name="object 5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476348" y="1795864"/>
              <a:ext cx="89750" cy="160107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588536" y="1798757"/>
              <a:ext cx="98164" cy="155771"/>
            </a:xfrm>
            <a:prstGeom prst="rect">
              <a:avLst/>
            </a:prstGeom>
          </p:spPr>
        </p:pic>
        <p:sp>
          <p:nvSpPr>
            <p:cNvPr id="52" name="object 52"/>
            <p:cNvSpPr/>
            <p:nvPr/>
          </p:nvSpPr>
          <p:spPr>
            <a:xfrm>
              <a:off x="6706324" y="1798764"/>
              <a:ext cx="417195" cy="196215"/>
            </a:xfrm>
            <a:custGeom>
              <a:avLst/>
              <a:gdLst/>
              <a:ahLst/>
              <a:cxnLst/>
              <a:rect l="l" t="t" r="r" b="b"/>
              <a:pathLst>
                <a:path w="417195" h="196214">
                  <a:moveTo>
                    <a:pt x="57594" y="98082"/>
                  </a:moveTo>
                  <a:lnTo>
                    <a:pt x="45123" y="45948"/>
                  </a:lnTo>
                  <a:lnTo>
                    <a:pt x="19469" y="12433"/>
                  </a:lnTo>
                  <a:lnTo>
                    <a:pt x="2806" y="0"/>
                  </a:lnTo>
                  <a:lnTo>
                    <a:pt x="0" y="4330"/>
                  </a:lnTo>
                  <a:lnTo>
                    <a:pt x="10820" y="12941"/>
                  </a:lnTo>
                  <a:lnTo>
                    <a:pt x="19888" y="23444"/>
                  </a:lnTo>
                  <a:lnTo>
                    <a:pt x="34963" y="59791"/>
                  </a:lnTo>
                  <a:lnTo>
                    <a:pt x="37960" y="100965"/>
                  </a:lnTo>
                  <a:lnTo>
                    <a:pt x="37160" y="120434"/>
                  </a:lnTo>
                  <a:lnTo>
                    <a:pt x="25247" y="165874"/>
                  </a:lnTo>
                  <a:lnTo>
                    <a:pt x="0" y="191833"/>
                  </a:lnTo>
                  <a:lnTo>
                    <a:pt x="2806" y="196164"/>
                  </a:lnTo>
                  <a:lnTo>
                    <a:pt x="36258" y="165150"/>
                  </a:lnTo>
                  <a:lnTo>
                    <a:pt x="53289" y="129806"/>
                  </a:lnTo>
                  <a:lnTo>
                    <a:pt x="57315" y="106476"/>
                  </a:lnTo>
                  <a:lnTo>
                    <a:pt x="57594" y="98082"/>
                  </a:lnTo>
                  <a:close/>
                </a:path>
                <a:path w="417195" h="196214">
                  <a:moveTo>
                    <a:pt x="220268" y="108165"/>
                  </a:moveTo>
                  <a:lnTo>
                    <a:pt x="116497" y="108165"/>
                  </a:lnTo>
                  <a:lnTo>
                    <a:pt x="116497" y="124040"/>
                  </a:lnTo>
                  <a:lnTo>
                    <a:pt x="220268" y="124040"/>
                  </a:lnTo>
                  <a:lnTo>
                    <a:pt x="220268" y="108165"/>
                  </a:lnTo>
                  <a:close/>
                </a:path>
                <a:path w="417195" h="196214">
                  <a:moveTo>
                    <a:pt x="220268" y="77889"/>
                  </a:moveTo>
                  <a:lnTo>
                    <a:pt x="116497" y="77889"/>
                  </a:lnTo>
                  <a:lnTo>
                    <a:pt x="116497" y="93751"/>
                  </a:lnTo>
                  <a:lnTo>
                    <a:pt x="220268" y="93751"/>
                  </a:lnTo>
                  <a:lnTo>
                    <a:pt x="220268" y="77889"/>
                  </a:lnTo>
                  <a:close/>
                </a:path>
                <a:path w="417195" h="196214">
                  <a:moveTo>
                    <a:pt x="305904" y="141351"/>
                  </a:moveTo>
                  <a:lnTo>
                    <a:pt x="304596" y="138468"/>
                  </a:lnTo>
                  <a:lnTo>
                    <a:pt x="303098" y="135572"/>
                  </a:lnTo>
                  <a:lnTo>
                    <a:pt x="297484" y="132689"/>
                  </a:lnTo>
                  <a:lnTo>
                    <a:pt x="290563" y="132689"/>
                  </a:lnTo>
                  <a:lnTo>
                    <a:pt x="284962" y="135572"/>
                  </a:lnTo>
                  <a:lnTo>
                    <a:pt x="282155" y="138468"/>
                  </a:lnTo>
                  <a:lnTo>
                    <a:pt x="282155" y="151447"/>
                  </a:lnTo>
                  <a:lnTo>
                    <a:pt x="284962" y="154330"/>
                  </a:lnTo>
                  <a:lnTo>
                    <a:pt x="290563" y="157213"/>
                  </a:lnTo>
                  <a:lnTo>
                    <a:pt x="293370" y="157213"/>
                  </a:lnTo>
                  <a:lnTo>
                    <a:pt x="297484" y="157213"/>
                  </a:lnTo>
                  <a:lnTo>
                    <a:pt x="303098" y="154330"/>
                  </a:lnTo>
                  <a:lnTo>
                    <a:pt x="304596" y="151447"/>
                  </a:lnTo>
                  <a:lnTo>
                    <a:pt x="305904" y="148564"/>
                  </a:lnTo>
                  <a:lnTo>
                    <a:pt x="305904" y="141351"/>
                  </a:lnTo>
                  <a:close/>
                </a:path>
                <a:path w="417195" h="196214">
                  <a:moveTo>
                    <a:pt x="416775" y="77889"/>
                  </a:moveTo>
                  <a:lnTo>
                    <a:pt x="410235" y="38735"/>
                  </a:lnTo>
                  <a:lnTo>
                    <a:pt x="394322" y="13106"/>
                  </a:lnTo>
                  <a:lnTo>
                    <a:pt x="394322" y="82207"/>
                  </a:lnTo>
                  <a:lnTo>
                    <a:pt x="394042" y="96989"/>
                  </a:lnTo>
                  <a:lnTo>
                    <a:pt x="385013" y="140487"/>
                  </a:lnTo>
                  <a:lnTo>
                    <a:pt x="367601" y="151447"/>
                  </a:lnTo>
                  <a:lnTo>
                    <a:pt x="358114" y="149567"/>
                  </a:lnTo>
                  <a:lnTo>
                    <a:pt x="339204" y="114261"/>
                  </a:lnTo>
                  <a:lnTo>
                    <a:pt x="336842" y="77889"/>
                  </a:lnTo>
                  <a:lnTo>
                    <a:pt x="337032" y="68935"/>
                  </a:lnTo>
                  <a:lnTo>
                    <a:pt x="344944" y="24244"/>
                  </a:lnTo>
                  <a:lnTo>
                    <a:pt x="366293" y="7200"/>
                  </a:lnTo>
                  <a:lnTo>
                    <a:pt x="374916" y="9093"/>
                  </a:lnTo>
                  <a:lnTo>
                    <a:pt x="393153" y="45885"/>
                  </a:lnTo>
                  <a:lnTo>
                    <a:pt x="394322" y="82207"/>
                  </a:lnTo>
                  <a:lnTo>
                    <a:pt x="394322" y="13106"/>
                  </a:lnTo>
                  <a:lnTo>
                    <a:pt x="388518" y="7924"/>
                  </a:lnTo>
                  <a:lnTo>
                    <a:pt x="386981" y="7200"/>
                  </a:lnTo>
                  <a:lnTo>
                    <a:pt x="378142" y="3060"/>
                  </a:lnTo>
                  <a:lnTo>
                    <a:pt x="366293" y="1435"/>
                  </a:lnTo>
                  <a:lnTo>
                    <a:pt x="353377" y="3086"/>
                  </a:lnTo>
                  <a:lnTo>
                    <a:pt x="321094" y="39979"/>
                  </a:lnTo>
                  <a:lnTo>
                    <a:pt x="315861" y="77889"/>
                  </a:lnTo>
                  <a:lnTo>
                    <a:pt x="315874" y="80772"/>
                  </a:lnTo>
                  <a:lnTo>
                    <a:pt x="323469" y="125374"/>
                  </a:lnTo>
                  <a:lnTo>
                    <a:pt x="355422" y="155879"/>
                  </a:lnTo>
                  <a:lnTo>
                    <a:pt x="366293" y="157213"/>
                  </a:lnTo>
                  <a:lnTo>
                    <a:pt x="380720" y="154800"/>
                  </a:lnTo>
                  <a:lnTo>
                    <a:pt x="409676" y="119710"/>
                  </a:lnTo>
                  <a:lnTo>
                    <a:pt x="416280" y="88684"/>
                  </a:lnTo>
                  <a:lnTo>
                    <a:pt x="416775" y="7788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53" name="object 5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144052" y="1798757"/>
              <a:ext cx="87132" cy="157213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252126" y="1797320"/>
              <a:ext cx="96855" cy="158651"/>
            </a:xfrm>
            <a:prstGeom prst="rect">
              <a:avLst/>
            </a:prstGeom>
          </p:spPr>
        </p:pic>
      </p:grpSp>
      <p:sp>
        <p:nvSpPr>
          <p:cNvPr id="55" name="object 55"/>
          <p:cNvSpPr txBox="1">
            <a:spLocks noGrp="1"/>
          </p:cNvSpPr>
          <p:nvPr>
            <p:ph type="title"/>
          </p:nvPr>
        </p:nvSpPr>
        <p:spPr>
          <a:xfrm>
            <a:off x="4654973" y="1322580"/>
            <a:ext cx="5930053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39645">
              <a:spcBef>
                <a:spcPts val="100"/>
              </a:spcBef>
            </a:pPr>
            <a:r>
              <a:rPr spc="-5" dirty="0"/>
              <a:t>Calculate error</a:t>
            </a:r>
            <a:r>
              <a:rPr spc="-25" dirty="0"/>
              <a:t> </a:t>
            </a:r>
            <a:r>
              <a:rPr spc="-5" dirty="0"/>
              <a:t>terms:</a:t>
            </a:r>
          </a:p>
        </p:txBody>
      </p:sp>
      <p:grpSp>
        <p:nvGrpSpPr>
          <p:cNvPr id="56" name="object 56"/>
          <p:cNvGrpSpPr/>
          <p:nvPr/>
        </p:nvGrpSpPr>
        <p:grpSpPr>
          <a:xfrm>
            <a:off x="1679448" y="76200"/>
            <a:ext cx="6993255" cy="6358890"/>
            <a:chOff x="155447" y="76200"/>
            <a:chExt cx="6993255" cy="6358890"/>
          </a:xfrm>
        </p:grpSpPr>
        <p:pic>
          <p:nvPicPr>
            <p:cNvPr id="57" name="object 5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462361" y="2264785"/>
              <a:ext cx="252594" cy="228481"/>
            </a:xfrm>
            <a:prstGeom prst="rect">
              <a:avLst/>
            </a:prstGeom>
          </p:spPr>
        </p:pic>
        <p:sp>
          <p:nvSpPr>
            <p:cNvPr id="58" name="object 58"/>
            <p:cNvSpPr/>
            <p:nvPr/>
          </p:nvSpPr>
          <p:spPr>
            <a:xfrm>
              <a:off x="4786554" y="2270734"/>
              <a:ext cx="345440" cy="147320"/>
            </a:xfrm>
            <a:custGeom>
              <a:avLst/>
              <a:gdLst/>
              <a:ahLst/>
              <a:cxnLst/>
              <a:rect l="l" t="t" r="r" b="b"/>
              <a:pathLst>
                <a:path w="345439" h="147319">
                  <a:moveTo>
                    <a:pt x="96354" y="101993"/>
                  </a:moveTo>
                  <a:lnTo>
                    <a:pt x="0" y="101993"/>
                  </a:lnTo>
                  <a:lnTo>
                    <a:pt x="0" y="116573"/>
                  </a:lnTo>
                  <a:lnTo>
                    <a:pt x="96354" y="116573"/>
                  </a:lnTo>
                  <a:lnTo>
                    <a:pt x="96354" y="101993"/>
                  </a:lnTo>
                  <a:close/>
                </a:path>
                <a:path w="345439" h="147319">
                  <a:moveTo>
                    <a:pt x="96354" y="74180"/>
                  </a:moveTo>
                  <a:lnTo>
                    <a:pt x="0" y="74180"/>
                  </a:lnTo>
                  <a:lnTo>
                    <a:pt x="0" y="88747"/>
                  </a:lnTo>
                  <a:lnTo>
                    <a:pt x="96354" y="88747"/>
                  </a:lnTo>
                  <a:lnTo>
                    <a:pt x="96354" y="74180"/>
                  </a:lnTo>
                  <a:close/>
                </a:path>
                <a:path w="345439" h="147319">
                  <a:moveTo>
                    <a:pt x="247383" y="132461"/>
                  </a:moveTo>
                  <a:lnTo>
                    <a:pt x="244779" y="127165"/>
                  </a:lnTo>
                  <a:lnTo>
                    <a:pt x="242176" y="124523"/>
                  </a:lnTo>
                  <a:lnTo>
                    <a:pt x="239572" y="123190"/>
                  </a:lnTo>
                  <a:lnTo>
                    <a:pt x="233070" y="123190"/>
                  </a:lnTo>
                  <a:lnTo>
                    <a:pt x="230441" y="124523"/>
                  </a:lnTo>
                  <a:lnTo>
                    <a:pt x="227838" y="127165"/>
                  </a:lnTo>
                  <a:lnTo>
                    <a:pt x="225247" y="132461"/>
                  </a:lnTo>
                  <a:lnTo>
                    <a:pt x="225247" y="139090"/>
                  </a:lnTo>
                  <a:lnTo>
                    <a:pt x="226542" y="141732"/>
                  </a:lnTo>
                  <a:lnTo>
                    <a:pt x="230441" y="145707"/>
                  </a:lnTo>
                  <a:lnTo>
                    <a:pt x="233070" y="147040"/>
                  </a:lnTo>
                  <a:lnTo>
                    <a:pt x="236969" y="147040"/>
                  </a:lnTo>
                  <a:lnTo>
                    <a:pt x="239572" y="147040"/>
                  </a:lnTo>
                  <a:lnTo>
                    <a:pt x="242176" y="145707"/>
                  </a:lnTo>
                  <a:lnTo>
                    <a:pt x="246075" y="141732"/>
                  </a:lnTo>
                  <a:lnTo>
                    <a:pt x="247383" y="139090"/>
                  </a:lnTo>
                  <a:lnTo>
                    <a:pt x="247383" y="132461"/>
                  </a:lnTo>
                  <a:close/>
                </a:path>
                <a:path w="345439" h="147319">
                  <a:moveTo>
                    <a:pt x="345033" y="1320"/>
                  </a:moveTo>
                  <a:lnTo>
                    <a:pt x="343738" y="0"/>
                  </a:lnTo>
                  <a:lnTo>
                    <a:pt x="341134" y="1320"/>
                  </a:lnTo>
                  <a:lnTo>
                    <a:pt x="339826" y="3975"/>
                  </a:lnTo>
                  <a:lnTo>
                    <a:pt x="338505" y="3975"/>
                  </a:lnTo>
                  <a:lnTo>
                    <a:pt x="337210" y="5308"/>
                  </a:lnTo>
                  <a:lnTo>
                    <a:pt x="290347" y="5308"/>
                  </a:lnTo>
                  <a:lnTo>
                    <a:pt x="268224" y="54305"/>
                  </a:lnTo>
                  <a:lnTo>
                    <a:pt x="268224" y="58293"/>
                  </a:lnTo>
                  <a:lnTo>
                    <a:pt x="272122" y="58293"/>
                  </a:lnTo>
                  <a:lnTo>
                    <a:pt x="278980" y="58762"/>
                  </a:lnTo>
                  <a:lnTo>
                    <a:pt x="321259" y="80149"/>
                  </a:lnTo>
                  <a:lnTo>
                    <a:pt x="328104" y="103327"/>
                  </a:lnTo>
                  <a:lnTo>
                    <a:pt x="327609" y="110236"/>
                  </a:lnTo>
                  <a:lnTo>
                    <a:pt x="307276" y="139090"/>
                  </a:lnTo>
                  <a:lnTo>
                    <a:pt x="296849" y="139090"/>
                  </a:lnTo>
                  <a:lnTo>
                    <a:pt x="291642" y="136436"/>
                  </a:lnTo>
                  <a:lnTo>
                    <a:pt x="278625" y="128485"/>
                  </a:lnTo>
                  <a:lnTo>
                    <a:pt x="273431" y="125844"/>
                  </a:lnTo>
                  <a:lnTo>
                    <a:pt x="266903" y="125844"/>
                  </a:lnTo>
                  <a:lnTo>
                    <a:pt x="264299" y="127165"/>
                  </a:lnTo>
                  <a:lnTo>
                    <a:pt x="261696" y="129819"/>
                  </a:lnTo>
                  <a:lnTo>
                    <a:pt x="261696" y="139090"/>
                  </a:lnTo>
                  <a:lnTo>
                    <a:pt x="264299" y="143065"/>
                  </a:lnTo>
                  <a:lnTo>
                    <a:pt x="270827" y="144386"/>
                  </a:lnTo>
                  <a:lnTo>
                    <a:pt x="274726" y="145707"/>
                  </a:lnTo>
                  <a:lnTo>
                    <a:pt x="281228" y="147040"/>
                  </a:lnTo>
                  <a:lnTo>
                    <a:pt x="287743" y="147040"/>
                  </a:lnTo>
                  <a:lnTo>
                    <a:pt x="298996" y="146037"/>
                  </a:lnTo>
                  <a:lnTo>
                    <a:pt x="309384" y="143065"/>
                  </a:lnTo>
                  <a:lnTo>
                    <a:pt x="317119" y="139090"/>
                  </a:lnTo>
                  <a:lnTo>
                    <a:pt x="319049" y="138099"/>
                  </a:lnTo>
                  <a:lnTo>
                    <a:pt x="342760" y="104686"/>
                  </a:lnTo>
                  <a:lnTo>
                    <a:pt x="343738" y="94056"/>
                  </a:lnTo>
                  <a:lnTo>
                    <a:pt x="343738" y="87426"/>
                  </a:lnTo>
                  <a:lnTo>
                    <a:pt x="328104" y="58293"/>
                  </a:lnTo>
                  <a:lnTo>
                    <a:pt x="322897" y="52984"/>
                  </a:lnTo>
                  <a:lnTo>
                    <a:pt x="316382" y="47675"/>
                  </a:lnTo>
                  <a:lnTo>
                    <a:pt x="307276" y="45034"/>
                  </a:lnTo>
                  <a:lnTo>
                    <a:pt x="302056" y="43713"/>
                  </a:lnTo>
                  <a:lnTo>
                    <a:pt x="294246" y="42392"/>
                  </a:lnTo>
                  <a:lnTo>
                    <a:pt x="283832" y="39738"/>
                  </a:lnTo>
                  <a:lnTo>
                    <a:pt x="291642" y="21196"/>
                  </a:lnTo>
                  <a:lnTo>
                    <a:pt x="337210" y="21196"/>
                  </a:lnTo>
                  <a:lnTo>
                    <a:pt x="337210" y="19875"/>
                  </a:lnTo>
                  <a:lnTo>
                    <a:pt x="345033" y="132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59" name="object 5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152415" y="2270732"/>
              <a:ext cx="83338" cy="147031"/>
            </a:xfrm>
            <a:prstGeom prst="rect">
              <a:avLst/>
            </a:prstGeom>
          </p:spPr>
        </p:pic>
        <p:sp>
          <p:nvSpPr>
            <p:cNvPr id="60" name="object 60"/>
            <p:cNvSpPr/>
            <p:nvPr/>
          </p:nvSpPr>
          <p:spPr>
            <a:xfrm>
              <a:off x="4938890" y="2241600"/>
              <a:ext cx="457200" cy="252095"/>
            </a:xfrm>
            <a:custGeom>
              <a:avLst/>
              <a:gdLst/>
              <a:ahLst/>
              <a:cxnLst/>
              <a:rect l="l" t="t" r="r" b="b"/>
              <a:pathLst>
                <a:path w="457200" h="252094">
                  <a:moveTo>
                    <a:pt x="49479" y="5295"/>
                  </a:moveTo>
                  <a:lnTo>
                    <a:pt x="18846" y="38176"/>
                  </a:lnTo>
                  <a:lnTo>
                    <a:pt x="2921" y="88582"/>
                  </a:lnTo>
                  <a:lnTo>
                    <a:pt x="0" y="125831"/>
                  </a:lnTo>
                  <a:lnTo>
                    <a:pt x="723" y="144653"/>
                  </a:lnTo>
                  <a:lnTo>
                    <a:pt x="11722" y="197358"/>
                  </a:lnTo>
                  <a:lnTo>
                    <a:pt x="35521" y="240766"/>
                  </a:lnTo>
                  <a:lnTo>
                    <a:pt x="45580" y="251675"/>
                  </a:lnTo>
                  <a:lnTo>
                    <a:pt x="49479" y="246380"/>
                  </a:lnTo>
                  <a:lnTo>
                    <a:pt x="41973" y="235940"/>
                  </a:lnTo>
                  <a:lnTo>
                    <a:pt x="35318" y="224523"/>
                  </a:lnTo>
                  <a:lnTo>
                    <a:pt x="22618" y="183769"/>
                  </a:lnTo>
                  <a:lnTo>
                    <a:pt x="18224" y="125831"/>
                  </a:lnTo>
                  <a:lnTo>
                    <a:pt x="18719" y="104203"/>
                  </a:lnTo>
                  <a:lnTo>
                    <a:pt x="26035" y="52971"/>
                  </a:lnTo>
                  <a:lnTo>
                    <a:pt x="41973" y="15722"/>
                  </a:lnTo>
                  <a:lnTo>
                    <a:pt x="49479" y="5295"/>
                  </a:lnTo>
                  <a:close/>
                </a:path>
                <a:path w="457200" h="252094">
                  <a:moveTo>
                    <a:pt x="368465" y="125831"/>
                  </a:moveTo>
                  <a:lnTo>
                    <a:pt x="361315" y="71437"/>
                  </a:lnTo>
                  <a:lnTo>
                    <a:pt x="340956" y="23672"/>
                  </a:lnTo>
                  <a:lnTo>
                    <a:pt x="321576" y="0"/>
                  </a:lnTo>
                  <a:lnTo>
                    <a:pt x="317677" y="5295"/>
                  </a:lnTo>
                  <a:lnTo>
                    <a:pt x="325755" y="15722"/>
                  </a:lnTo>
                  <a:lnTo>
                    <a:pt x="332486" y="27152"/>
                  </a:lnTo>
                  <a:lnTo>
                    <a:pt x="345833" y="67348"/>
                  </a:lnTo>
                  <a:lnTo>
                    <a:pt x="350227" y="125831"/>
                  </a:lnTo>
                  <a:lnTo>
                    <a:pt x="349745" y="147650"/>
                  </a:lnTo>
                  <a:lnTo>
                    <a:pt x="342417" y="198691"/>
                  </a:lnTo>
                  <a:lnTo>
                    <a:pt x="325755" y="235940"/>
                  </a:lnTo>
                  <a:lnTo>
                    <a:pt x="317677" y="246380"/>
                  </a:lnTo>
                  <a:lnTo>
                    <a:pt x="321576" y="251675"/>
                  </a:lnTo>
                  <a:lnTo>
                    <a:pt x="348869" y="213487"/>
                  </a:lnTo>
                  <a:lnTo>
                    <a:pt x="365366" y="162598"/>
                  </a:lnTo>
                  <a:lnTo>
                    <a:pt x="367715" y="144462"/>
                  </a:lnTo>
                  <a:lnTo>
                    <a:pt x="368465" y="125831"/>
                  </a:lnTo>
                  <a:close/>
                </a:path>
                <a:path w="457200" h="252094">
                  <a:moveTo>
                    <a:pt x="456996" y="34442"/>
                  </a:moveTo>
                  <a:lnTo>
                    <a:pt x="424446" y="58280"/>
                  </a:lnTo>
                  <a:lnTo>
                    <a:pt x="404863" y="103162"/>
                  </a:lnTo>
                  <a:lnTo>
                    <a:pt x="403618" y="120523"/>
                  </a:lnTo>
                  <a:lnTo>
                    <a:pt x="405079" y="138912"/>
                  </a:lnTo>
                  <a:lnTo>
                    <a:pt x="427050" y="188087"/>
                  </a:lnTo>
                  <a:lnTo>
                    <a:pt x="454393" y="211937"/>
                  </a:lnTo>
                  <a:lnTo>
                    <a:pt x="456996" y="207962"/>
                  </a:lnTo>
                  <a:lnTo>
                    <a:pt x="446252" y="199250"/>
                  </a:lnTo>
                  <a:lnTo>
                    <a:pt x="437464" y="188925"/>
                  </a:lnTo>
                  <a:lnTo>
                    <a:pt x="422160" y="142887"/>
                  </a:lnTo>
                  <a:lnTo>
                    <a:pt x="420535" y="117881"/>
                  </a:lnTo>
                  <a:lnTo>
                    <a:pt x="421474" y="100977"/>
                  </a:lnTo>
                  <a:lnTo>
                    <a:pt x="433552" y="60921"/>
                  </a:lnTo>
                  <a:lnTo>
                    <a:pt x="448932" y="41186"/>
                  </a:lnTo>
                  <a:lnTo>
                    <a:pt x="456996" y="3444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61" name="object 61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421933" y="2270732"/>
              <a:ext cx="367152" cy="182796"/>
            </a:xfrm>
            <a:prstGeom prst="rect">
              <a:avLst/>
            </a:prstGeom>
          </p:spPr>
        </p:pic>
        <p:sp>
          <p:nvSpPr>
            <p:cNvPr id="62" name="object 62"/>
            <p:cNvSpPr/>
            <p:nvPr/>
          </p:nvSpPr>
          <p:spPr>
            <a:xfrm>
              <a:off x="5816431" y="2393920"/>
              <a:ext cx="23495" cy="24130"/>
            </a:xfrm>
            <a:custGeom>
              <a:avLst/>
              <a:gdLst/>
              <a:ahLst/>
              <a:cxnLst/>
              <a:rect l="l" t="t" r="r" b="b"/>
              <a:pathLst>
                <a:path w="23495" h="24130">
                  <a:moveTo>
                    <a:pt x="14314" y="0"/>
                  </a:moveTo>
                  <a:lnTo>
                    <a:pt x="7808" y="0"/>
                  </a:lnTo>
                  <a:lnTo>
                    <a:pt x="5205" y="1324"/>
                  </a:lnTo>
                  <a:lnTo>
                    <a:pt x="3904" y="3974"/>
                  </a:lnTo>
                  <a:lnTo>
                    <a:pt x="1301" y="6624"/>
                  </a:lnTo>
                  <a:lnTo>
                    <a:pt x="0" y="9272"/>
                  </a:lnTo>
                  <a:lnTo>
                    <a:pt x="0" y="15895"/>
                  </a:lnTo>
                  <a:lnTo>
                    <a:pt x="1301" y="18545"/>
                  </a:lnTo>
                  <a:lnTo>
                    <a:pt x="3904" y="19870"/>
                  </a:lnTo>
                  <a:lnTo>
                    <a:pt x="5205" y="22518"/>
                  </a:lnTo>
                  <a:lnTo>
                    <a:pt x="7808" y="23843"/>
                  </a:lnTo>
                  <a:lnTo>
                    <a:pt x="11712" y="23843"/>
                  </a:lnTo>
                  <a:lnTo>
                    <a:pt x="14314" y="23843"/>
                  </a:lnTo>
                  <a:lnTo>
                    <a:pt x="16917" y="22518"/>
                  </a:lnTo>
                  <a:lnTo>
                    <a:pt x="19520" y="19870"/>
                  </a:lnTo>
                  <a:lnTo>
                    <a:pt x="22122" y="18545"/>
                  </a:lnTo>
                  <a:lnTo>
                    <a:pt x="23424" y="15895"/>
                  </a:lnTo>
                  <a:lnTo>
                    <a:pt x="23424" y="9272"/>
                  </a:lnTo>
                  <a:lnTo>
                    <a:pt x="22122" y="6624"/>
                  </a:lnTo>
                  <a:lnTo>
                    <a:pt x="16917" y="1324"/>
                  </a:lnTo>
                  <a:lnTo>
                    <a:pt x="1431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63" name="object 63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869803" y="2273375"/>
              <a:ext cx="128902" cy="180153"/>
            </a:xfrm>
            <a:prstGeom prst="rect">
              <a:avLst/>
            </a:prstGeom>
          </p:spPr>
        </p:pic>
        <p:sp>
          <p:nvSpPr>
            <p:cNvPr id="64" name="object 64"/>
            <p:cNvSpPr/>
            <p:nvPr/>
          </p:nvSpPr>
          <p:spPr>
            <a:xfrm>
              <a:off x="6124981" y="2273375"/>
              <a:ext cx="125095" cy="144780"/>
            </a:xfrm>
            <a:custGeom>
              <a:avLst/>
              <a:gdLst/>
              <a:ahLst/>
              <a:cxnLst/>
              <a:rect l="l" t="t" r="r" b="b"/>
              <a:pathLst>
                <a:path w="125095" h="144780">
                  <a:moveTo>
                    <a:pt x="23444" y="129819"/>
                  </a:moveTo>
                  <a:lnTo>
                    <a:pt x="22136" y="127177"/>
                  </a:lnTo>
                  <a:lnTo>
                    <a:pt x="16941" y="121881"/>
                  </a:lnTo>
                  <a:lnTo>
                    <a:pt x="14338" y="120548"/>
                  </a:lnTo>
                  <a:lnTo>
                    <a:pt x="7823" y="120548"/>
                  </a:lnTo>
                  <a:lnTo>
                    <a:pt x="5219" y="121881"/>
                  </a:lnTo>
                  <a:lnTo>
                    <a:pt x="3924" y="124523"/>
                  </a:lnTo>
                  <a:lnTo>
                    <a:pt x="1308" y="127177"/>
                  </a:lnTo>
                  <a:lnTo>
                    <a:pt x="0" y="129819"/>
                  </a:lnTo>
                  <a:lnTo>
                    <a:pt x="0" y="136448"/>
                  </a:lnTo>
                  <a:lnTo>
                    <a:pt x="1308" y="139090"/>
                  </a:lnTo>
                  <a:lnTo>
                    <a:pt x="3924" y="140423"/>
                  </a:lnTo>
                  <a:lnTo>
                    <a:pt x="5219" y="143065"/>
                  </a:lnTo>
                  <a:lnTo>
                    <a:pt x="7823" y="144399"/>
                  </a:lnTo>
                  <a:lnTo>
                    <a:pt x="11734" y="144399"/>
                  </a:lnTo>
                  <a:lnTo>
                    <a:pt x="14338" y="144399"/>
                  </a:lnTo>
                  <a:lnTo>
                    <a:pt x="16941" y="143065"/>
                  </a:lnTo>
                  <a:lnTo>
                    <a:pt x="19532" y="140423"/>
                  </a:lnTo>
                  <a:lnTo>
                    <a:pt x="22136" y="139090"/>
                  </a:lnTo>
                  <a:lnTo>
                    <a:pt x="23444" y="136448"/>
                  </a:lnTo>
                  <a:lnTo>
                    <a:pt x="23444" y="129819"/>
                  </a:lnTo>
                  <a:close/>
                </a:path>
                <a:path w="125095" h="144780">
                  <a:moveTo>
                    <a:pt x="124980" y="71539"/>
                  </a:moveTo>
                  <a:lnTo>
                    <a:pt x="115963" y="25184"/>
                  </a:lnTo>
                  <a:lnTo>
                    <a:pt x="105549" y="11709"/>
                  </a:lnTo>
                  <a:lnTo>
                    <a:pt x="105549" y="74180"/>
                  </a:lnTo>
                  <a:lnTo>
                    <a:pt x="105270" y="88341"/>
                  </a:lnTo>
                  <a:lnTo>
                    <a:pt x="96837" y="128828"/>
                  </a:lnTo>
                  <a:lnTo>
                    <a:pt x="79349" y="137769"/>
                  </a:lnTo>
                  <a:lnTo>
                    <a:pt x="71323" y="136258"/>
                  </a:lnTo>
                  <a:lnTo>
                    <a:pt x="52882" y="95885"/>
                  </a:lnTo>
                  <a:lnTo>
                    <a:pt x="52158" y="71539"/>
                  </a:lnTo>
                  <a:lnTo>
                    <a:pt x="52324" y="62763"/>
                  </a:lnTo>
                  <a:lnTo>
                    <a:pt x="59105" y="22275"/>
                  </a:lnTo>
                  <a:lnTo>
                    <a:pt x="78130" y="6629"/>
                  </a:lnTo>
                  <a:lnTo>
                    <a:pt x="86156" y="8343"/>
                  </a:lnTo>
                  <a:lnTo>
                    <a:pt x="104533" y="51168"/>
                  </a:lnTo>
                  <a:lnTo>
                    <a:pt x="105549" y="74180"/>
                  </a:lnTo>
                  <a:lnTo>
                    <a:pt x="105549" y="11709"/>
                  </a:lnTo>
                  <a:lnTo>
                    <a:pt x="100114" y="6629"/>
                  </a:lnTo>
                  <a:lnTo>
                    <a:pt x="90436" y="1701"/>
                  </a:lnTo>
                  <a:lnTo>
                    <a:pt x="79349" y="0"/>
                  </a:lnTo>
                  <a:lnTo>
                    <a:pt x="67437" y="1727"/>
                  </a:lnTo>
                  <a:lnTo>
                    <a:pt x="36715" y="36715"/>
                  </a:lnTo>
                  <a:lnTo>
                    <a:pt x="31254" y="71539"/>
                  </a:lnTo>
                  <a:lnTo>
                    <a:pt x="32207" y="87668"/>
                  </a:lnTo>
                  <a:lnTo>
                    <a:pt x="45516" y="125844"/>
                  </a:lnTo>
                  <a:lnTo>
                    <a:pt x="78130" y="144399"/>
                  </a:lnTo>
                  <a:lnTo>
                    <a:pt x="91643" y="142176"/>
                  </a:lnTo>
                  <a:lnTo>
                    <a:pt x="99225" y="137769"/>
                  </a:lnTo>
                  <a:lnTo>
                    <a:pt x="102920" y="135623"/>
                  </a:lnTo>
                  <a:lnTo>
                    <a:pt x="122275" y="100787"/>
                  </a:lnTo>
                  <a:lnTo>
                    <a:pt x="124726" y="81457"/>
                  </a:lnTo>
                  <a:lnTo>
                    <a:pt x="124980" y="7153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65" name="object 6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369693" y="2270732"/>
              <a:ext cx="89879" cy="147031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269576" y="2273375"/>
              <a:ext cx="80683" cy="144388"/>
            </a:xfrm>
            <a:prstGeom prst="rect">
              <a:avLst/>
            </a:prstGeom>
          </p:spPr>
        </p:pic>
        <p:sp>
          <p:nvSpPr>
            <p:cNvPr id="67" name="object 67"/>
            <p:cNvSpPr/>
            <p:nvPr/>
          </p:nvSpPr>
          <p:spPr>
            <a:xfrm>
              <a:off x="6052071" y="2241600"/>
              <a:ext cx="635635" cy="252095"/>
            </a:xfrm>
            <a:custGeom>
              <a:avLst/>
              <a:gdLst/>
              <a:ahLst/>
              <a:cxnLst/>
              <a:rect l="l" t="t" r="r" b="b"/>
              <a:pathLst>
                <a:path w="635634" h="252094">
                  <a:moveTo>
                    <a:pt x="50787" y="5295"/>
                  </a:moveTo>
                  <a:lnTo>
                    <a:pt x="19596" y="38176"/>
                  </a:lnTo>
                  <a:lnTo>
                    <a:pt x="3581" y="88582"/>
                  </a:lnTo>
                  <a:lnTo>
                    <a:pt x="0" y="125831"/>
                  </a:lnTo>
                  <a:lnTo>
                    <a:pt x="939" y="144653"/>
                  </a:lnTo>
                  <a:lnTo>
                    <a:pt x="13030" y="197358"/>
                  </a:lnTo>
                  <a:lnTo>
                    <a:pt x="36652" y="240766"/>
                  </a:lnTo>
                  <a:lnTo>
                    <a:pt x="46888" y="251675"/>
                  </a:lnTo>
                  <a:lnTo>
                    <a:pt x="50787" y="246380"/>
                  </a:lnTo>
                  <a:lnTo>
                    <a:pt x="42710" y="235940"/>
                  </a:lnTo>
                  <a:lnTo>
                    <a:pt x="35966" y="224523"/>
                  </a:lnTo>
                  <a:lnTo>
                    <a:pt x="22631" y="183769"/>
                  </a:lnTo>
                  <a:lnTo>
                    <a:pt x="18237" y="125831"/>
                  </a:lnTo>
                  <a:lnTo>
                    <a:pt x="18719" y="104203"/>
                  </a:lnTo>
                  <a:lnTo>
                    <a:pt x="26047" y="52971"/>
                  </a:lnTo>
                  <a:lnTo>
                    <a:pt x="42710" y="15722"/>
                  </a:lnTo>
                  <a:lnTo>
                    <a:pt x="50787" y="5295"/>
                  </a:lnTo>
                  <a:close/>
                </a:path>
                <a:path w="635634" h="252094">
                  <a:moveTo>
                    <a:pt x="481761" y="125831"/>
                  </a:moveTo>
                  <a:lnTo>
                    <a:pt x="474586" y="71437"/>
                  </a:lnTo>
                  <a:lnTo>
                    <a:pt x="454240" y="23672"/>
                  </a:lnTo>
                  <a:lnTo>
                    <a:pt x="434911" y="0"/>
                  </a:lnTo>
                  <a:lnTo>
                    <a:pt x="430923" y="5295"/>
                  </a:lnTo>
                  <a:lnTo>
                    <a:pt x="439216" y="15722"/>
                  </a:lnTo>
                  <a:lnTo>
                    <a:pt x="446252" y="27152"/>
                  </a:lnTo>
                  <a:lnTo>
                    <a:pt x="459143" y="67348"/>
                  </a:lnTo>
                  <a:lnTo>
                    <a:pt x="463537" y="125831"/>
                  </a:lnTo>
                  <a:lnTo>
                    <a:pt x="463054" y="147650"/>
                  </a:lnTo>
                  <a:lnTo>
                    <a:pt x="455726" y="198691"/>
                  </a:lnTo>
                  <a:lnTo>
                    <a:pt x="439216" y="235940"/>
                  </a:lnTo>
                  <a:lnTo>
                    <a:pt x="430923" y="246380"/>
                  </a:lnTo>
                  <a:lnTo>
                    <a:pt x="434911" y="251675"/>
                  </a:lnTo>
                  <a:lnTo>
                    <a:pt x="462165" y="213487"/>
                  </a:lnTo>
                  <a:lnTo>
                    <a:pt x="478637" y="162598"/>
                  </a:lnTo>
                  <a:lnTo>
                    <a:pt x="480999" y="144462"/>
                  </a:lnTo>
                  <a:lnTo>
                    <a:pt x="481761" y="125831"/>
                  </a:lnTo>
                  <a:close/>
                </a:path>
                <a:path w="635634" h="252094">
                  <a:moveTo>
                    <a:pt x="635317" y="131127"/>
                  </a:moveTo>
                  <a:lnTo>
                    <a:pt x="539013" y="131127"/>
                  </a:lnTo>
                  <a:lnTo>
                    <a:pt x="539013" y="145707"/>
                  </a:lnTo>
                  <a:lnTo>
                    <a:pt x="635317" y="145707"/>
                  </a:lnTo>
                  <a:lnTo>
                    <a:pt x="635317" y="131127"/>
                  </a:lnTo>
                  <a:close/>
                </a:path>
                <a:path w="635634" h="252094">
                  <a:moveTo>
                    <a:pt x="635317" y="103314"/>
                  </a:moveTo>
                  <a:lnTo>
                    <a:pt x="539013" y="103314"/>
                  </a:lnTo>
                  <a:lnTo>
                    <a:pt x="539013" y="117881"/>
                  </a:lnTo>
                  <a:lnTo>
                    <a:pt x="635317" y="117881"/>
                  </a:lnTo>
                  <a:lnTo>
                    <a:pt x="635317" y="10331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68" name="object 6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743439" y="2273375"/>
              <a:ext cx="335920" cy="144388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515617" y="2874389"/>
              <a:ext cx="272791" cy="228478"/>
            </a:xfrm>
            <a:prstGeom prst="rect">
              <a:avLst/>
            </a:prstGeom>
          </p:spPr>
        </p:pic>
        <p:sp>
          <p:nvSpPr>
            <p:cNvPr id="70" name="object 70"/>
            <p:cNvSpPr/>
            <p:nvPr/>
          </p:nvSpPr>
          <p:spPr>
            <a:xfrm>
              <a:off x="4861128" y="2880334"/>
              <a:ext cx="344805" cy="147320"/>
            </a:xfrm>
            <a:custGeom>
              <a:avLst/>
              <a:gdLst/>
              <a:ahLst/>
              <a:cxnLst/>
              <a:rect l="l" t="t" r="r" b="b"/>
              <a:pathLst>
                <a:path w="344804" h="147319">
                  <a:moveTo>
                    <a:pt x="96139" y="101993"/>
                  </a:moveTo>
                  <a:lnTo>
                    <a:pt x="0" y="101993"/>
                  </a:lnTo>
                  <a:lnTo>
                    <a:pt x="0" y="116573"/>
                  </a:lnTo>
                  <a:lnTo>
                    <a:pt x="96139" y="116573"/>
                  </a:lnTo>
                  <a:lnTo>
                    <a:pt x="96139" y="101993"/>
                  </a:lnTo>
                  <a:close/>
                </a:path>
                <a:path w="344804" h="147319">
                  <a:moveTo>
                    <a:pt x="96139" y="74180"/>
                  </a:moveTo>
                  <a:lnTo>
                    <a:pt x="0" y="74180"/>
                  </a:lnTo>
                  <a:lnTo>
                    <a:pt x="0" y="88747"/>
                  </a:lnTo>
                  <a:lnTo>
                    <a:pt x="96139" y="88747"/>
                  </a:lnTo>
                  <a:lnTo>
                    <a:pt x="96139" y="74180"/>
                  </a:lnTo>
                  <a:close/>
                </a:path>
                <a:path w="344804" h="147319">
                  <a:moveTo>
                    <a:pt x="246811" y="129819"/>
                  </a:moveTo>
                  <a:lnTo>
                    <a:pt x="241617" y="124523"/>
                  </a:lnTo>
                  <a:lnTo>
                    <a:pt x="239014" y="123190"/>
                  </a:lnTo>
                  <a:lnTo>
                    <a:pt x="232524" y="123190"/>
                  </a:lnTo>
                  <a:lnTo>
                    <a:pt x="229908" y="124523"/>
                  </a:lnTo>
                  <a:lnTo>
                    <a:pt x="227317" y="127165"/>
                  </a:lnTo>
                  <a:lnTo>
                    <a:pt x="224713" y="132461"/>
                  </a:lnTo>
                  <a:lnTo>
                    <a:pt x="224713" y="139090"/>
                  </a:lnTo>
                  <a:lnTo>
                    <a:pt x="226021" y="141732"/>
                  </a:lnTo>
                  <a:lnTo>
                    <a:pt x="229908" y="145707"/>
                  </a:lnTo>
                  <a:lnTo>
                    <a:pt x="232524" y="147040"/>
                  </a:lnTo>
                  <a:lnTo>
                    <a:pt x="236423" y="147040"/>
                  </a:lnTo>
                  <a:lnTo>
                    <a:pt x="239014" y="147040"/>
                  </a:lnTo>
                  <a:lnTo>
                    <a:pt x="241617" y="145707"/>
                  </a:lnTo>
                  <a:lnTo>
                    <a:pt x="244208" y="143065"/>
                  </a:lnTo>
                  <a:lnTo>
                    <a:pt x="246811" y="141732"/>
                  </a:lnTo>
                  <a:lnTo>
                    <a:pt x="246811" y="129819"/>
                  </a:lnTo>
                  <a:close/>
                </a:path>
                <a:path w="344804" h="147319">
                  <a:moveTo>
                    <a:pt x="344220" y="1320"/>
                  </a:moveTo>
                  <a:lnTo>
                    <a:pt x="342925" y="0"/>
                  </a:lnTo>
                  <a:lnTo>
                    <a:pt x="340334" y="1320"/>
                  </a:lnTo>
                  <a:lnTo>
                    <a:pt x="339026" y="3975"/>
                  </a:lnTo>
                  <a:lnTo>
                    <a:pt x="337731" y="3975"/>
                  </a:lnTo>
                  <a:lnTo>
                    <a:pt x="336435" y="5308"/>
                  </a:lnTo>
                  <a:lnTo>
                    <a:pt x="289674" y="5308"/>
                  </a:lnTo>
                  <a:lnTo>
                    <a:pt x="267589" y="54305"/>
                  </a:lnTo>
                  <a:lnTo>
                    <a:pt x="267589" y="56972"/>
                  </a:lnTo>
                  <a:lnTo>
                    <a:pt x="268884" y="58293"/>
                  </a:lnTo>
                  <a:lnTo>
                    <a:pt x="271475" y="58293"/>
                  </a:lnTo>
                  <a:lnTo>
                    <a:pt x="278320" y="58762"/>
                  </a:lnTo>
                  <a:lnTo>
                    <a:pt x="320522" y="80149"/>
                  </a:lnTo>
                  <a:lnTo>
                    <a:pt x="327342" y="103327"/>
                  </a:lnTo>
                  <a:lnTo>
                    <a:pt x="326859" y="110236"/>
                  </a:lnTo>
                  <a:lnTo>
                    <a:pt x="306552" y="139090"/>
                  </a:lnTo>
                  <a:lnTo>
                    <a:pt x="296164" y="139090"/>
                  </a:lnTo>
                  <a:lnTo>
                    <a:pt x="290969" y="136436"/>
                  </a:lnTo>
                  <a:lnTo>
                    <a:pt x="277990" y="128485"/>
                  </a:lnTo>
                  <a:lnTo>
                    <a:pt x="272770" y="125844"/>
                  </a:lnTo>
                  <a:lnTo>
                    <a:pt x="266280" y="125844"/>
                  </a:lnTo>
                  <a:lnTo>
                    <a:pt x="263690" y="127165"/>
                  </a:lnTo>
                  <a:lnTo>
                    <a:pt x="261086" y="129819"/>
                  </a:lnTo>
                  <a:lnTo>
                    <a:pt x="261086" y="139090"/>
                  </a:lnTo>
                  <a:lnTo>
                    <a:pt x="263690" y="143065"/>
                  </a:lnTo>
                  <a:lnTo>
                    <a:pt x="270179" y="144386"/>
                  </a:lnTo>
                  <a:lnTo>
                    <a:pt x="280581" y="147040"/>
                  </a:lnTo>
                  <a:lnTo>
                    <a:pt x="287070" y="147040"/>
                  </a:lnTo>
                  <a:lnTo>
                    <a:pt x="298475" y="146037"/>
                  </a:lnTo>
                  <a:lnTo>
                    <a:pt x="309156" y="143065"/>
                  </a:lnTo>
                  <a:lnTo>
                    <a:pt x="316915" y="139090"/>
                  </a:lnTo>
                  <a:lnTo>
                    <a:pt x="318858" y="138099"/>
                  </a:lnTo>
                  <a:lnTo>
                    <a:pt x="341947" y="104686"/>
                  </a:lnTo>
                  <a:lnTo>
                    <a:pt x="342925" y="94056"/>
                  </a:lnTo>
                  <a:lnTo>
                    <a:pt x="342925" y="87426"/>
                  </a:lnTo>
                  <a:lnTo>
                    <a:pt x="323672" y="54305"/>
                  </a:lnTo>
                  <a:lnTo>
                    <a:pt x="293573" y="42392"/>
                  </a:lnTo>
                  <a:lnTo>
                    <a:pt x="283184" y="39738"/>
                  </a:lnTo>
                  <a:lnTo>
                    <a:pt x="290969" y="21196"/>
                  </a:lnTo>
                  <a:lnTo>
                    <a:pt x="336435" y="21196"/>
                  </a:lnTo>
                  <a:lnTo>
                    <a:pt x="336435" y="19875"/>
                  </a:lnTo>
                  <a:lnTo>
                    <a:pt x="344220" y="132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71" name="object 71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226134" y="2880332"/>
              <a:ext cx="83133" cy="147031"/>
            </a:xfrm>
            <a:prstGeom prst="rect">
              <a:avLst/>
            </a:prstGeom>
          </p:spPr>
        </p:pic>
        <p:sp>
          <p:nvSpPr>
            <p:cNvPr id="72" name="object 72"/>
            <p:cNvSpPr/>
            <p:nvPr/>
          </p:nvSpPr>
          <p:spPr>
            <a:xfrm>
              <a:off x="5013122" y="2851200"/>
              <a:ext cx="455930" cy="252095"/>
            </a:xfrm>
            <a:custGeom>
              <a:avLst/>
              <a:gdLst/>
              <a:ahLst/>
              <a:cxnLst/>
              <a:rect l="l" t="t" r="r" b="b"/>
              <a:pathLst>
                <a:path w="455929" h="252094">
                  <a:moveTo>
                    <a:pt x="49352" y="5295"/>
                  </a:moveTo>
                  <a:lnTo>
                    <a:pt x="18783" y="38176"/>
                  </a:lnTo>
                  <a:lnTo>
                    <a:pt x="2921" y="88582"/>
                  </a:lnTo>
                  <a:lnTo>
                    <a:pt x="0" y="125831"/>
                  </a:lnTo>
                  <a:lnTo>
                    <a:pt x="723" y="144653"/>
                  </a:lnTo>
                  <a:lnTo>
                    <a:pt x="11684" y="197358"/>
                  </a:lnTo>
                  <a:lnTo>
                    <a:pt x="35420" y="240766"/>
                  </a:lnTo>
                  <a:lnTo>
                    <a:pt x="45453" y="251675"/>
                  </a:lnTo>
                  <a:lnTo>
                    <a:pt x="49352" y="246380"/>
                  </a:lnTo>
                  <a:lnTo>
                    <a:pt x="41859" y="235940"/>
                  </a:lnTo>
                  <a:lnTo>
                    <a:pt x="35217" y="224523"/>
                  </a:lnTo>
                  <a:lnTo>
                    <a:pt x="22555" y="183769"/>
                  </a:lnTo>
                  <a:lnTo>
                    <a:pt x="18173" y="125831"/>
                  </a:lnTo>
                  <a:lnTo>
                    <a:pt x="18656" y="104203"/>
                  </a:lnTo>
                  <a:lnTo>
                    <a:pt x="25958" y="52971"/>
                  </a:lnTo>
                  <a:lnTo>
                    <a:pt x="41859" y="15722"/>
                  </a:lnTo>
                  <a:lnTo>
                    <a:pt x="49352" y="5295"/>
                  </a:lnTo>
                  <a:close/>
                </a:path>
                <a:path w="455929" h="252094">
                  <a:moveTo>
                    <a:pt x="367588" y="125831"/>
                  </a:moveTo>
                  <a:lnTo>
                    <a:pt x="360464" y="71437"/>
                  </a:lnTo>
                  <a:lnTo>
                    <a:pt x="340144" y="23672"/>
                  </a:lnTo>
                  <a:lnTo>
                    <a:pt x="320827" y="0"/>
                  </a:lnTo>
                  <a:lnTo>
                    <a:pt x="316928" y="5295"/>
                  </a:lnTo>
                  <a:lnTo>
                    <a:pt x="325170" y="15722"/>
                  </a:lnTo>
                  <a:lnTo>
                    <a:pt x="332193" y="27152"/>
                  </a:lnTo>
                  <a:lnTo>
                    <a:pt x="345008" y="67348"/>
                  </a:lnTo>
                  <a:lnTo>
                    <a:pt x="349389" y="125831"/>
                  </a:lnTo>
                  <a:lnTo>
                    <a:pt x="348907" y="147650"/>
                  </a:lnTo>
                  <a:lnTo>
                    <a:pt x="341604" y="198691"/>
                  </a:lnTo>
                  <a:lnTo>
                    <a:pt x="325170" y="235940"/>
                  </a:lnTo>
                  <a:lnTo>
                    <a:pt x="316928" y="246380"/>
                  </a:lnTo>
                  <a:lnTo>
                    <a:pt x="320827" y="251675"/>
                  </a:lnTo>
                  <a:lnTo>
                    <a:pt x="348043" y="213487"/>
                  </a:lnTo>
                  <a:lnTo>
                    <a:pt x="364502" y="162598"/>
                  </a:lnTo>
                  <a:lnTo>
                    <a:pt x="366839" y="144462"/>
                  </a:lnTo>
                  <a:lnTo>
                    <a:pt x="367588" y="125831"/>
                  </a:lnTo>
                  <a:close/>
                </a:path>
                <a:path w="455929" h="252094">
                  <a:moveTo>
                    <a:pt x="455917" y="34442"/>
                  </a:moveTo>
                  <a:lnTo>
                    <a:pt x="423443" y="58280"/>
                  </a:lnTo>
                  <a:lnTo>
                    <a:pt x="403898" y="103162"/>
                  </a:lnTo>
                  <a:lnTo>
                    <a:pt x="402666" y="120523"/>
                  </a:lnTo>
                  <a:lnTo>
                    <a:pt x="404126" y="138912"/>
                  </a:lnTo>
                  <a:lnTo>
                    <a:pt x="426034" y="188087"/>
                  </a:lnTo>
                  <a:lnTo>
                    <a:pt x="453313" y="211937"/>
                  </a:lnTo>
                  <a:lnTo>
                    <a:pt x="455917" y="207962"/>
                  </a:lnTo>
                  <a:lnTo>
                    <a:pt x="445198" y="199250"/>
                  </a:lnTo>
                  <a:lnTo>
                    <a:pt x="436422" y="188925"/>
                  </a:lnTo>
                  <a:lnTo>
                    <a:pt x="421817" y="142887"/>
                  </a:lnTo>
                  <a:lnTo>
                    <a:pt x="420839" y="117881"/>
                  </a:lnTo>
                  <a:lnTo>
                    <a:pt x="421576" y="100977"/>
                  </a:lnTo>
                  <a:lnTo>
                    <a:pt x="432523" y="60921"/>
                  </a:lnTo>
                  <a:lnTo>
                    <a:pt x="447878" y="41186"/>
                  </a:lnTo>
                  <a:lnTo>
                    <a:pt x="455917" y="3444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73" name="object 73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496311" y="2880332"/>
              <a:ext cx="364996" cy="182796"/>
            </a:xfrm>
            <a:prstGeom prst="rect">
              <a:avLst/>
            </a:prstGeom>
          </p:spPr>
        </p:pic>
        <p:sp>
          <p:nvSpPr>
            <p:cNvPr id="74" name="object 74"/>
            <p:cNvSpPr/>
            <p:nvPr/>
          </p:nvSpPr>
          <p:spPr>
            <a:xfrm>
              <a:off x="5888591" y="3003520"/>
              <a:ext cx="23495" cy="24130"/>
            </a:xfrm>
            <a:custGeom>
              <a:avLst/>
              <a:gdLst/>
              <a:ahLst/>
              <a:cxnLst/>
              <a:rect l="l" t="t" r="r" b="b"/>
              <a:pathLst>
                <a:path w="23495" h="24130">
                  <a:moveTo>
                    <a:pt x="14282" y="0"/>
                  </a:moveTo>
                  <a:lnTo>
                    <a:pt x="7790" y="0"/>
                  </a:lnTo>
                  <a:lnTo>
                    <a:pt x="5193" y="1324"/>
                  </a:lnTo>
                  <a:lnTo>
                    <a:pt x="3895" y="3974"/>
                  </a:lnTo>
                  <a:lnTo>
                    <a:pt x="1298" y="6624"/>
                  </a:lnTo>
                  <a:lnTo>
                    <a:pt x="0" y="9272"/>
                  </a:lnTo>
                  <a:lnTo>
                    <a:pt x="0" y="15895"/>
                  </a:lnTo>
                  <a:lnTo>
                    <a:pt x="1298" y="18545"/>
                  </a:lnTo>
                  <a:lnTo>
                    <a:pt x="3895" y="19870"/>
                  </a:lnTo>
                  <a:lnTo>
                    <a:pt x="5193" y="22518"/>
                  </a:lnTo>
                  <a:lnTo>
                    <a:pt x="7790" y="23843"/>
                  </a:lnTo>
                  <a:lnTo>
                    <a:pt x="11685" y="23843"/>
                  </a:lnTo>
                  <a:lnTo>
                    <a:pt x="14282" y="23843"/>
                  </a:lnTo>
                  <a:lnTo>
                    <a:pt x="16879" y="22518"/>
                  </a:lnTo>
                  <a:lnTo>
                    <a:pt x="19493" y="19870"/>
                  </a:lnTo>
                  <a:lnTo>
                    <a:pt x="22090" y="18545"/>
                  </a:lnTo>
                  <a:lnTo>
                    <a:pt x="23389" y="15895"/>
                  </a:lnTo>
                  <a:lnTo>
                    <a:pt x="23389" y="9272"/>
                  </a:lnTo>
                  <a:lnTo>
                    <a:pt x="22090" y="6624"/>
                  </a:lnTo>
                  <a:lnTo>
                    <a:pt x="16879" y="1324"/>
                  </a:lnTo>
                  <a:lnTo>
                    <a:pt x="1428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75" name="object 75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941844" y="2882975"/>
              <a:ext cx="128596" cy="180153"/>
            </a:xfrm>
            <a:prstGeom prst="rect">
              <a:avLst/>
            </a:prstGeom>
          </p:spPr>
        </p:pic>
        <p:sp>
          <p:nvSpPr>
            <p:cNvPr id="76" name="object 76"/>
            <p:cNvSpPr/>
            <p:nvPr/>
          </p:nvSpPr>
          <p:spPr>
            <a:xfrm>
              <a:off x="6196431" y="2882975"/>
              <a:ext cx="125095" cy="144780"/>
            </a:xfrm>
            <a:custGeom>
              <a:avLst/>
              <a:gdLst/>
              <a:ahLst/>
              <a:cxnLst/>
              <a:rect l="l" t="t" r="r" b="b"/>
              <a:pathLst>
                <a:path w="125095" h="144780">
                  <a:moveTo>
                    <a:pt x="23317" y="129819"/>
                  </a:moveTo>
                  <a:lnTo>
                    <a:pt x="22110" y="127177"/>
                  </a:lnTo>
                  <a:lnTo>
                    <a:pt x="19507" y="124523"/>
                  </a:lnTo>
                  <a:lnTo>
                    <a:pt x="18122" y="121881"/>
                  </a:lnTo>
                  <a:lnTo>
                    <a:pt x="14287" y="120548"/>
                  </a:lnTo>
                  <a:lnTo>
                    <a:pt x="9093" y="120548"/>
                  </a:lnTo>
                  <a:lnTo>
                    <a:pt x="5194" y="121881"/>
                  </a:lnTo>
                  <a:lnTo>
                    <a:pt x="3898" y="124523"/>
                  </a:lnTo>
                  <a:lnTo>
                    <a:pt x="1295" y="127177"/>
                  </a:lnTo>
                  <a:lnTo>
                    <a:pt x="0" y="129819"/>
                  </a:lnTo>
                  <a:lnTo>
                    <a:pt x="0" y="136448"/>
                  </a:lnTo>
                  <a:lnTo>
                    <a:pt x="1295" y="139090"/>
                  </a:lnTo>
                  <a:lnTo>
                    <a:pt x="3898" y="140423"/>
                  </a:lnTo>
                  <a:lnTo>
                    <a:pt x="5194" y="143065"/>
                  </a:lnTo>
                  <a:lnTo>
                    <a:pt x="9093" y="144399"/>
                  </a:lnTo>
                  <a:lnTo>
                    <a:pt x="11684" y="144399"/>
                  </a:lnTo>
                  <a:lnTo>
                    <a:pt x="14287" y="144399"/>
                  </a:lnTo>
                  <a:lnTo>
                    <a:pt x="18122" y="143065"/>
                  </a:lnTo>
                  <a:lnTo>
                    <a:pt x="19507" y="140423"/>
                  </a:lnTo>
                  <a:lnTo>
                    <a:pt x="22110" y="139090"/>
                  </a:lnTo>
                  <a:lnTo>
                    <a:pt x="23317" y="136448"/>
                  </a:lnTo>
                  <a:lnTo>
                    <a:pt x="23317" y="129819"/>
                  </a:lnTo>
                  <a:close/>
                </a:path>
                <a:path w="125095" h="144780">
                  <a:moveTo>
                    <a:pt x="124777" y="71539"/>
                  </a:moveTo>
                  <a:lnTo>
                    <a:pt x="115595" y="25184"/>
                  </a:lnTo>
                  <a:lnTo>
                    <a:pt x="105206" y="11645"/>
                  </a:lnTo>
                  <a:lnTo>
                    <a:pt x="105206" y="74180"/>
                  </a:lnTo>
                  <a:lnTo>
                    <a:pt x="104952" y="88341"/>
                  </a:lnTo>
                  <a:lnTo>
                    <a:pt x="96545" y="128828"/>
                  </a:lnTo>
                  <a:lnTo>
                    <a:pt x="79235" y="137769"/>
                  </a:lnTo>
                  <a:lnTo>
                    <a:pt x="71132" y="136258"/>
                  </a:lnTo>
                  <a:lnTo>
                    <a:pt x="52730" y="95885"/>
                  </a:lnTo>
                  <a:lnTo>
                    <a:pt x="51943" y="71539"/>
                  </a:lnTo>
                  <a:lnTo>
                    <a:pt x="52120" y="62763"/>
                  </a:lnTo>
                  <a:lnTo>
                    <a:pt x="58889" y="22275"/>
                  </a:lnTo>
                  <a:lnTo>
                    <a:pt x="79235" y="6629"/>
                  </a:lnTo>
                  <a:lnTo>
                    <a:pt x="86550" y="8343"/>
                  </a:lnTo>
                  <a:lnTo>
                    <a:pt x="104432" y="51168"/>
                  </a:lnTo>
                  <a:lnTo>
                    <a:pt x="105206" y="74180"/>
                  </a:lnTo>
                  <a:lnTo>
                    <a:pt x="105206" y="11645"/>
                  </a:lnTo>
                  <a:lnTo>
                    <a:pt x="99872" y="6629"/>
                  </a:lnTo>
                  <a:lnTo>
                    <a:pt x="90233" y="1701"/>
                  </a:lnTo>
                  <a:lnTo>
                    <a:pt x="79235" y="0"/>
                  </a:lnTo>
                  <a:lnTo>
                    <a:pt x="67284" y="1727"/>
                  </a:lnTo>
                  <a:lnTo>
                    <a:pt x="37172" y="36715"/>
                  </a:lnTo>
                  <a:lnTo>
                    <a:pt x="31115" y="71539"/>
                  </a:lnTo>
                  <a:lnTo>
                    <a:pt x="32067" y="87668"/>
                  </a:lnTo>
                  <a:lnTo>
                    <a:pt x="45478" y="125844"/>
                  </a:lnTo>
                  <a:lnTo>
                    <a:pt x="77851" y="144399"/>
                  </a:lnTo>
                  <a:lnTo>
                    <a:pt x="91528" y="142176"/>
                  </a:lnTo>
                  <a:lnTo>
                    <a:pt x="99326" y="137769"/>
                  </a:lnTo>
                  <a:lnTo>
                    <a:pt x="103136" y="135623"/>
                  </a:lnTo>
                  <a:lnTo>
                    <a:pt x="121996" y="100787"/>
                  </a:lnTo>
                  <a:lnTo>
                    <a:pt x="124498" y="81457"/>
                  </a:lnTo>
                  <a:lnTo>
                    <a:pt x="124777" y="7153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77" name="object 77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341985" y="2882975"/>
              <a:ext cx="79117" cy="144388"/>
            </a:xfrm>
            <a:prstGeom prst="rect">
              <a:avLst/>
            </a:prstGeom>
          </p:spPr>
        </p:pic>
        <p:pic>
          <p:nvPicPr>
            <p:cNvPr id="78" name="object 78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441994" y="2880332"/>
              <a:ext cx="88348" cy="147031"/>
            </a:xfrm>
            <a:prstGeom prst="rect">
              <a:avLst/>
            </a:prstGeom>
          </p:spPr>
        </p:pic>
        <p:sp>
          <p:nvSpPr>
            <p:cNvPr id="79" name="object 79"/>
            <p:cNvSpPr/>
            <p:nvPr/>
          </p:nvSpPr>
          <p:spPr>
            <a:xfrm>
              <a:off x="6124981" y="2851200"/>
              <a:ext cx="633095" cy="252095"/>
            </a:xfrm>
            <a:custGeom>
              <a:avLst/>
              <a:gdLst/>
              <a:ahLst/>
              <a:cxnLst/>
              <a:rect l="l" t="t" r="r" b="b"/>
              <a:pathLst>
                <a:path w="633095" h="252094">
                  <a:moveTo>
                    <a:pt x="49364" y="5295"/>
                  </a:moveTo>
                  <a:lnTo>
                    <a:pt x="18262" y="38176"/>
                  </a:lnTo>
                  <a:lnTo>
                    <a:pt x="2933" y="88582"/>
                  </a:lnTo>
                  <a:lnTo>
                    <a:pt x="0" y="125831"/>
                  </a:lnTo>
                  <a:lnTo>
                    <a:pt x="736" y="144653"/>
                  </a:lnTo>
                  <a:lnTo>
                    <a:pt x="11709" y="197358"/>
                  </a:lnTo>
                  <a:lnTo>
                    <a:pt x="35267" y="240766"/>
                  </a:lnTo>
                  <a:lnTo>
                    <a:pt x="45466" y="251675"/>
                  </a:lnTo>
                  <a:lnTo>
                    <a:pt x="49364" y="246380"/>
                  </a:lnTo>
                  <a:lnTo>
                    <a:pt x="41313" y="235940"/>
                  </a:lnTo>
                  <a:lnTo>
                    <a:pt x="34594" y="224523"/>
                  </a:lnTo>
                  <a:lnTo>
                    <a:pt x="21285" y="183769"/>
                  </a:lnTo>
                  <a:lnTo>
                    <a:pt x="16903" y="125831"/>
                  </a:lnTo>
                  <a:lnTo>
                    <a:pt x="17386" y="104203"/>
                  </a:lnTo>
                  <a:lnTo>
                    <a:pt x="24688" y="52971"/>
                  </a:lnTo>
                  <a:lnTo>
                    <a:pt x="41313" y="15722"/>
                  </a:lnTo>
                  <a:lnTo>
                    <a:pt x="49364" y="5295"/>
                  </a:lnTo>
                  <a:close/>
                </a:path>
                <a:path w="633095" h="252094">
                  <a:moveTo>
                    <a:pt x="479285" y="125831"/>
                  </a:moveTo>
                  <a:lnTo>
                    <a:pt x="472198" y="71437"/>
                  </a:lnTo>
                  <a:lnTo>
                    <a:pt x="452513" y="23672"/>
                  </a:lnTo>
                  <a:lnTo>
                    <a:pt x="433920" y="0"/>
                  </a:lnTo>
                  <a:lnTo>
                    <a:pt x="429945" y="5295"/>
                  </a:lnTo>
                  <a:lnTo>
                    <a:pt x="437438" y="15722"/>
                  </a:lnTo>
                  <a:lnTo>
                    <a:pt x="444093" y="27152"/>
                  </a:lnTo>
                  <a:lnTo>
                    <a:pt x="456717" y="67348"/>
                  </a:lnTo>
                  <a:lnTo>
                    <a:pt x="461098" y="125831"/>
                  </a:lnTo>
                  <a:lnTo>
                    <a:pt x="460616" y="147650"/>
                  </a:lnTo>
                  <a:lnTo>
                    <a:pt x="453313" y="198691"/>
                  </a:lnTo>
                  <a:lnTo>
                    <a:pt x="437438" y="235940"/>
                  </a:lnTo>
                  <a:lnTo>
                    <a:pt x="429945" y="246380"/>
                  </a:lnTo>
                  <a:lnTo>
                    <a:pt x="433920" y="251675"/>
                  </a:lnTo>
                  <a:lnTo>
                    <a:pt x="459943" y="213487"/>
                  </a:lnTo>
                  <a:lnTo>
                    <a:pt x="476224" y="162598"/>
                  </a:lnTo>
                  <a:lnTo>
                    <a:pt x="478536" y="144462"/>
                  </a:lnTo>
                  <a:lnTo>
                    <a:pt x="479285" y="125831"/>
                  </a:lnTo>
                  <a:close/>
                </a:path>
                <a:path w="633095" h="252094">
                  <a:moveTo>
                    <a:pt x="632663" y="131127"/>
                  </a:moveTo>
                  <a:lnTo>
                    <a:pt x="536409" y="131127"/>
                  </a:lnTo>
                  <a:lnTo>
                    <a:pt x="536409" y="145707"/>
                  </a:lnTo>
                  <a:lnTo>
                    <a:pt x="632663" y="145707"/>
                  </a:lnTo>
                  <a:lnTo>
                    <a:pt x="632663" y="131127"/>
                  </a:lnTo>
                  <a:close/>
                </a:path>
                <a:path w="633095" h="252094">
                  <a:moveTo>
                    <a:pt x="632663" y="103314"/>
                  </a:moveTo>
                  <a:lnTo>
                    <a:pt x="536409" y="103314"/>
                  </a:lnTo>
                  <a:lnTo>
                    <a:pt x="536409" y="117881"/>
                  </a:lnTo>
                  <a:lnTo>
                    <a:pt x="632663" y="117881"/>
                  </a:lnTo>
                  <a:lnTo>
                    <a:pt x="632663" y="10331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80" name="object 80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6813401" y="2882975"/>
              <a:ext cx="335167" cy="144388"/>
            </a:xfrm>
            <a:prstGeom prst="rect">
              <a:avLst/>
            </a:prstGeom>
          </p:spPr>
        </p:pic>
        <p:sp>
          <p:nvSpPr>
            <p:cNvPr id="81" name="object 81"/>
            <p:cNvSpPr/>
            <p:nvPr/>
          </p:nvSpPr>
          <p:spPr>
            <a:xfrm>
              <a:off x="266952" y="5574097"/>
              <a:ext cx="135255" cy="161925"/>
            </a:xfrm>
            <a:custGeom>
              <a:avLst/>
              <a:gdLst/>
              <a:ahLst/>
              <a:cxnLst/>
              <a:rect l="l" t="t" r="r" b="b"/>
              <a:pathLst>
                <a:path w="135254" h="161925">
                  <a:moveTo>
                    <a:pt x="69637" y="0"/>
                  </a:moveTo>
                  <a:lnTo>
                    <a:pt x="63710" y="0"/>
                  </a:lnTo>
                  <a:lnTo>
                    <a:pt x="0" y="161798"/>
                  </a:lnTo>
                  <a:lnTo>
                    <a:pt x="134830" y="161798"/>
                  </a:lnTo>
                  <a:lnTo>
                    <a:pt x="130565" y="151211"/>
                  </a:lnTo>
                  <a:lnTo>
                    <a:pt x="16297" y="151211"/>
                  </a:lnTo>
                  <a:lnTo>
                    <a:pt x="59267" y="40834"/>
                  </a:lnTo>
                  <a:lnTo>
                    <a:pt x="86090" y="40834"/>
                  </a:lnTo>
                  <a:lnTo>
                    <a:pt x="69637" y="0"/>
                  </a:lnTo>
                  <a:close/>
                </a:path>
                <a:path w="135254" h="161925">
                  <a:moveTo>
                    <a:pt x="86090" y="40834"/>
                  </a:moveTo>
                  <a:lnTo>
                    <a:pt x="59267" y="40834"/>
                  </a:lnTo>
                  <a:lnTo>
                    <a:pt x="103716" y="151211"/>
                  </a:lnTo>
                  <a:lnTo>
                    <a:pt x="130565" y="151211"/>
                  </a:lnTo>
                  <a:lnTo>
                    <a:pt x="86090" y="4083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2" name="object 82"/>
            <p:cNvSpPr/>
            <p:nvPr/>
          </p:nvSpPr>
          <p:spPr>
            <a:xfrm>
              <a:off x="266952" y="5574097"/>
              <a:ext cx="135255" cy="161925"/>
            </a:xfrm>
            <a:custGeom>
              <a:avLst/>
              <a:gdLst/>
              <a:ahLst/>
              <a:cxnLst/>
              <a:rect l="l" t="t" r="r" b="b"/>
              <a:pathLst>
                <a:path w="135254" h="161925">
                  <a:moveTo>
                    <a:pt x="16297" y="151211"/>
                  </a:moveTo>
                  <a:lnTo>
                    <a:pt x="103716" y="151211"/>
                  </a:lnTo>
                  <a:lnTo>
                    <a:pt x="59267" y="40834"/>
                  </a:lnTo>
                  <a:lnTo>
                    <a:pt x="16297" y="151211"/>
                  </a:lnTo>
                  <a:close/>
                </a:path>
                <a:path w="135254" h="161925">
                  <a:moveTo>
                    <a:pt x="134830" y="161798"/>
                  </a:moveTo>
                  <a:lnTo>
                    <a:pt x="0" y="161798"/>
                  </a:lnTo>
                  <a:lnTo>
                    <a:pt x="63710" y="0"/>
                  </a:lnTo>
                  <a:lnTo>
                    <a:pt x="69637" y="0"/>
                  </a:lnTo>
                  <a:lnTo>
                    <a:pt x="134830" y="161798"/>
                  </a:lnTo>
                  <a:close/>
                </a:path>
              </a:pathLst>
            </a:custGeom>
            <a:ln w="449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3" name="object 83"/>
            <p:cNvSpPr/>
            <p:nvPr/>
          </p:nvSpPr>
          <p:spPr>
            <a:xfrm>
              <a:off x="409181" y="5630049"/>
              <a:ext cx="337820" cy="168275"/>
            </a:xfrm>
            <a:custGeom>
              <a:avLst/>
              <a:gdLst/>
              <a:ahLst/>
              <a:cxnLst/>
              <a:rect l="l" t="t" r="r" b="b"/>
              <a:pathLst>
                <a:path w="337820" h="168275">
                  <a:moveTo>
                    <a:pt x="149644" y="9080"/>
                  </a:moveTo>
                  <a:lnTo>
                    <a:pt x="148158" y="4546"/>
                  </a:lnTo>
                  <a:lnTo>
                    <a:pt x="145199" y="3035"/>
                  </a:lnTo>
                  <a:lnTo>
                    <a:pt x="142240" y="0"/>
                  </a:lnTo>
                  <a:lnTo>
                    <a:pt x="131864" y="0"/>
                  </a:lnTo>
                  <a:lnTo>
                    <a:pt x="130390" y="3035"/>
                  </a:lnTo>
                  <a:lnTo>
                    <a:pt x="127431" y="6057"/>
                  </a:lnTo>
                  <a:lnTo>
                    <a:pt x="127431" y="12103"/>
                  </a:lnTo>
                  <a:lnTo>
                    <a:pt x="128905" y="12103"/>
                  </a:lnTo>
                  <a:lnTo>
                    <a:pt x="128905" y="13614"/>
                  </a:lnTo>
                  <a:lnTo>
                    <a:pt x="137795" y="22682"/>
                  </a:lnTo>
                  <a:lnTo>
                    <a:pt x="137795" y="31762"/>
                  </a:lnTo>
                  <a:lnTo>
                    <a:pt x="136309" y="34785"/>
                  </a:lnTo>
                  <a:lnTo>
                    <a:pt x="133350" y="39319"/>
                  </a:lnTo>
                  <a:lnTo>
                    <a:pt x="130390" y="45364"/>
                  </a:lnTo>
                  <a:lnTo>
                    <a:pt x="124460" y="54444"/>
                  </a:lnTo>
                  <a:lnTo>
                    <a:pt x="120027" y="60490"/>
                  </a:lnTo>
                  <a:lnTo>
                    <a:pt x="111137" y="71069"/>
                  </a:lnTo>
                  <a:lnTo>
                    <a:pt x="103708" y="80149"/>
                  </a:lnTo>
                  <a:lnTo>
                    <a:pt x="99263" y="86194"/>
                  </a:lnTo>
                  <a:lnTo>
                    <a:pt x="99263" y="87706"/>
                  </a:lnTo>
                  <a:lnTo>
                    <a:pt x="94068" y="27228"/>
                  </a:lnTo>
                  <a:lnTo>
                    <a:pt x="91859" y="1524"/>
                  </a:lnTo>
                  <a:lnTo>
                    <a:pt x="90385" y="0"/>
                  </a:lnTo>
                  <a:lnTo>
                    <a:pt x="87414" y="0"/>
                  </a:lnTo>
                  <a:lnTo>
                    <a:pt x="87414" y="1524"/>
                  </a:lnTo>
                  <a:lnTo>
                    <a:pt x="41478" y="74091"/>
                  </a:lnTo>
                  <a:lnTo>
                    <a:pt x="40259" y="62001"/>
                  </a:lnTo>
                  <a:lnTo>
                    <a:pt x="39268" y="52552"/>
                  </a:lnTo>
                  <a:lnTo>
                    <a:pt x="38150" y="42633"/>
                  </a:lnTo>
                  <a:lnTo>
                    <a:pt x="37045" y="33274"/>
                  </a:lnTo>
                  <a:lnTo>
                    <a:pt x="35674" y="18503"/>
                  </a:lnTo>
                  <a:lnTo>
                    <a:pt x="33896" y="8128"/>
                  </a:lnTo>
                  <a:lnTo>
                    <a:pt x="31838" y="2006"/>
                  </a:lnTo>
                  <a:lnTo>
                    <a:pt x="29629" y="0"/>
                  </a:lnTo>
                  <a:lnTo>
                    <a:pt x="19265" y="1524"/>
                  </a:lnTo>
                  <a:lnTo>
                    <a:pt x="14820" y="3035"/>
                  </a:lnTo>
                  <a:lnTo>
                    <a:pt x="11861" y="3035"/>
                  </a:lnTo>
                  <a:lnTo>
                    <a:pt x="8890" y="4546"/>
                  </a:lnTo>
                  <a:lnTo>
                    <a:pt x="5930" y="4546"/>
                  </a:lnTo>
                  <a:lnTo>
                    <a:pt x="2971" y="6057"/>
                  </a:lnTo>
                  <a:lnTo>
                    <a:pt x="0" y="6057"/>
                  </a:lnTo>
                  <a:lnTo>
                    <a:pt x="0" y="9080"/>
                  </a:lnTo>
                  <a:lnTo>
                    <a:pt x="10375" y="9080"/>
                  </a:lnTo>
                  <a:lnTo>
                    <a:pt x="14820" y="10591"/>
                  </a:lnTo>
                  <a:lnTo>
                    <a:pt x="20751" y="39319"/>
                  </a:lnTo>
                  <a:lnTo>
                    <a:pt x="22225" y="45364"/>
                  </a:lnTo>
                  <a:lnTo>
                    <a:pt x="22225" y="57467"/>
                  </a:lnTo>
                  <a:lnTo>
                    <a:pt x="23710" y="65024"/>
                  </a:lnTo>
                  <a:lnTo>
                    <a:pt x="23787" y="80149"/>
                  </a:lnTo>
                  <a:lnTo>
                    <a:pt x="25196" y="107365"/>
                  </a:lnTo>
                  <a:lnTo>
                    <a:pt x="26670" y="108877"/>
                  </a:lnTo>
                  <a:lnTo>
                    <a:pt x="28155" y="108877"/>
                  </a:lnTo>
                  <a:lnTo>
                    <a:pt x="28155" y="107365"/>
                  </a:lnTo>
                  <a:lnTo>
                    <a:pt x="29629" y="107365"/>
                  </a:lnTo>
                  <a:lnTo>
                    <a:pt x="49314" y="74091"/>
                  </a:lnTo>
                  <a:lnTo>
                    <a:pt x="77050" y="27228"/>
                  </a:lnTo>
                  <a:lnTo>
                    <a:pt x="84455" y="101320"/>
                  </a:lnTo>
                  <a:lnTo>
                    <a:pt x="84455" y="108877"/>
                  </a:lnTo>
                  <a:lnTo>
                    <a:pt x="85940" y="108877"/>
                  </a:lnTo>
                  <a:lnTo>
                    <a:pt x="88734" y="107480"/>
                  </a:lnTo>
                  <a:lnTo>
                    <a:pt x="92786" y="103390"/>
                  </a:lnTo>
                  <a:lnTo>
                    <a:pt x="98221" y="96761"/>
                  </a:lnTo>
                  <a:lnTo>
                    <a:pt x="105194" y="87706"/>
                  </a:lnTo>
                  <a:lnTo>
                    <a:pt x="110528" y="81775"/>
                  </a:lnTo>
                  <a:lnTo>
                    <a:pt x="115570" y="75425"/>
                  </a:lnTo>
                  <a:lnTo>
                    <a:pt x="120624" y="68783"/>
                  </a:lnTo>
                  <a:lnTo>
                    <a:pt x="125945" y="62001"/>
                  </a:lnTo>
                  <a:lnTo>
                    <a:pt x="131864" y="52933"/>
                  </a:lnTo>
                  <a:lnTo>
                    <a:pt x="136309" y="46875"/>
                  </a:lnTo>
                  <a:lnTo>
                    <a:pt x="139280" y="40830"/>
                  </a:lnTo>
                  <a:lnTo>
                    <a:pt x="144018" y="32537"/>
                  </a:lnTo>
                  <a:lnTo>
                    <a:pt x="147231" y="25527"/>
                  </a:lnTo>
                  <a:lnTo>
                    <a:pt x="149059" y="19354"/>
                  </a:lnTo>
                  <a:lnTo>
                    <a:pt x="149644" y="13614"/>
                  </a:lnTo>
                  <a:lnTo>
                    <a:pt x="149644" y="9080"/>
                  </a:lnTo>
                  <a:close/>
                </a:path>
                <a:path w="337820" h="168275">
                  <a:moveTo>
                    <a:pt x="216331" y="107365"/>
                  </a:moveTo>
                  <a:lnTo>
                    <a:pt x="191135" y="107365"/>
                  </a:lnTo>
                  <a:lnTo>
                    <a:pt x="191135" y="108877"/>
                  </a:lnTo>
                  <a:lnTo>
                    <a:pt x="195580" y="108877"/>
                  </a:lnTo>
                  <a:lnTo>
                    <a:pt x="197053" y="110388"/>
                  </a:lnTo>
                  <a:lnTo>
                    <a:pt x="200025" y="110388"/>
                  </a:lnTo>
                  <a:lnTo>
                    <a:pt x="200025" y="113411"/>
                  </a:lnTo>
                  <a:lnTo>
                    <a:pt x="173355" y="136093"/>
                  </a:lnTo>
                  <a:lnTo>
                    <a:pt x="189649" y="72580"/>
                  </a:lnTo>
                  <a:lnTo>
                    <a:pt x="189649" y="71069"/>
                  </a:lnTo>
                  <a:lnTo>
                    <a:pt x="188175" y="72580"/>
                  </a:lnTo>
                  <a:lnTo>
                    <a:pt x="183730" y="72580"/>
                  </a:lnTo>
                  <a:lnTo>
                    <a:pt x="182245" y="74091"/>
                  </a:lnTo>
                  <a:lnTo>
                    <a:pt x="173355" y="74091"/>
                  </a:lnTo>
                  <a:lnTo>
                    <a:pt x="170395" y="75615"/>
                  </a:lnTo>
                  <a:lnTo>
                    <a:pt x="168922" y="75615"/>
                  </a:lnTo>
                  <a:lnTo>
                    <a:pt x="168922" y="77127"/>
                  </a:lnTo>
                  <a:lnTo>
                    <a:pt x="174840" y="77127"/>
                  </a:lnTo>
                  <a:lnTo>
                    <a:pt x="177800" y="80149"/>
                  </a:lnTo>
                  <a:lnTo>
                    <a:pt x="177800" y="84683"/>
                  </a:lnTo>
                  <a:lnTo>
                    <a:pt x="155562" y="166331"/>
                  </a:lnTo>
                  <a:lnTo>
                    <a:pt x="165950" y="166331"/>
                  </a:lnTo>
                  <a:lnTo>
                    <a:pt x="171881" y="142138"/>
                  </a:lnTo>
                  <a:lnTo>
                    <a:pt x="177800" y="137604"/>
                  </a:lnTo>
                  <a:lnTo>
                    <a:pt x="179285" y="140627"/>
                  </a:lnTo>
                  <a:lnTo>
                    <a:pt x="180771" y="145161"/>
                  </a:lnTo>
                  <a:lnTo>
                    <a:pt x="185204" y="154241"/>
                  </a:lnTo>
                  <a:lnTo>
                    <a:pt x="186690" y="155752"/>
                  </a:lnTo>
                  <a:lnTo>
                    <a:pt x="188175" y="161798"/>
                  </a:lnTo>
                  <a:lnTo>
                    <a:pt x="194094" y="167843"/>
                  </a:lnTo>
                  <a:lnTo>
                    <a:pt x="200025" y="167843"/>
                  </a:lnTo>
                  <a:lnTo>
                    <a:pt x="202984" y="166331"/>
                  </a:lnTo>
                  <a:lnTo>
                    <a:pt x="207429" y="161798"/>
                  </a:lnTo>
                  <a:lnTo>
                    <a:pt x="208165" y="160286"/>
                  </a:lnTo>
                  <a:lnTo>
                    <a:pt x="211886" y="152730"/>
                  </a:lnTo>
                  <a:lnTo>
                    <a:pt x="210388" y="151218"/>
                  </a:lnTo>
                  <a:lnTo>
                    <a:pt x="207429" y="157264"/>
                  </a:lnTo>
                  <a:lnTo>
                    <a:pt x="204470" y="160286"/>
                  </a:lnTo>
                  <a:lnTo>
                    <a:pt x="198539" y="160286"/>
                  </a:lnTo>
                  <a:lnTo>
                    <a:pt x="197053" y="157264"/>
                  </a:lnTo>
                  <a:lnTo>
                    <a:pt x="195643" y="153860"/>
                  </a:lnTo>
                  <a:lnTo>
                    <a:pt x="190601" y="140246"/>
                  </a:lnTo>
                  <a:lnTo>
                    <a:pt x="189585" y="137604"/>
                  </a:lnTo>
                  <a:lnTo>
                    <a:pt x="189014" y="136093"/>
                  </a:lnTo>
                  <a:lnTo>
                    <a:pt x="186690" y="130048"/>
                  </a:lnTo>
                  <a:lnTo>
                    <a:pt x="204393" y="114731"/>
                  </a:lnTo>
                  <a:lnTo>
                    <a:pt x="207429" y="111899"/>
                  </a:lnTo>
                  <a:lnTo>
                    <a:pt x="213372" y="108877"/>
                  </a:lnTo>
                  <a:lnTo>
                    <a:pt x="216331" y="108877"/>
                  </a:lnTo>
                  <a:lnTo>
                    <a:pt x="216331" y="107365"/>
                  </a:lnTo>
                  <a:close/>
                </a:path>
                <a:path w="337820" h="168275">
                  <a:moveTo>
                    <a:pt x="290410" y="137604"/>
                  </a:moveTo>
                  <a:lnTo>
                    <a:pt x="226695" y="137604"/>
                  </a:lnTo>
                  <a:lnTo>
                    <a:pt x="226695" y="148183"/>
                  </a:lnTo>
                  <a:lnTo>
                    <a:pt x="290410" y="148183"/>
                  </a:lnTo>
                  <a:lnTo>
                    <a:pt x="290410" y="137604"/>
                  </a:lnTo>
                  <a:close/>
                </a:path>
                <a:path w="337820" h="168275">
                  <a:moveTo>
                    <a:pt x="290410" y="119456"/>
                  </a:moveTo>
                  <a:lnTo>
                    <a:pt x="226695" y="119456"/>
                  </a:lnTo>
                  <a:lnTo>
                    <a:pt x="226695" y="130048"/>
                  </a:lnTo>
                  <a:lnTo>
                    <a:pt x="290410" y="130048"/>
                  </a:lnTo>
                  <a:lnTo>
                    <a:pt x="290410" y="119456"/>
                  </a:lnTo>
                  <a:close/>
                </a:path>
                <a:path w="337820" h="168275">
                  <a:moveTo>
                    <a:pt x="337820" y="164820"/>
                  </a:moveTo>
                  <a:lnTo>
                    <a:pt x="333375" y="164820"/>
                  </a:lnTo>
                  <a:lnTo>
                    <a:pt x="330415" y="163309"/>
                  </a:lnTo>
                  <a:lnTo>
                    <a:pt x="328930" y="163309"/>
                  </a:lnTo>
                  <a:lnTo>
                    <a:pt x="325970" y="161798"/>
                  </a:lnTo>
                  <a:lnTo>
                    <a:pt x="325970" y="84683"/>
                  </a:lnTo>
                  <a:lnTo>
                    <a:pt x="325970" y="74091"/>
                  </a:lnTo>
                  <a:lnTo>
                    <a:pt x="324497" y="72580"/>
                  </a:lnTo>
                  <a:lnTo>
                    <a:pt x="299288" y="86194"/>
                  </a:lnTo>
                  <a:lnTo>
                    <a:pt x="299288" y="87706"/>
                  </a:lnTo>
                  <a:lnTo>
                    <a:pt x="302260" y="87706"/>
                  </a:lnTo>
                  <a:lnTo>
                    <a:pt x="303733" y="86194"/>
                  </a:lnTo>
                  <a:lnTo>
                    <a:pt x="305219" y="86194"/>
                  </a:lnTo>
                  <a:lnTo>
                    <a:pt x="306705" y="84683"/>
                  </a:lnTo>
                  <a:lnTo>
                    <a:pt x="312623" y="84683"/>
                  </a:lnTo>
                  <a:lnTo>
                    <a:pt x="312623" y="86194"/>
                  </a:lnTo>
                  <a:lnTo>
                    <a:pt x="314109" y="87706"/>
                  </a:lnTo>
                  <a:lnTo>
                    <a:pt x="314109" y="158775"/>
                  </a:lnTo>
                  <a:lnTo>
                    <a:pt x="312623" y="161798"/>
                  </a:lnTo>
                  <a:lnTo>
                    <a:pt x="311137" y="161798"/>
                  </a:lnTo>
                  <a:lnTo>
                    <a:pt x="309664" y="163309"/>
                  </a:lnTo>
                  <a:lnTo>
                    <a:pt x="306705" y="164820"/>
                  </a:lnTo>
                  <a:lnTo>
                    <a:pt x="300774" y="164820"/>
                  </a:lnTo>
                  <a:lnTo>
                    <a:pt x="300774" y="166331"/>
                  </a:lnTo>
                  <a:lnTo>
                    <a:pt x="337820" y="166331"/>
                  </a:lnTo>
                  <a:lnTo>
                    <a:pt x="337820" y="16482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84" name="object 84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766263" y="5702629"/>
              <a:ext cx="205951" cy="122476"/>
            </a:xfrm>
            <a:prstGeom prst="rect">
              <a:avLst/>
            </a:prstGeom>
          </p:spPr>
        </p:pic>
        <p:sp>
          <p:nvSpPr>
            <p:cNvPr id="85" name="object 85"/>
            <p:cNvSpPr/>
            <p:nvPr/>
          </p:nvSpPr>
          <p:spPr>
            <a:xfrm>
              <a:off x="576618" y="5534799"/>
              <a:ext cx="1231265" cy="245110"/>
            </a:xfrm>
            <a:custGeom>
              <a:avLst/>
              <a:gdLst/>
              <a:ahLst/>
              <a:cxnLst/>
              <a:rect l="l" t="t" r="r" b="b"/>
              <a:pathLst>
                <a:path w="1231264" h="245110">
                  <a:moveTo>
                    <a:pt x="38506" y="90716"/>
                  </a:moveTo>
                  <a:lnTo>
                    <a:pt x="29616" y="90716"/>
                  </a:lnTo>
                  <a:lnTo>
                    <a:pt x="28143" y="89204"/>
                  </a:lnTo>
                  <a:lnTo>
                    <a:pt x="26657" y="89204"/>
                  </a:lnTo>
                  <a:lnTo>
                    <a:pt x="25184" y="86182"/>
                  </a:lnTo>
                  <a:lnTo>
                    <a:pt x="25184" y="10579"/>
                  </a:lnTo>
                  <a:lnTo>
                    <a:pt x="25184" y="0"/>
                  </a:lnTo>
                  <a:lnTo>
                    <a:pt x="23698" y="0"/>
                  </a:lnTo>
                  <a:lnTo>
                    <a:pt x="0" y="12090"/>
                  </a:lnTo>
                  <a:lnTo>
                    <a:pt x="0" y="13601"/>
                  </a:lnTo>
                  <a:lnTo>
                    <a:pt x="2959" y="13601"/>
                  </a:lnTo>
                  <a:lnTo>
                    <a:pt x="4445" y="12090"/>
                  </a:lnTo>
                  <a:lnTo>
                    <a:pt x="7404" y="12090"/>
                  </a:lnTo>
                  <a:lnTo>
                    <a:pt x="8890" y="10579"/>
                  </a:lnTo>
                  <a:lnTo>
                    <a:pt x="11849" y="10579"/>
                  </a:lnTo>
                  <a:lnTo>
                    <a:pt x="11849" y="12090"/>
                  </a:lnTo>
                  <a:lnTo>
                    <a:pt x="13335" y="13601"/>
                  </a:lnTo>
                  <a:lnTo>
                    <a:pt x="13335" y="87693"/>
                  </a:lnTo>
                  <a:lnTo>
                    <a:pt x="11849" y="89204"/>
                  </a:lnTo>
                  <a:lnTo>
                    <a:pt x="8890" y="89204"/>
                  </a:lnTo>
                  <a:lnTo>
                    <a:pt x="5918" y="90716"/>
                  </a:lnTo>
                  <a:lnTo>
                    <a:pt x="0" y="90716"/>
                  </a:lnTo>
                  <a:lnTo>
                    <a:pt x="0" y="93738"/>
                  </a:lnTo>
                  <a:lnTo>
                    <a:pt x="38506" y="93738"/>
                  </a:lnTo>
                  <a:lnTo>
                    <a:pt x="38506" y="90716"/>
                  </a:lnTo>
                  <a:close/>
                </a:path>
                <a:path w="1231264" h="245110">
                  <a:moveTo>
                    <a:pt x="588213" y="152717"/>
                  </a:moveTo>
                  <a:lnTo>
                    <a:pt x="478574" y="152717"/>
                  </a:lnTo>
                  <a:lnTo>
                    <a:pt x="478574" y="169341"/>
                  </a:lnTo>
                  <a:lnTo>
                    <a:pt x="588213" y="169341"/>
                  </a:lnTo>
                  <a:lnTo>
                    <a:pt x="588213" y="152717"/>
                  </a:lnTo>
                  <a:close/>
                </a:path>
                <a:path w="1231264" h="245110">
                  <a:moveTo>
                    <a:pt x="588213" y="120954"/>
                  </a:moveTo>
                  <a:lnTo>
                    <a:pt x="478574" y="120954"/>
                  </a:lnTo>
                  <a:lnTo>
                    <a:pt x="478574" y="137591"/>
                  </a:lnTo>
                  <a:lnTo>
                    <a:pt x="588213" y="137591"/>
                  </a:lnTo>
                  <a:lnTo>
                    <a:pt x="588213" y="120954"/>
                  </a:lnTo>
                  <a:close/>
                </a:path>
                <a:path w="1231264" h="245110">
                  <a:moveTo>
                    <a:pt x="712660" y="42329"/>
                  </a:moveTo>
                  <a:lnTo>
                    <a:pt x="675614" y="69557"/>
                  </a:lnTo>
                  <a:lnTo>
                    <a:pt x="653542" y="120789"/>
                  </a:lnTo>
                  <a:lnTo>
                    <a:pt x="651916" y="140614"/>
                  </a:lnTo>
                  <a:lnTo>
                    <a:pt x="653605" y="161594"/>
                  </a:lnTo>
                  <a:lnTo>
                    <a:pt x="667537" y="200152"/>
                  </a:lnTo>
                  <a:lnTo>
                    <a:pt x="695439" y="233616"/>
                  </a:lnTo>
                  <a:lnTo>
                    <a:pt x="709701" y="244944"/>
                  </a:lnTo>
                  <a:lnTo>
                    <a:pt x="712660" y="240411"/>
                  </a:lnTo>
                  <a:lnTo>
                    <a:pt x="701294" y="230466"/>
                  </a:lnTo>
                  <a:lnTo>
                    <a:pt x="691743" y="218681"/>
                  </a:lnTo>
                  <a:lnTo>
                    <a:pt x="675779" y="178206"/>
                  </a:lnTo>
                  <a:lnTo>
                    <a:pt x="672655" y="137591"/>
                  </a:lnTo>
                  <a:lnTo>
                    <a:pt x="673506" y="118287"/>
                  </a:lnTo>
                  <a:lnTo>
                    <a:pt x="691629" y="64871"/>
                  </a:lnTo>
                  <a:lnTo>
                    <a:pt x="704354" y="50038"/>
                  </a:lnTo>
                  <a:lnTo>
                    <a:pt x="712660" y="42329"/>
                  </a:lnTo>
                  <a:close/>
                </a:path>
                <a:path w="1231264" h="245110">
                  <a:moveTo>
                    <a:pt x="770445" y="187490"/>
                  </a:moveTo>
                  <a:lnTo>
                    <a:pt x="768959" y="184467"/>
                  </a:lnTo>
                  <a:lnTo>
                    <a:pt x="766000" y="181444"/>
                  </a:lnTo>
                  <a:lnTo>
                    <a:pt x="764514" y="178422"/>
                  </a:lnTo>
                  <a:lnTo>
                    <a:pt x="760082" y="176911"/>
                  </a:lnTo>
                  <a:lnTo>
                    <a:pt x="754151" y="176911"/>
                  </a:lnTo>
                  <a:lnTo>
                    <a:pt x="749706" y="178422"/>
                  </a:lnTo>
                  <a:lnTo>
                    <a:pt x="748233" y="181444"/>
                  </a:lnTo>
                  <a:lnTo>
                    <a:pt x="745261" y="184467"/>
                  </a:lnTo>
                  <a:lnTo>
                    <a:pt x="743788" y="187490"/>
                  </a:lnTo>
                  <a:lnTo>
                    <a:pt x="743788" y="195046"/>
                  </a:lnTo>
                  <a:lnTo>
                    <a:pt x="745261" y="198081"/>
                  </a:lnTo>
                  <a:lnTo>
                    <a:pt x="748233" y="199593"/>
                  </a:lnTo>
                  <a:lnTo>
                    <a:pt x="749706" y="202615"/>
                  </a:lnTo>
                  <a:lnTo>
                    <a:pt x="754151" y="204127"/>
                  </a:lnTo>
                  <a:lnTo>
                    <a:pt x="757110" y="204127"/>
                  </a:lnTo>
                  <a:lnTo>
                    <a:pt x="760082" y="204127"/>
                  </a:lnTo>
                  <a:lnTo>
                    <a:pt x="764514" y="202615"/>
                  </a:lnTo>
                  <a:lnTo>
                    <a:pt x="766000" y="199593"/>
                  </a:lnTo>
                  <a:lnTo>
                    <a:pt x="768959" y="198081"/>
                  </a:lnTo>
                  <a:lnTo>
                    <a:pt x="770445" y="195046"/>
                  </a:lnTo>
                  <a:lnTo>
                    <a:pt x="770445" y="187490"/>
                  </a:lnTo>
                  <a:close/>
                </a:path>
                <a:path w="1231264" h="245110">
                  <a:moveTo>
                    <a:pt x="888974" y="169341"/>
                  </a:moveTo>
                  <a:lnTo>
                    <a:pt x="886015" y="167830"/>
                  </a:lnTo>
                  <a:lnTo>
                    <a:pt x="883043" y="173888"/>
                  </a:lnTo>
                  <a:lnTo>
                    <a:pt x="880084" y="178422"/>
                  </a:lnTo>
                  <a:lnTo>
                    <a:pt x="874166" y="181444"/>
                  </a:lnTo>
                  <a:lnTo>
                    <a:pt x="868235" y="182956"/>
                  </a:lnTo>
                  <a:lnTo>
                    <a:pt x="808977" y="182956"/>
                  </a:lnTo>
                  <a:lnTo>
                    <a:pt x="844346" y="144399"/>
                  </a:lnTo>
                  <a:lnTo>
                    <a:pt x="856691" y="130225"/>
                  </a:lnTo>
                  <a:lnTo>
                    <a:pt x="876312" y="92227"/>
                  </a:lnTo>
                  <a:lnTo>
                    <a:pt x="877125" y="83159"/>
                  </a:lnTo>
                  <a:lnTo>
                    <a:pt x="876515" y="74371"/>
                  </a:lnTo>
                  <a:lnTo>
                    <a:pt x="851941" y="42519"/>
                  </a:lnTo>
                  <a:lnTo>
                    <a:pt x="834148" y="39306"/>
                  </a:lnTo>
                  <a:lnTo>
                    <a:pt x="826401" y="39890"/>
                  </a:lnTo>
                  <a:lnTo>
                    <a:pt x="793229" y="64833"/>
                  </a:lnTo>
                  <a:lnTo>
                    <a:pt x="785253" y="87693"/>
                  </a:lnTo>
                  <a:lnTo>
                    <a:pt x="789724" y="87693"/>
                  </a:lnTo>
                  <a:lnTo>
                    <a:pt x="794156" y="80137"/>
                  </a:lnTo>
                  <a:lnTo>
                    <a:pt x="797128" y="72580"/>
                  </a:lnTo>
                  <a:lnTo>
                    <a:pt x="800087" y="68033"/>
                  </a:lnTo>
                  <a:lnTo>
                    <a:pt x="805713" y="63195"/>
                  </a:lnTo>
                  <a:lnTo>
                    <a:pt x="811745" y="59905"/>
                  </a:lnTo>
                  <a:lnTo>
                    <a:pt x="818629" y="58039"/>
                  </a:lnTo>
                  <a:lnTo>
                    <a:pt x="826744" y="57454"/>
                  </a:lnTo>
                  <a:lnTo>
                    <a:pt x="834148" y="57454"/>
                  </a:lnTo>
                  <a:lnTo>
                    <a:pt x="857872" y="92227"/>
                  </a:lnTo>
                  <a:lnTo>
                    <a:pt x="856780" y="102438"/>
                  </a:lnTo>
                  <a:lnTo>
                    <a:pt x="832980" y="144919"/>
                  </a:lnTo>
                  <a:lnTo>
                    <a:pt x="804684" y="177711"/>
                  </a:lnTo>
                  <a:lnTo>
                    <a:pt x="785253" y="198081"/>
                  </a:lnTo>
                  <a:lnTo>
                    <a:pt x="785253" y="201104"/>
                  </a:lnTo>
                  <a:lnTo>
                    <a:pt x="877125" y="201104"/>
                  </a:lnTo>
                  <a:lnTo>
                    <a:pt x="888974" y="169341"/>
                  </a:lnTo>
                  <a:close/>
                </a:path>
                <a:path w="1231264" h="245110">
                  <a:moveTo>
                    <a:pt x="970470" y="142125"/>
                  </a:moveTo>
                  <a:lnTo>
                    <a:pt x="964730" y="104140"/>
                  </a:lnTo>
                  <a:lnTo>
                    <a:pt x="946772" y="69557"/>
                  </a:lnTo>
                  <a:lnTo>
                    <a:pt x="912685" y="39306"/>
                  </a:lnTo>
                  <a:lnTo>
                    <a:pt x="909726" y="42329"/>
                  </a:lnTo>
                  <a:lnTo>
                    <a:pt x="921092" y="52019"/>
                  </a:lnTo>
                  <a:lnTo>
                    <a:pt x="930643" y="63131"/>
                  </a:lnTo>
                  <a:lnTo>
                    <a:pt x="946835" y="101777"/>
                  </a:lnTo>
                  <a:lnTo>
                    <a:pt x="951217" y="145161"/>
                  </a:lnTo>
                  <a:lnTo>
                    <a:pt x="950150" y="164693"/>
                  </a:lnTo>
                  <a:lnTo>
                    <a:pt x="936383" y="211683"/>
                  </a:lnTo>
                  <a:lnTo>
                    <a:pt x="909726" y="240411"/>
                  </a:lnTo>
                  <a:lnTo>
                    <a:pt x="912685" y="244944"/>
                  </a:lnTo>
                  <a:lnTo>
                    <a:pt x="942505" y="219062"/>
                  </a:lnTo>
                  <a:lnTo>
                    <a:pt x="963523" y="183070"/>
                  </a:lnTo>
                  <a:lnTo>
                    <a:pt x="970191" y="150939"/>
                  </a:lnTo>
                  <a:lnTo>
                    <a:pt x="970470" y="142125"/>
                  </a:lnTo>
                  <a:close/>
                </a:path>
                <a:path w="1231264" h="245110">
                  <a:moveTo>
                    <a:pt x="1115682" y="187490"/>
                  </a:moveTo>
                  <a:lnTo>
                    <a:pt x="1114196" y="184467"/>
                  </a:lnTo>
                  <a:lnTo>
                    <a:pt x="1108278" y="178422"/>
                  </a:lnTo>
                  <a:lnTo>
                    <a:pt x="1105293" y="176911"/>
                  </a:lnTo>
                  <a:lnTo>
                    <a:pt x="1097889" y="176911"/>
                  </a:lnTo>
                  <a:lnTo>
                    <a:pt x="1094917" y="178422"/>
                  </a:lnTo>
                  <a:lnTo>
                    <a:pt x="1093444" y="181444"/>
                  </a:lnTo>
                  <a:lnTo>
                    <a:pt x="1090485" y="184467"/>
                  </a:lnTo>
                  <a:lnTo>
                    <a:pt x="1088999" y="187490"/>
                  </a:lnTo>
                  <a:lnTo>
                    <a:pt x="1088999" y="195046"/>
                  </a:lnTo>
                  <a:lnTo>
                    <a:pt x="1090485" y="198081"/>
                  </a:lnTo>
                  <a:lnTo>
                    <a:pt x="1093444" y="199593"/>
                  </a:lnTo>
                  <a:lnTo>
                    <a:pt x="1094917" y="202615"/>
                  </a:lnTo>
                  <a:lnTo>
                    <a:pt x="1097889" y="204127"/>
                  </a:lnTo>
                  <a:lnTo>
                    <a:pt x="1102334" y="204127"/>
                  </a:lnTo>
                  <a:lnTo>
                    <a:pt x="1105293" y="204127"/>
                  </a:lnTo>
                  <a:lnTo>
                    <a:pt x="1108278" y="202615"/>
                  </a:lnTo>
                  <a:lnTo>
                    <a:pt x="1111237" y="199593"/>
                  </a:lnTo>
                  <a:lnTo>
                    <a:pt x="1114196" y="198081"/>
                  </a:lnTo>
                  <a:lnTo>
                    <a:pt x="1115682" y="195046"/>
                  </a:lnTo>
                  <a:lnTo>
                    <a:pt x="1115682" y="187490"/>
                  </a:lnTo>
                  <a:close/>
                </a:path>
                <a:path w="1231264" h="245110">
                  <a:moveTo>
                    <a:pt x="1231239" y="120954"/>
                  </a:moveTo>
                  <a:lnTo>
                    <a:pt x="1225626" y="79921"/>
                  </a:lnTo>
                  <a:lnTo>
                    <a:pt x="1209001" y="52603"/>
                  </a:lnTo>
                  <a:lnTo>
                    <a:pt x="1209001" y="123990"/>
                  </a:lnTo>
                  <a:lnTo>
                    <a:pt x="1208709" y="140144"/>
                  </a:lnTo>
                  <a:lnTo>
                    <a:pt x="1203083" y="178422"/>
                  </a:lnTo>
                  <a:lnTo>
                    <a:pt x="1179385" y="196570"/>
                  </a:lnTo>
                  <a:lnTo>
                    <a:pt x="1170190" y="194843"/>
                  </a:lnTo>
                  <a:lnTo>
                    <a:pt x="1150137" y="159067"/>
                  </a:lnTo>
                  <a:lnTo>
                    <a:pt x="1148321" y="120954"/>
                  </a:lnTo>
                  <a:lnTo>
                    <a:pt x="1148511" y="110947"/>
                  </a:lnTo>
                  <a:lnTo>
                    <a:pt x="1156220" y="64731"/>
                  </a:lnTo>
                  <a:lnTo>
                    <a:pt x="1177899" y="46875"/>
                  </a:lnTo>
                  <a:lnTo>
                    <a:pt x="1187069" y="48844"/>
                  </a:lnTo>
                  <a:lnTo>
                    <a:pt x="1206512" y="86779"/>
                  </a:lnTo>
                  <a:lnTo>
                    <a:pt x="1209001" y="123990"/>
                  </a:lnTo>
                  <a:lnTo>
                    <a:pt x="1209001" y="52603"/>
                  </a:lnTo>
                  <a:lnTo>
                    <a:pt x="1202905" y="46875"/>
                  </a:lnTo>
                  <a:lnTo>
                    <a:pt x="1191907" y="41236"/>
                  </a:lnTo>
                  <a:lnTo>
                    <a:pt x="1179385" y="39306"/>
                  </a:lnTo>
                  <a:lnTo>
                    <a:pt x="1165771" y="41262"/>
                  </a:lnTo>
                  <a:lnTo>
                    <a:pt x="1134935" y="69557"/>
                  </a:lnTo>
                  <a:lnTo>
                    <a:pt x="1125347" y="106756"/>
                  </a:lnTo>
                  <a:lnTo>
                    <a:pt x="1124559" y="120954"/>
                  </a:lnTo>
                  <a:lnTo>
                    <a:pt x="1125651" y="139357"/>
                  </a:lnTo>
                  <a:lnTo>
                    <a:pt x="1140853" y="182956"/>
                  </a:lnTo>
                  <a:lnTo>
                    <a:pt x="1177899" y="204127"/>
                  </a:lnTo>
                  <a:lnTo>
                    <a:pt x="1193228" y="201599"/>
                  </a:lnTo>
                  <a:lnTo>
                    <a:pt x="1225321" y="164807"/>
                  </a:lnTo>
                  <a:lnTo>
                    <a:pt x="1230947" y="132270"/>
                  </a:lnTo>
                  <a:lnTo>
                    <a:pt x="1231239" y="12095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86" name="object 86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830084" y="5574097"/>
              <a:ext cx="91867" cy="164821"/>
            </a:xfrm>
            <a:prstGeom prst="rect">
              <a:avLst/>
            </a:prstGeom>
          </p:spPr>
        </p:pic>
        <p:pic>
          <p:nvPicPr>
            <p:cNvPr id="87" name="object 87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944168" y="5571075"/>
              <a:ext cx="102235" cy="167843"/>
            </a:xfrm>
            <a:prstGeom prst="rect">
              <a:avLst/>
            </a:prstGeom>
          </p:spPr>
        </p:pic>
        <p:sp>
          <p:nvSpPr>
            <p:cNvPr id="88" name="object 88"/>
            <p:cNvSpPr/>
            <p:nvPr/>
          </p:nvSpPr>
          <p:spPr>
            <a:xfrm>
              <a:off x="1582661" y="5537822"/>
              <a:ext cx="816610" cy="287655"/>
            </a:xfrm>
            <a:custGeom>
              <a:avLst/>
              <a:gdLst/>
              <a:ahLst/>
              <a:cxnLst/>
              <a:rect l="l" t="t" r="r" b="b"/>
              <a:pathLst>
                <a:path w="816610" h="287654">
                  <a:moveTo>
                    <a:pt x="57772" y="6045"/>
                  </a:moveTo>
                  <a:lnTo>
                    <a:pt x="22275" y="43586"/>
                  </a:lnTo>
                  <a:lnTo>
                    <a:pt x="8737" y="80911"/>
                  </a:lnTo>
                  <a:lnTo>
                    <a:pt x="1054" y="122161"/>
                  </a:lnTo>
                  <a:lnTo>
                    <a:pt x="0" y="143649"/>
                  </a:lnTo>
                  <a:lnTo>
                    <a:pt x="1054" y="165125"/>
                  </a:lnTo>
                  <a:lnTo>
                    <a:pt x="8737" y="206375"/>
                  </a:lnTo>
                  <a:lnTo>
                    <a:pt x="22275" y="243700"/>
                  </a:lnTo>
                  <a:lnTo>
                    <a:pt x="53340" y="287286"/>
                  </a:lnTo>
                  <a:lnTo>
                    <a:pt x="57772" y="281241"/>
                  </a:lnTo>
                  <a:lnTo>
                    <a:pt x="48577" y="269328"/>
                  </a:lnTo>
                  <a:lnTo>
                    <a:pt x="40906" y="256298"/>
                  </a:lnTo>
                  <a:lnTo>
                    <a:pt x="25730" y="209778"/>
                  </a:lnTo>
                  <a:lnTo>
                    <a:pt x="21285" y="168338"/>
                  </a:lnTo>
                  <a:lnTo>
                    <a:pt x="20726" y="143649"/>
                  </a:lnTo>
                  <a:lnTo>
                    <a:pt x="21285" y="118948"/>
                  </a:lnTo>
                  <a:lnTo>
                    <a:pt x="25730" y="77508"/>
                  </a:lnTo>
                  <a:lnTo>
                    <a:pt x="40906" y="30988"/>
                  </a:lnTo>
                  <a:lnTo>
                    <a:pt x="48577" y="17957"/>
                  </a:lnTo>
                  <a:lnTo>
                    <a:pt x="57772" y="6045"/>
                  </a:lnTo>
                  <a:close/>
                </a:path>
                <a:path w="816610" h="287654">
                  <a:moveTo>
                    <a:pt x="548195" y="143649"/>
                  </a:moveTo>
                  <a:lnTo>
                    <a:pt x="544677" y="101676"/>
                  </a:lnTo>
                  <a:lnTo>
                    <a:pt x="533387" y="61988"/>
                  </a:lnTo>
                  <a:lnTo>
                    <a:pt x="516890" y="27025"/>
                  </a:lnTo>
                  <a:lnTo>
                    <a:pt x="494855" y="0"/>
                  </a:lnTo>
                  <a:lnTo>
                    <a:pt x="490410" y="6045"/>
                  </a:lnTo>
                  <a:lnTo>
                    <a:pt x="499808" y="17957"/>
                  </a:lnTo>
                  <a:lnTo>
                    <a:pt x="507822" y="30988"/>
                  </a:lnTo>
                  <a:lnTo>
                    <a:pt x="522452" y="76873"/>
                  </a:lnTo>
                  <a:lnTo>
                    <a:pt x="526897" y="118745"/>
                  </a:lnTo>
                  <a:lnTo>
                    <a:pt x="527456" y="143649"/>
                  </a:lnTo>
                  <a:lnTo>
                    <a:pt x="526897" y="168541"/>
                  </a:lnTo>
                  <a:lnTo>
                    <a:pt x="522452" y="210413"/>
                  </a:lnTo>
                  <a:lnTo>
                    <a:pt x="507822" y="256298"/>
                  </a:lnTo>
                  <a:lnTo>
                    <a:pt x="490410" y="281241"/>
                  </a:lnTo>
                  <a:lnTo>
                    <a:pt x="494855" y="287286"/>
                  </a:lnTo>
                  <a:lnTo>
                    <a:pt x="525894" y="243700"/>
                  </a:lnTo>
                  <a:lnTo>
                    <a:pt x="540080" y="205727"/>
                  </a:lnTo>
                  <a:lnTo>
                    <a:pt x="547344" y="164909"/>
                  </a:lnTo>
                  <a:lnTo>
                    <a:pt x="548195" y="143649"/>
                  </a:lnTo>
                  <a:close/>
                </a:path>
                <a:path w="816610" h="287654">
                  <a:moveTo>
                    <a:pt x="648995" y="39306"/>
                  </a:moveTo>
                  <a:lnTo>
                    <a:pt x="611898" y="66535"/>
                  </a:lnTo>
                  <a:lnTo>
                    <a:pt x="589622" y="117767"/>
                  </a:lnTo>
                  <a:lnTo>
                    <a:pt x="588213" y="137591"/>
                  </a:lnTo>
                  <a:lnTo>
                    <a:pt x="589876" y="158572"/>
                  </a:lnTo>
                  <a:lnTo>
                    <a:pt x="603186" y="197129"/>
                  </a:lnTo>
                  <a:lnTo>
                    <a:pt x="630948" y="230593"/>
                  </a:lnTo>
                  <a:lnTo>
                    <a:pt x="646023" y="241922"/>
                  </a:lnTo>
                  <a:lnTo>
                    <a:pt x="648995" y="237388"/>
                  </a:lnTo>
                  <a:lnTo>
                    <a:pt x="636765" y="227444"/>
                  </a:lnTo>
                  <a:lnTo>
                    <a:pt x="626770" y="215658"/>
                  </a:lnTo>
                  <a:lnTo>
                    <a:pt x="611441" y="175183"/>
                  </a:lnTo>
                  <a:lnTo>
                    <a:pt x="608939" y="134569"/>
                  </a:lnTo>
                  <a:lnTo>
                    <a:pt x="609777" y="115265"/>
                  </a:lnTo>
                  <a:lnTo>
                    <a:pt x="622325" y="69557"/>
                  </a:lnTo>
                  <a:lnTo>
                    <a:pt x="639775" y="47015"/>
                  </a:lnTo>
                  <a:lnTo>
                    <a:pt x="648995" y="39306"/>
                  </a:lnTo>
                  <a:close/>
                </a:path>
                <a:path w="816610" h="287654">
                  <a:moveTo>
                    <a:pt x="705269" y="184467"/>
                  </a:moveTo>
                  <a:lnTo>
                    <a:pt x="703694" y="181444"/>
                  </a:lnTo>
                  <a:lnTo>
                    <a:pt x="702310" y="178422"/>
                  </a:lnTo>
                  <a:lnTo>
                    <a:pt x="699350" y="175399"/>
                  </a:lnTo>
                  <a:lnTo>
                    <a:pt x="696391" y="173888"/>
                  </a:lnTo>
                  <a:lnTo>
                    <a:pt x="688886" y="173888"/>
                  </a:lnTo>
                  <a:lnTo>
                    <a:pt x="685914" y="175399"/>
                  </a:lnTo>
                  <a:lnTo>
                    <a:pt x="679996" y="181444"/>
                  </a:lnTo>
                  <a:lnTo>
                    <a:pt x="679996" y="195059"/>
                  </a:lnTo>
                  <a:lnTo>
                    <a:pt x="682955" y="196570"/>
                  </a:lnTo>
                  <a:lnTo>
                    <a:pt x="685914" y="199593"/>
                  </a:lnTo>
                  <a:lnTo>
                    <a:pt x="688886" y="201104"/>
                  </a:lnTo>
                  <a:lnTo>
                    <a:pt x="691845" y="201104"/>
                  </a:lnTo>
                  <a:lnTo>
                    <a:pt x="696391" y="201104"/>
                  </a:lnTo>
                  <a:lnTo>
                    <a:pt x="699350" y="199593"/>
                  </a:lnTo>
                  <a:lnTo>
                    <a:pt x="702310" y="196570"/>
                  </a:lnTo>
                  <a:lnTo>
                    <a:pt x="703694" y="195059"/>
                  </a:lnTo>
                  <a:lnTo>
                    <a:pt x="705269" y="192024"/>
                  </a:lnTo>
                  <a:lnTo>
                    <a:pt x="705269" y="184467"/>
                  </a:lnTo>
                  <a:close/>
                </a:path>
                <a:path w="816610" h="287654">
                  <a:moveTo>
                    <a:pt x="816457" y="34772"/>
                  </a:moveTo>
                  <a:lnTo>
                    <a:pt x="814870" y="33261"/>
                  </a:lnTo>
                  <a:lnTo>
                    <a:pt x="811911" y="34772"/>
                  </a:lnTo>
                  <a:lnTo>
                    <a:pt x="810526" y="37795"/>
                  </a:lnTo>
                  <a:lnTo>
                    <a:pt x="808951" y="37795"/>
                  </a:lnTo>
                  <a:lnTo>
                    <a:pt x="807567" y="39306"/>
                  </a:lnTo>
                  <a:lnTo>
                    <a:pt x="754049" y="39306"/>
                  </a:lnTo>
                  <a:lnTo>
                    <a:pt x="728967" y="95262"/>
                  </a:lnTo>
                  <a:lnTo>
                    <a:pt x="728967" y="99796"/>
                  </a:lnTo>
                  <a:lnTo>
                    <a:pt x="733310" y="99796"/>
                  </a:lnTo>
                  <a:lnTo>
                    <a:pt x="741159" y="100342"/>
                  </a:lnTo>
                  <a:lnTo>
                    <a:pt x="779691" y="115049"/>
                  </a:lnTo>
                  <a:lnTo>
                    <a:pt x="797102" y="151206"/>
                  </a:lnTo>
                  <a:lnTo>
                    <a:pt x="796544" y="159092"/>
                  </a:lnTo>
                  <a:lnTo>
                    <a:pt x="770940" y="191198"/>
                  </a:lnTo>
                  <a:lnTo>
                    <a:pt x="764514" y="192024"/>
                  </a:lnTo>
                  <a:lnTo>
                    <a:pt x="759980" y="192024"/>
                  </a:lnTo>
                  <a:lnTo>
                    <a:pt x="755624" y="189001"/>
                  </a:lnTo>
                  <a:lnTo>
                    <a:pt x="748131" y="184467"/>
                  </a:lnTo>
                  <a:lnTo>
                    <a:pt x="740816" y="179933"/>
                  </a:lnTo>
                  <a:lnTo>
                    <a:pt x="734898" y="176911"/>
                  </a:lnTo>
                  <a:lnTo>
                    <a:pt x="727392" y="176911"/>
                  </a:lnTo>
                  <a:lnTo>
                    <a:pt x="724433" y="178422"/>
                  </a:lnTo>
                  <a:lnTo>
                    <a:pt x="723049" y="179933"/>
                  </a:lnTo>
                  <a:lnTo>
                    <a:pt x="721461" y="181444"/>
                  </a:lnTo>
                  <a:lnTo>
                    <a:pt x="721461" y="192024"/>
                  </a:lnTo>
                  <a:lnTo>
                    <a:pt x="724433" y="196570"/>
                  </a:lnTo>
                  <a:lnTo>
                    <a:pt x="731926" y="198081"/>
                  </a:lnTo>
                  <a:lnTo>
                    <a:pt x="736282" y="199593"/>
                  </a:lnTo>
                  <a:lnTo>
                    <a:pt x="742200" y="201104"/>
                  </a:lnTo>
                  <a:lnTo>
                    <a:pt x="751090" y="201104"/>
                  </a:lnTo>
                  <a:lnTo>
                    <a:pt x="763993" y="199974"/>
                  </a:lnTo>
                  <a:lnTo>
                    <a:pt x="775868" y="196570"/>
                  </a:lnTo>
                  <a:lnTo>
                    <a:pt x="784656" y="192024"/>
                  </a:lnTo>
                  <a:lnTo>
                    <a:pt x="786853" y="190893"/>
                  </a:lnTo>
                  <a:lnTo>
                    <a:pt x="813765" y="152768"/>
                  </a:lnTo>
                  <a:lnTo>
                    <a:pt x="814870" y="140627"/>
                  </a:lnTo>
                  <a:lnTo>
                    <a:pt x="814870" y="133057"/>
                  </a:lnTo>
                  <a:lnTo>
                    <a:pt x="797102" y="99796"/>
                  </a:lnTo>
                  <a:lnTo>
                    <a:pt x="792314" y="95262"/>
                  </a:lnTo>
                  <a:lnTo>
                    <a:pt x="755078" y="80632"/>
                  </a:lnTo>
                  <a:lnTo>
                    <a:pt x="746747" y="78625"/>
                  </a:lnTo>
                  <a:lnTo>
                    <a:pt x="755624" y="57454"/>
                  </a:lnTo>
                  <a:lnTo>
                    <a:pt x="807567" y="57454"/>
                  </a:lnTo>
                  <a:lnTo>
                    <a:pt x="807567" y="55943"/>
                  </a:lnTo>
                  <a:lnTo>
                    <a:pt x="816457" y="3477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89" name="object 89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2422818" y="5571075"/>
              <a:ext cx="94790" cy="167843"/>
            </a:xfrm>
            <a:prstGeom prst="rect">
              <a:avLst/>
            </a:prstGeom>
          </p:spPr>
        </p:pic>
        <p:sp>
          <p:nvSpPr>
            <p:cNvPr id="90" name="object 90"/>
            <p:cNvSpPr/>
            <p:nvPr/>
          </p:nvSpPr>
          <p:spPr>
            <a:xfrm>
              <a:off x="2536764" y="5574097"/>
              <a:ext cx="60960" cy="205740"/>
            </a:xfrm>
            <a:custGeom>
              <a:avLst/>
              <a:gdLst/>
              <a:ahLst/>
              <a:cxnLst/>
              <a:rect l="l" t="t" r="r" b="b"/>
              <a:pathLst>
                <a:path w="60960" h="205739">
                  <a:moveTo>
                    <a:pt x="2962" y="0"/>
                  </a:moveTo>
                  <a:lnTo>
                    <a:pt x="0" y="3021"/>
                  </a:lnTo>
                  <a:lnTo>
                    <a:pt x="11419" y="12715"/>
                  </a:lnTo>
                  <a:lnTo>
                    <a:pt x="21006" y="23824"/>
                  </a:lnTo>
                  <a:lnTo>
                    <a:pt x="36922" y="62473"/>
                  </a:lnTo>
                  <a:lnTo>
                    <a:pt x="40088" y="105850"/>
                  </a:lnTo>
                  <a:lnTo>
                    <a:pt x="39218" y="125389"/>
                  </a:lnTo>
                  <a:lnTo>
                    <a:pt x="25277" y="172382"/>
                  </a:lnTo>
                  <a:lnTo>
                    <a:pt x="0" y="201111"/>
                  </a:lnTo>
                  <a:lnTo>
                    <a:pt x="2962" y="205646"/>
                  </a:lnTo>
                  <a:lnTo>
                    <a:pt x="7504" y="202622"/>
                  </a:lnTo>
                  <a:lnTo>
                    <a:pt x="11848" y="198085"/>
                  </a:lnTo>
                  <a:lnTo>
                    <a:pt x="19352" y="193550"/>
                  </a:lnTo>
                  <a:lnTo>
                    <a:pt x="47200" y="157993"/>
                  </a:lnTo>
                  <a:lnTo>
                    <a:pt x="59663" y="120027"/>
                  </a:lnTo>
                  <a:lnTo>
                    <a:pt x="60823" y="102827"/>
                  </a:lnTo>
                  <a:lnTo>
                    <a:pt x="59398" y="83190"/>
                  </a:lnTo>
                  <a:lnTo>
                    <a:pt x="37126" y="30258"/>
                  </a:lnTo>
                  <a:lnTo>
                    <a:pt x="11827" y="5370"/>
                  </a:lnTo>
                  <a:lnTo>
                    <a:pt x="296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91" name="object 91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2646562" y="5622486"/>
              <a:ext cx="109601" cy="113409"/>
            </a:xfrm>
            <a:prstGeom prst="rect">
              <a:avLst/>
            </a:prstGeom>
          </p:spPr>
        </p:pic>
        <p:sp>
          <p:nvSpPr>
            <p:cNvPr id="92" name="object 92"/>
            <p:cNvSpPr/>
            <p:nvPr/>
          </p:nvSpPr>
          <p:spPr>
            <a:xfrm>
              <a:off x="2809481" y="5574106"/>
              <a:ext cx="318770" cy="205740"/>
            </a:xfrm>
            <a:custGeom>
              <a:avLst/>
              <a:gdLst/>
              <a:ahLst/>
              <a:cxnLst/>
              <a:rect l="l" t="t" r="r" b="b"/>
              <a:pathLst>
                <a:path w="318769" h="205739">
                  <a:moveTo>
                    <a:pt x="60617" y="3022"/>
                  </a:moveTo>
                  <a:lnTo>
                    <a:pt x="23698" y="30251"/>
                  </a:lnTo>
                  <a:lnTo>
                    <a:pt x="1397" y="81483"/>
                  </a:lnTo>
                  <a:lnTo>
                    <a:pt x="0" y="101307"/>
                  </a:lnTo>
                  <a:lnTo>
                    <a:pt x="1663" y="122288"/>
                  </a:lnTo>
                  <a:lnTo>
                    <a:pt x="14986" y="160845"/>
                  </a:lnTo>
                  <a:lnTo>
                    <a:pt x="43268" y="194310"/>
                  </a:lnTo>
                  <a:lnTo>
                    <a:pt x="57658" y="205638"/>
                  </a:lnTo>
                  <a:lnTo>
                    <a:pt x="60617" y="201104"/>
                  </a:lnTo>
                  <a:lnTo>
                    <a:pt x="48628" y="191160"/>
                  </a:lnTo>
                  <a:lnTo>
                    <a:pt x="39001" y="179374"/>
                  </a:lnTo>
                  <a:lnTo>
                    <a:pt x="23152" y="138899"/>
                  </a:lnTo>
                  <a:lnTo>
                    <a:pt x="20726" y="98285"/>
                  </a:lnTo>
                  <a:lnTo>
                    <a:pt x="21551" y="78981"/>
                  </a:lnTo>
                  <a:lnTo>
                    <a:pt x="33959" y="33274"/>
                  </a:lnTo>
                  <a:lnTo>
                    <a:pt x="52285" y="10731"/>
                  </a:lnTo>
                  <a:lnTo>
                    <a:pt x="60617" y="3022"/>
                  </a:lnTo>
                  <a:close/>
                </a:path>
                <a:path w="318769" h="205739">
                  <a:moveTo>
                    <a:pt x="117106" y="145161"/>
                  </a:moveTo>
                  <a:lnTo>
                    <a:pt x="111175" y="139115"/>
                  </a:lnTo>
                  <a:lnTo>
                    <a:pt x="108216" y="137604"/>
                  </a:lnTo>
                  <a:lnTo>
                    <a:pt x="100711" y="137604"/>
                  </a:lnTo>
                  <a:lnTo>
                    <a:pt x="97751" y="139115"/>
                  </a:lnTo>
                  <a:lnTo>
                    <a:pt x="94780" y="142138"/>
                  </a:lnTo>
                  <a:lnTo>
                    <a:pt x="93408" y="145161"/>
                  </a:lnTo>
                  <a:lnTo>
                    <a:pt x="91821" y="148183"/>
                  </a:lnTo>
                  <a:lnTo>
                    <a:pt x="91821" y="155740"/>
                  </a:lnTo>
                  <a:lnTo>
                    <a:pt x="93408" y="158775"/>
                  </a:lnTo>
                  <a:lnTo>
                    <a:pt x="94780" y="160286"/>
                  </a:lnTo>
                  <a:lnTo>
                    <a:pt x="97751" y="163309"/>
                  </a:lnTo>
                  <a:lnTo>
                    <a:pt x="100711" y="164820"/>
                  </a:lnTo>
                  <a:lnTo>
                    <a:pt x="105257" y="164820"/>
                  </a:lnTo>
                  <a:lnTo>
                    <a:pt x="108216" y="164820"/>
                  </a:lnTo>
                  <a:lnTo>
                    <a:pt x="111175" y="163309"/>
                  </a:lnTo>
                  <a:lnTo>
                    <a:pt x="114134" y="160286"/>
                  </a:lnTo>
                  <a:lnTo>
                    <a:pt x="117106" y="158775"/>
                  </a:lnTo>
                  <a:lnTo>
                    <a:pt x="117106" y="145161"/>
                  </a:lnTo>
                  <a:close/>
                </a:path>
                <a:path w="318769" h="205739">
                  <a:moveTo>
                    <a:pt x="233972" y="67132"/>
                  </a:moveTo>
                  <a:lnTo>
                    <a:pt x="220776" y="21170"/>
                  </a:lnTo>
                  <a:lnTo>
                    <a:pt x="211886" y="11620"/>
                  </a:lnTo>
                  <a:lnTo>
                    <a:pt x="211886" y="62001"/>
                  </a:lnTo>
                  <a:lnTo>
                    <a:pt x="211886" y="65024"/>
                  </a:lnTo>
                  <a:lnTo>
                    <a:pt x="210312" y="69557"/>
                  </a:lnTo>
                  <a:lnTo>
                    <a:pt x="210312" y="83172"/>
                  </a:lnTo>
                  <a:lnTo>
                    <a:pt x="208927" y="84683"/>
                  </a:lnTo>
                  <a:lnTo>
                    <a:pt x="205968" y="87706"/>
                  </a:lnTo>
                  <a:lnTo>
                    <a:pt x="200037" y="90728"/>
                  </a:lnTo>
                  <a:lnTo>
                    <a:pt x="195503" y="93751"/>
                  </a:lnTo>
                  <a:lnTo>
                    <a:pt x="189572" y="95262"/>
                  </a:lnTo>
                  <a:lnTo>
                    <a:pt x="183654" y="95262"/>
                  </a:lnTo>
                  <a:lnTo>
                    <a:pt x="156083" y="65405"/>
                  </a:lnTo>
                  <a:lnTo>
                    <a:pt x="154025" y="48387"/>
                  </a:lnTo>
                  <a:lnTo>
                    <a:pt x="154559" y="38747"/>
                  </a:lnTo>
                  <a:lnTo>
                    <a:pt x="171805" y="7569"/>
                  </a:lnTo>
                  <a:lnTo>
                    <a:pt x="179311" y="7569"/>
                  </a:lnTo>
                  <a:lnTo>
                    <a:pt x="209664" y="39509"/>
                  </a:lnTo>
                  <a:lnTo>
                    <a:pt x="211886" y="62001"/>
                  </a:lnTo>
                  <a:lnTo>
                    <a:pt x="211886" y="11620"/>
                  </a:lnTo>
                  <a:lnTo>
                    <a:pt x="206336" y="7569"/>
                  </a:lnTo>
                  <a:lnTo>
                    <a:pt x="203479" y="5486"/>
                  </a:lnTo>
                  <a:lnTo>
                    <a:pt x="192976" y="1397"/>
                  </a:lnTo>
                  <a:lnTo>
                    <a:pt x="180682" y="0"/>
                  </a:lnTo>
                  <a:lnTo>
                    <a:pt x="171043" y="1104"/>
                  </a:lnTo>
                  <a:lnTo>
                    <a:pt x="140665" y="25146"/>
                  </a:lnTo>
                  <a:lnTo>
                    <a:pt x="131914" y="57467"/>
                  </a:lnTo>
                  <a:lnTo>
                    <a:pt x="132702" y="67132"/>
                  </a:lnTo>
                  <a:lnTo>
                    <a:pt x="157035" y="102260"/>
                  </a:lnTo>
                  <a:lnTo>
                    <a:pt x="174764" y="105854"/>
                  </a:lnTo>
                  <a:lnTo>
                    <a:pt x="177723" y="105854"/>
                  </a:lnTo>
                  <a:lnTo>
                    <a:pt x="182270" y="104343"/>
                  </a:lnTo>
                  <a:lnTo>
                    <a:pt x="186613" y="104343"/>
                  </a:lnTo>
                  <a:lnTo>
                    <a:pt x="194119" y="102819"/>
                  </a:lnTo>
                  <a:lnTo>
                    <a:pt x="200037" y="99796"/>
                  </a:lnTo>
                  <a:lnTo>
                    <a:pt x="205968" y="95262"/>
                  </a:lnTo>
                  <a:lnTo>
                    <a:pt x="210312" y="92240"/>
                  </a:lnTo>
                  <a:lnTo>
                    <a:pt x="192163" y="130048"/>
                  </a:lnTo>
                  <a:lnTo>
                    <a:pt x="158572" y="157264"/>
                  </a:lnTo>
                  <a:lnTo>
                    <a:pt x="152641" y="158775"/>
                  </a:lnTo>
                  <a:lnTo>
                    <a:pt x="146723" y="161798"/>
                  </a:lnTo>
                  <a:lnTo>
                    <a:pt x="139217" y="163309"/>
                  </a:lnTo>
                  <a:lnTo>
                    <a:pt x="139217" y="167843"/>
                  </a:lnTo>
                  <a:lnTo>
                    <a:pt x="182384" y="156083"/>
                  </a:lnTo>
                  <a:lnTo>
                    <a:pt x="214388" y="128130"/>
                  </a:lnTo>
                  <a:lnTo>
                    <a:pt x="230581" y="92240"/>
                  </a:lnTo>
                  <a:lnTo>
                    <a:pt x="233502" y="75603"/>
                  </a:lnTo>
                  <a:lnTo>
                    <a:pt x="233972" y="67132"/>
                  </a:lnTo>
                  <a:close/>
                </a:path>
                <a:path w="318769" h="205739">
                  <a:moveTo>
                    <a:pt x="318528" y="102819"/>
                  </a:moveTo>
                  <a:lnTo>
                    <a:pt x="312750" y="64833"/>
                  </a:lnTo>
                  <a:lnTo>
                    <a:pt x="294830" y="30251"/>
                  </a:lnTo>
                  <a:lnTo>
                    <a:pt x="260667" y="0"/>
                  </a:lnTo>
                  <a:lnTo>
                    <a:pt x="257708" y="3022"/>
                  </a:lnTo>
                  <a:lnTo>
                    <a:pt x="268909" y="12712"/>
                  </a:lnTo>
                  <a:lnTo>
                    <a:pt x="278117" y="23825"/>
                  </a:lnTo>
                  <a:lnTo>
                    <a:pt x="294627" y="62471"/>
                  </a:lnTo>
                  <a:lnTo>
                    <a:pt x="297789" y="105854"/>
                  </a:lnTo>
                  <a:lnTo>
                    <a:pt x="296926" y="125387"/>
                  </a:lnTo>
                  <a:lnTo>
                    <a:pt x="282917" y="172491"/>
                  </a:lnTo>
                  <a:lnTo>
                    <a:pt x="257708" y="201104"/>
                  </a:lnTo>
                  <a:lnTo>
                    <a:pt x="259283" y="205638"/>
                  </a:lnTo>
                  <a:lnTo>
                    <a:pt x="263626" y="202615"/>
                  </a:lnTo>
                  <a:lnTo>
                    <a:pt x="269557" y="198081"/>
                  </a:lnTo>
                  <a:lnTo>
                    <a:pt x="277063" y="193548"/>
                  </a:lnTo>
                  <a:lnTo>
                    <a:pt x="304901" y="157988"/>
                  </a:lnTo>
                  <a:lnTo>
                    <a:pt x="317373" y="120027"/>
                  </a:lnTo>
                  <a:lnTo>
                    <a:pt x="318236" y="111633"/>
                  </a:lnTo>
                  <a:lnTo>
                    <a:pt x="318528" y="10281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93" name="object 93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3165143" y="5574097"/>
              <a:ext cx="180693" cy="205646"/>
            </a:xfrm>
            <a:prstGeom prst="rect">
              <a:avLst/>
            </a:prstGeom>
          </p:spPr>
        </p:pic>
        <p:sp>
          <p:nvSpPr>
            <p:cNvPr id="94" name="object 94"/>
            <p:cNvSpPr/>
            <p:nvPr/>
          </p:nvSpPr>
          <p:spPr>
            <a:xfrm>
              <a:off x="3369526" y="5574106"/>
              <a:ext cx="233045" cy="205740"/>
            </a:xfrm>
            <a:custGeom>
              <a:avLst/>
              <a:gdLst/>
              <a:ahLst/>
              <a:cxnLst/>
              <a:rect l="l" t="t" r="r" b="b"/>
              <a:pathLst>
                <a:path w="233045" h="205739">
                  <a:moveTo>
                    <a:pt x="60820" y="102819"/>
                  </a:moveTo>
                  <a:lnTo>
                    <a:pt x="54508" y="64833"/>
                  </a:lnTo>
                  <a:lnTo>
                    <a:pt x="36931" y="30251"/>
                  </a:lnTo>
                  <a:lnTo>
                    <a:pt x="2959" y="0"/>
                  </a:lnTo>
                  <a:lnTo>
                    <a:pt x="0" y="3022"/>
                  </a:lnTo>
                  <a:lnTo>
                    <a:pt x="11087" y="12712"/>
                  </a:lnTo>
                  <a:lnTo>
                    <a:pt x="20142" y="23825"/>
                  </a:lnTo>
                  <a:lnTo>
                    <a:pt x="35598" y="62471"/>
                  </a:lnTo>
                  <a:lnTo>
                    <a:pt x="40093" y="105854"/>
                  </a:lnTo>
                  <a:lnTo>
                    <a:pt x="39217" y="125387"/>
                  </a:lnTo>
                  <a:lnTo>
                    <a:pt x="25006" y="172491"/>
                  </a:lnTo>
                  <a:lnTo>
                    <a:pt x="0" y="201104"/>
                  </a:lnTo>
                  <a:lnTo>
                    <a:pt x="1384" y="205638"/>
                  </a:lnTo>
                  <a:lnTo>
                    <a:pt x="31965" y="179755"/>
                  </a:lnTo>
                  <a:lnTo>
                    <a:pt x="53797" y="143764"/>
                  </a:lnTo>
                  <a:lnTo>
                    <a:pt x="60528" y="111633"/>
                  </a:lnTo>
                  <a:lnTo>
                    <a:pt x="60820" y="102819"/>
                  </a:lnTo>
                  <a:close/>
                </a:path>
                <a:path w="233045" h="205739">
                  <a:moveTo>
                    <a:pt x="232638" y="113411"/>
                  </a:moveTo>
                  <a:lnTo>
                    <a:pt x="123037" y="113411"/>
                  </a:lnTo>
                  <a:lnTo>
                    <a:pt x="123037" y="130035"/>
                  </a:lnTo>
                  <a:lnTo>
                    <a:pt x="232638" y="130035"/>
                  </a:lnTo>
                  <a:lnTo>
                    <a:pt x="232638" y="113411"/>
                  </a:lnTo>
                  <a:close/>
                </a:path>
                <a:path w="233045" h="205739">
                  <a:moveTo>
                    <a:pt x="232638" y="81648"/>
                  </a:moveTo>
                  <a:lnTo>
                    <a:pt x="123037" y="81648"/>
                  </a:lnTo>
                  <a:lnTo>
                    <a:pt x="123037" y="98285"/>
                  </a:lnTo>
                  <a:lnTo>
                    <a:pt x="232638" y="98285"/>
                  </a:lnTo>
                  <a:lnTo>
                    <a:pt x="232638" y="8164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95" name="object 95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3665753" y="5571075"/>
              <a:ext cx="491920" cy="170867"/>
            </a:xfrm>
            <a:prstGeom prst="rect">
              <a:avLst/>
            </a:prstGeom>
          </p:spPr>
        </p:pic>
        <p:sp>
          <p:nvSpPr>
            <p:cNvPr id="96" name="object 96"/>
            <p:cNvSpPr/>
            <p:nvPr/>
          </p:nvSpPr>
          <p:spPr>
            <a:xfrm>
              <a:off x="292770" y="6183697"/>
              <a:ext cx="134620" cy="161925"/>
            </a:xfrm>
            <a:custGeom>
              <a:avLst/>
              <a:gdLst/>
              <a:ahLst/>
              <a:cxnLst/>
              <a:rect l="l" t="t" r="r" b="b"/>
              <a:pathLst>
                <a:path w="134620" h="161925">
                  <a:moveTo>
                    <a:pt x="69495" y="0"/>
                  </a:moveTo>
                  <a:lnTo>
                    <a:pt x="63580" y="0"/>
                  </a:lnTo>
                  <a:lnTo>
                    <a:pt x="0" y="161798"/>
                  </a:lnTo>
                  <a:lnTo>
                    <a:pt x="134554" y="161798"/>
                  </a:lnTo>
                  <a:lnTo>
                    <a:pt x="130298" y="151211"/>
                  </a:lnTo>
                  <a:lnTo>
                    <a:pt x="16265" y="151211"/>
                  </a:lnTo>
                  <a:lnTo>
                    <a:pt x="59145" y="40834"/>
                  </a:lnTo>
                  <a:lnTo>
                    <a:pt x="85915" y="40834"/>
                  </a:lnTo>
                  <a:lnTo>
                    <a:pt x="69495" y="0"/>
                  </a:lnTo>
                  <a:close/>
                </a:path>
                <a:path w="134620" h="161925">
                  <a:moveTo>
                    <a:pt x="85915" y="40834"/>
                  </a:moveTo>
                  <a:lnTo>
                    <a:pt x="59145" y="40834"/>
                  </a:lnTo>
                  <a:lnTo>
                    <a:pt x="103504" y="151211"/>
                  </a:lnTo>
                  <a:lnTo>
                    <a:pt x="130298" y="151211"/>
                  </a:lnTo>
                  <a:lnTo>
                    <a:pt x="85915" y="4083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97" name="object 97"/>
            <p:cNvSpPr/>
            <p:nvPr/>
          </p:nvSpPr>
          <p:spPr>
            <a:xfrm>
              <a:off x="292770" y="6183697"/>
              <a:ext cx="134620" cy="161925"/>
            </a:xfrm>
            <a:custGeom>
              <a:avLst/>
              <a:gdLst/>
              <a:ahLst/>
              <a:cxnLst/>
              <a:rect l="l" t="t" r="r" b="b"/>
              <a:pathLst>
                <a:path w="134620" h="161925">
                  <a:moveTo>
                    <a:pt x="16265" y="151211"/>
                  </a:moveTo>
                  <a:lnTo>
                    <a:pt x="103504" y="151211"/>
                  </a:lnTo>
                  <a:lnTo>
                    <a:pt x="59145" y="40834"/>
                  </a:lnTo>
                  <a:lnTo>
                    <a:pt x="16265" y="151211"/>
                  </a:lnTo>
                  <a:close/>
                </a:path>
                <a:path w="134620" h="161925">
                  <a:moveTo>
                    <a:pt x="134554" y="161798"/>
                  </a:moveTo>
                  <a:lnTo>
                    <a:pt x="0" y="161798"/>
                  </a:lnTo>
                  <a:lnTo>
                    <a:pt x="63580" y="0"/>
                  </a:lnTo>
                  <a:lnTo>
                    <a:pt x="69495" y="0"/>
                  </a:lnTo>
                  <a:lnTo>
                    <a:pt x="134554" y="161798"/>
                  </a:lnTo>
                  <a:close/>
                </a:path>
              </a:pathLst>
            </a:custGeom>
            <a:ln w="448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98" name="object 98"/>
            <p:cNvSpPr/>
            <p:nvPr/>
          </p:nvSpPr>
          <p:spPr>
            <a:xfrm>
              <a:off x="434708" y="6239649"/>
              <a:ext cx="337185" cy="168275"/>
            </a:xfrm>
            <a:custGeom>
              <a:avLst/>
              <a:gdLst/>
              <a:ahLst/>
              <a:cxnLst/>
              <a:rect l="l" t="t" r="r" b="b"/>
              <a:pathLst>
                <a:path w="337184" h="168275">
                  <a:moveTo>
                    <a:pt x="149352" y="9080"/>
                  </a:moveTo>
                  <a:lnTo>
                    <a:pt x="147866" y="4546"/>
                  </a:lnTo>
                  <a:lnTo>
                    <a:pt x="144919" y="3035"/>
                  </a:lnTo>
                  <a:lnTo>
                    <a:pt x="141960" y="0"/>
                  </a:lnTo>
                  <a:lnTo>
                    <a:pt x="131610" y="0"/>
                  </a:lnTo>
                  <a:lnTo>
                    <a:pt x="130136" y="3035"/>
                  </a:lnTo>
                  <a:lnTo>
                    <a:pt x="127177" y="6057"/>
                  </a:lnTo>
                  <a:lnTo>
                    <a:pt x="127177" y="12103"/>
                  </a:lnTo>
                  <a:lnTo>
                    <a:pt x="128651" y="12103"/>
                  </a:lnTo>
                  <a:lnTo>
                    <a:pt x="128651" y="13614"/>
                  </a:lnTo>
                  <a:lnTo>
                    <a:pt x="137528" y="22682"/>
                  </a:lnTo>
                  <a:lnTo>
                    <a:pt x="137528" y="31762"/>
                  </a:lnTo>
                  <a:lnTo>
                    <a:pt x="136042" y="34785"/>
                  </a:lnTo>
                  <a:lnTo>
                    <a:pt x="133083" y="39319"/>
                  </a:lnTo>
                  <a:lnTo>
                    <a:pt x="130136" y="45364"/>
                  </a:lnTo>
                  <a:lnTo>
                    <a:pt x="124193" y="54444"/>
                  </a:lnTo>
                  <a:lnTo>
                    <a:pt x="119761" y="60490"/>
                  </a:lnTo>
                  <a:lnTo>
                    <a:pt x="110896" y="71069"/>
                  </a:lnTo>
                  <a:lnTo>
                    <a:pt x="103505" y="80149"/>
                  </a:lnTo>
                  <a:lnTo>
                    <a:pt x="99072" y="86194"/>
                  </a:lnTo>
                  <a:lnTo>
                    <a:pt x="99072" y="87706"/>
                  </a:lnTo>
                  <a:lnTo>
                    <a:pt x="93878" y="27228"/>
                  </a:lnTo>
                  <a:lnTo>
                    <a:pt x="91681" y="1524"/>
                  </a:lnTo>
                  <a:lnTo>
                    <a:pt x="90195" y="0"/>
                  </a:lnTo>
                  <a:lnTo>
                    <a:pt x="87236" y="0"/>
                  </a:lnTo>
                  <a:lnTo>
                    <a:pt x="87236" y="1524"/>
                  </a:lnTo>
                  <a:lnTo>
                    <a:pt x="41414" y="74091"/>
                  </a:lnTo>
                  <a:lnTo>
                    <a:pt x="40195" y="62001"/>
                  </a:lnTo>
                  <a:lnTo>
                    <a:pt x="39192" y="52552"/>
                  </a:lnTo>
                  <a:lnTo>
                    <a:pt x="38087" y="42633"/>
                  </a:lnTo>
                  <a:lnTo>
                    <a:pt x="36982" y="33274"/>
                  </a:lnTo>
                  <a:lnTo>
                    <a:pt x="35610" y="18503"/>
                  </a:lnTo>
                  <a:lnTo>
                    <a:pt x="33820" y="8128"/>
                  </a:lnTo>
                  <a:lnTo>
                    <a:pt x="31762" y="2006"/>
                  </a:lnTo>
                  <a:lnTo>
                    <a:pt x="29565" y="0"/>
                  </a:lnTo>
                  <a:lnTo>
                    <a:pt x="19215" y="1524"/>
                  </a:lnTo>
                  <a:lnTo>
                    <a:pt x="14782" y="3035"/>
                  </a:lnTo>
                  <a:lnTo>
                    <a:pt x="11823" y="3035"/>
                  </a:lnTo>
                  <a:lnTo>
                    <a:pt x="8877" y="4546"/>
                  </a:lnTo>
                  <a:lnTo>
                    <a:pt x="5918" y="4546"/>
                  </a:lnTo>
                  <a:lnTo>
                    <a:pt x="2959" y="6057"/>
                  </a:lnTo>
                  <a:lnTo>
                    <a:pt x="0" y="6057"/>
                  </a:lnTo>
                  <a:lnTo>
                    <a:pt x="0" y="9080"/>
                  </a:lnTo>
                  <a:lnTo>
                    <a:pt x="10350" y="9080"/>
                  </a:lnTo>
                  <a:lnTo>
                    <a:pt x="14782" y="10591"/>
                  </a:lnTo>
                  <a:lnTo>
                    <a:pt x="20701" y="39319"/>
                  </a:lnTo>
                  <a:lnTo>
                    <a:pt x="22174" y="45364"/>
                  </a:lnTo>
                  <a:lnTo>
                    <a:pt x="22174" y="57467"/>
                  </a:lnTo>
                  <a:lnTo>
                    <a:pt x="23660" y="65024"/>
                  </a:lnTo>
                  <a:lnTo>
                    <a:pt x="23736" y="80149"/>
                  </a:lnTo>
                  <a:lnTo>
                    <a:pt x="25133" y="107365"/>
                  </a:lnTo>
                  <a:lnTo>
                    <a:pt x="26606" y="108877"/>
                  </a:lnTo>
                  <a:lnTo>
                    <a:pt x="28092" y="108877"/>
                  </a:lnTo>
                  <a:lnTo>
                    <a:pt x="28092" y="107365"/>
                  </a:lnTo>
                  <a:lnTo>
                    <a:pt x="29565" y="107365"/>
                  </a:lnTo>
                  <a:lnTo>
                    <a:pt x="49212" y="74091"/>
                  </a:lnTo>
                  <a:lnTo>
                    <a:pt x="76898" y="27228"/>
                  </a:lnTo>
                  <a:lnTo>
                    <a:pt x="84289" y="101320"/>
                  </a:lnTo>
                  <a:lnTo>
                    <a:pt x="84289" y="108877"/>
                  </a:lnTo>
                  <a:lnTo>
                    <a:pt x="85763" y="108877"/>
                  </a:lnTo>
                  <a:lnTo>
                    <a:pt x="88557" y="107480"/>
                  </a:lnTo>
                  <a:lnTo>
                    <a:pt x="92595" y="103390"/>
                  </a:lnTo>
                  <a:lnTo>
                    <a:pt x="98031" y="96761"/>
                  </a:lnTo>
                  <a:lnTo>
                    <a:pt x="104978" y="87706"/>
                  </a:lnTo>
                  <a:lnTo>
                    <a:pt x="110299" y="81775"/>
                  </a:lnTo>
                  <a:lnTo>
                    <a:pt x="115328" y="75425"/>
                  </a:lnTo>
                  <a:lnTo>
                    <a:pt x="120370" y="68783"/>
                  </a:lnTo>
                  <a:lnTo>
                    <a:pt x="125691" y="62001"/>
                  </a:lnTo>
                  <a:lnTo>
                    <a:pt x="131610" y="52933"/>
                  </a:lnTo>
                  <a:lnTo>
                    <a:pt x="136042" y="46875"/>
                  </a:lnTo>
                  <a:lnTo>
                    <a:pt x="139001" y="40830"/>
                  </a:lnTo>
                  <a:lnTo>
                    <a:pt x="143738" y="32537"/>
                  </a:lnTo>
                  <a:lnTo>
                    <a:pt x="146951" y="25527"/>
                  </a:lnTo>
                  <a:lnTo>
                    <a:pt x="148767" y="19354"/>
                  </a:lnTo>
                  <a:lnTo>
                    <a:pt x="149352" y="13614"/>
                  </a:lnTo>
                  <a:lnTo>
                    <a:pt x="149352" y="9080"/>
                  </a:lnTo>
                  <a:close/>
                </a:path>
                <a:path w="337184" h="168275">
                  <a:moveTo>
                    <a:pt x="215900" y="107365"/>
                  </a:moveTo>
                  <a:lnTo>
                    <a:pt x="190741" y="107365"/>
                  </a:lnTo>
                  <a:lnTo>
                    <a:pt x="190741" y="108877"/>
                  </a:lnTo>
                  <a:lnTo>
                    <a:pt x="195173" y="108877"/>
                  </a:lnTo>
                  <a:lnTo>
                    <a:pt x="196659" y="110388"/>
                  </a:lnTo>
                  <a:lnTo>
                    <a:pt x="199618" y="110388"/>
                  </a:lnTo>
                  <a:lnTo>
                    <a:pt x="199618" y="113411"/>
                  </a:lnTo>
                  <a:lnTo>
                    <a:pt x="172999" y="136093"/>
                  </a:lnTo>
                  <a:lnTo>
                    <a:pt x="189268" y="72580"/>
                  </a:lnTo>
                  <a:lnTo>
                    <a:pt x="189268" y="71069"/>
                  </a:lnTo>
                  <a:lnTo>
                    <a:pt x="187782" y="72580"/>
                  </a:lnTo>
                  <a:lnTo>
                    <a:pt x="183349" y="72580"/>
                  </a:lnTo>
                  <a:lnTo>
                    <a:pt x="181876" y="74091"/>
                  </a:lnTo>
                  <a:lnTo>
                    <a:pt x="172999" y="74091"/>
                  </a:lnTo>
                  <a:lnTo>
                    <a:pt x="170040" y="75615"/>
                  </a:lnTo>
                  <a:lnTo>
                    <a:pt x="168567" y="75615"/>
                  </a:lnTo>
                  <a:lnTo>
                    <a:pt x="168567" y="77127"/>
                  </a:lnTo>
                  <a:lnTo>
                    <a:pt x="174485" y="77127"/>
                  </a:lnTo>
                  <a:lnTo>
                    <a:pt x="177444" y="80149"/>
                  </a:lnTo>
                  <a:lnTo>
                    <a:pt x="177444" y="84683"/>
                  </a:lnTo>
                  <a:lnTo>
                    <a:pt x="155257" y="166331"/>
                  </a:lnTo>
                  <a:lnTo>
                    <a:pt x="165608" y="166331"/>
                  </a:lnTo>
                  <a:lnTo>
                    <a:pt x="171526" y="142138"/>
                  </a:lnTo>
                  <a:lnTo>
                    <a:pt x="177444" y="137604"/>
                  </a:lnTo>
                  <a:lnTo>
                    <a:pt x="178917" y="140627"/>
                  </a:lnTo>
                  <a:lnTo>
                    <a:pt x="180390" y="145161"/>
                  </a:lnTo>
                  <a:lnTo>
                    <a:pt x="184835" y="154241"/>
                  </a:lnTo>
                  <a:lnTo>
                    <a:pt x="186309" y="155752"/>
                  </a:lnTo>
                  <a:lnTo>
                    <a:pt x="187782" y="161798"/>
                  </a:lnTo>
                  <a:lnTo>
                    <a:pt x="193700" y="167843"/>
                  </a:lnTo>
                  <a:lnTo>
                    <a:pt x="199618" y="167843"/>
                  </a:lnTo>
                  <a:lnTo>
                    <a:pt x="202565" y="166331"/>
                  </a:lnTo>
                  <a:lnTo>
                    <a:pt x="207010" y="161798"/>
                  </a:lnTo>
                  <a:lnTo>
                    <a:pt x="207746" y="160286"/>
                  </a:lnTo>
                  <a:lnTo>
                    <a:pt x="211442" y="152730"/>
                  </a:lnTo>
                  <a:lnTo>
                    <a:pt x="209956" y="151218"/>
                  </a:lnTo>
                  <a:lnTo>
                    <a:pt x="207010" y="157264"/>
                  </a:lnTo>
                  <a:lnTo>
                    <a:pt x="204050" y="160286"/>
                  </a:lnTo>
                  <a:lnTo>
                    <a:pt x="198132" y="160286"/>
                  </a:lnTo>
                  <a:lnTo>
                    <a:pt x="196659" y="157264"/>
                  </a:lnTo>
                  <a:lnTo>
                    <a:pt x="195249" y="153860"/>
                  </a:lnTo>
                  <a:lnTo>
                    <a:pt x="190207" y="140246"/>
                  </a:lnTo>
                  <a:lnTo>
                    <a:pt x="189204" y="137604"/>
                  </a:lnTo>
                  <a:lnTo>
                    <a:pt x="188620" y="136093"/>
                  </a:lnTo>
                  <a:lnTo>
                    <a:pt x="186309" y="130048"/>
                  </a:lnTo>
                  <a:lnTo>
                    <a:pt x="203974" y="114731"/>
                  </a:lnTo>
                  <a:lnTo>
                    <a:pt x="207010" y="111899"/>
                  </a:lnTo>
                  <a:lnTo>
                    <a:pt x="212915" y="108877"/>
                  </a:lnTo>
                  <a:lnTo>
                    <a:pt x="215900" y="108877"/>
                  </a:lnTo>
                  <a:lnTo>
                    <a:pt x="215900" y="107365"/>
                  </a:lnTo>
                  <a:close/>
                </a:path>
                <a:path w="337184" h="168275">
                  <a:moveTo>
                    <a:pt x="289814" y="137604"/>
                  </a:moveTo>
                  <a:lnTo>
                    <a:pt x="226237" y="137604"/>
                  </a:lnTo>
                  <a:lnTo>
                    <a:pt x="226237" y="148183"/>
                  </a:lnTo>
                  <a:lnTo>
                    <a:pt x="289814" y="148183"/>
                  </a:lnTo>
                  <a:lnTo>
                    <a:pt x="289814" y="137604"/>
                  </a:lnTo>
                  <a:close/>
                </a:path>
                <a:path w="337184" h="168275">
                  <a:moveTo>
                    <a:pt x="289814" y="119456"/>
                  </a:moveTo>
                  <a:lnTo>
                    <a:pt x="226237" y="119456"/>
                  </a:lnTo>
                  <a:lnTo>
                    <a:pt x="226237" y="130048"/>
                  </a:lnTo>
                  <a:lnTo>
                    <a:pt x="289814" y="130048"/>
                  </a:lnTo>
                  <a:lnTo>
                    <a:pt x="289814" y="119456"/>
                  </a:lnTo>
                  <a:close/>
                </a:path>
                <a:path w="337184" h="168275">
                  <a:moveTo>
                    <a:pt x="337134" y="164820"/>
                  </a:moveTo>
                  <a:lnTo>
                    <a:pt x="332701" y="164820"/>
                  </a:lnTo>
                  <a:lnTo>
                    <a:pt x="329742" y="163309"/>
                  </a:lnTo>
                  <a:lnTo>
                    <a:pt x="328269" y="163309"/>
                  </a:lnTo>
                  <a:lnTo>
                    <a:pt x="325310" y="161798"/>
                  </a:lnTo>
                  <a:lnTo>
                    <a:pt x="325310" y="84683"/>
                  </a:lnTo>
                  <a:lnTo>
                    <a:pt x="325310" y="74091"/>
                  </a:lnTo>
                  <a:lnTo>
                    <a:pt x="323824" y="72580"/>
                  </a:lnTo>
                  <a:lnTo>
                    <a:pt x="298678" y="86194"/>
                  </a:lnTo>
                  <a:lnTo>
                    <a:pt x="298678" y="87706"/>
                  </a:lnTo>
                  <a:lnTo>
                    <a:pt x="301637" y="87706"/>
                  </a:lnTo>
                  <a:lnTo>
                    <a:pt x="303136" y="86194"/>
                  </a:lnTo>
                  <a:lnTo>
                    <a:pt x="304609" y="86194"/>
                  </a:lnTo>
                  <a:lnTo>
                    <a:pt x="306095" y="84683"/>
                  </a:lnTo>
                  <a:lnTo>
                    <a:pt x="312000" y="84683"/>
                  </a:lnTo>
                  <a:lnTo>
                    <a:pt x="312000" y="86194"/>
                  </a:lnTo>
                  <a:lnTo>
                    <a:pt x="313486" y="87706"/>
                  </a:lnTo>
                  <a:lnTo>
                    <a:pt x="313486" y="158775"/>
                  </a:lnTo>
                  <a:lnTo>
                    <a:pt x="312000" y="161798"/>
                  </a:lnTo>
                  <a:lnTo>
                    <a:pt x="310527" y="161798"/>
                  </a:lnTo>
                  <a:lnTo>
                    <a:pt x="309041" y="163309"/>
                  </a:lnTo>
                  <a:lnTo>
                    <a:pt x="306095" y="164820"/>
                  </a:lnTo>
                  <a:lnTo>
                    <a:pt x="300151" y="164820"/>
                  </a:lnTo>
                  <a:lnTo>
                    <a:pt x="300151" y="166331"/>
                  </a:lnTo>
                  <a:lnTo>
                    <a:pt x="337134" y="166331"/>
                  </a:lnTo>
                  <a:lnTo>
                    <a:pt x="337134" y="16482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99" name="object 99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791066" y="6312229"/>
              <a:ext cx="230674" cy="122476"/>
            </a:xfrm>
            <a:prstGeom prst="rect">
              <a:avLst/>
            </a:prstGeom>
          </p:spPr>
        </p:pic>
        <p:sp>
          <p:nvSpPr>
            <p:cNvPr id="100" name="object 100"/>
            <p:cNvSpPr/>
            <p:nvPr/>
          </p:nvSpPr>
          <p:spPr>
            <a:xfrm>
              <a:off x="601802" y="6144399"/>
              <a:ext cx="1254125" cy="245110"/>
            </a:xfrm>
            <a:custGeom>
              <a:avLst/>
              <a:gdLst/>
              <a:ahLst/>
              <a:cxnLst/>
              <a:rect l="l" t="t" r="r" b="b"/>
              <a:pathLst>
                <a:path w="1254125" h="245110">
                  <a:moveTo>
                    <a:pt x="38430" y="90716"/>
                  </a:moveTo>
                  <a:lnTo>
                    <a:pt x="29565" y="90716"/>
                  </a:lnTo>
                  <a:lnTo>
                    <a:pt x="28079" y="89204"/>
                  </a:lnTo>
                  <a:lnTo>
                    <a:pt x="26606" y="89204"/>
                  </a:lnTo>
                  <a:lnTo>
                    <a:pt x="25133" y="86182"/>
                  </a:lnTo>
                  <a:lnTo>
                    <a:pt x="25133" y="10579"/>
                  </a:lnTo>
                  <a:lnTo>
                    <a:pt x="25133" y="0"/>
                  </a:lnTo>
                  <a:lnTo>
                    <a:pt x="23647" y="0"/>
                  </a:lnTo>
                  <a:lnTo>
                    <a:pt x="0" y="12090"/>
                  </a:lnTo>
                  <a:lnTo>
                    <a:pt x="0" y="13601"/>
                  </a:lnTo>
                  <a:lnTo>
                    <a:pt x="2946" y="13601"/>
                  </a:lnTo>
                  <a:lnTo>
                    <a:pt x="4432" y="12090"/>
                  </a:lnTo>
                  <a:lnTo>
                    <a:pt x="7391" y="12090"/>
                  </a:lnTo>
                  <a:lnTo>
                    <a:pt x="8864" y="10579"/>
                  </a:lnTo>
                  <a:lnTo>
                    <a:pt x="11823" y="10579"/>
                  </a:lnTo>
                  <a:lnTo>
                    <a:pt x="11823" y="12090"/>
                  </a:lnTo>
                  <a:lnTo>
                    <a:pt x="13296" y="13601"/>
                  </a:lnTo>
                  <a:lnTo>
                    <a:pt x="13296" y="87693"/>
                  </a:lnTo>
                  <a:lnTo>
                    <a:pt x="11823" y="89204"/>
                  </a:lnTo>
                  <a:lnTo>
                    <a:pt x="8864" y="89204"/>
                  </a:lnTo>
                  <a:lnTo>
                    <a:pt x="5905" y="90716"/>
                  </a:lnTo>
                  <a:lnTo>
                    <a:pt x="0" y="90716"/>
                  </a:lnTo>
                  <a:lnTo>
                    <a:pt x="0" y="93738"/>
                  </a:lnTo>
                  <a:lnTo>
                    <a:pt x="38430" y="93738"/>
                  </a:lnTo>
                  <a:lnTo>
                    <a:pt x="38430" y="90716"/>
                  </a:lnTo>
                  <a:close/>
                </a:path>
                <a:path w="1254125" h="245110">
                  <a:moveTo>
                    <a:pt x="612152" y="152717"/>
                  </a:moveTo>
                  <a:lnTo>
                    <a:pt x="502742" y="152717"/>
                  </a:lnTo>
                  <a:lnTo>
                    <a:pt x="502742" y="169341"/>
                  </a:lnTo>
                  <a:lnTo>
                    <a:pt x="612152" y="169341"/>
                  </a:lnTo>
                  <a:lnTo>
                    <a:pt x="612152" y="152717"/>
                  </a:lnTo>
                  <a:close/>
                </a:path>
                <a:path w="1254125" h="245110">
                  <a:moveTo>
                    <a:pt x="612152" y="120954"/>
                  </a:moveTo>
                  <a:lnTo>
                    <a:pt x="502742" y="120954"/>
                  </a:lnTo>
                  <a:lnTo>
                    <a:pt x="502742" y="137591"/>
                  </a:lnTo>
                  <a:lnTo>
                    <a:pt x="612152" y="137591"/>
                  </a:lnTo>
                  <a:lnTo>
                    <a:pt x="612152" y="120954"/>
                  </a:lnTo>
                  <a:close/>
                </a:path>
                <a:path w="1254125" h="245110">
                  <a:moveTo>
                    <a:pt x="736346" y="42329"/>
                  </a:moveTo>
                  <a:lnTo>
                    <a:pt x="700862" y="69557"/>
                  </a:lnTo>
                  <a:lnTo>
                    <a:pt x="677379" y="120789"/>
                  </a:lnTo>
                  <a:lnTo>
                    <a:pt x="675741" y="140614"/>
                  </a:lnTo>
                  <a:lnTo>
                    <a:pt x="677633" y="161594"/>
                  </a:lnTo>
                  <a:lnTo>
                    <a:pt x="691946" y="200152"/>
                  </a:lnTo>
                  <a:lnTo>
                    <a:pt x="719162" y="233603"/>
                  </a:lnTo>
                  <a:lnTo>
                    <a:pt x="733386" y="244944"/>
                  </a:lnTo>
                  <a:lnTo>
                    <a:pt x="736346" y="240411"/>
                  </a:lnTo>
                  <a:lnTo>
                    <a:pt x="725004" y="230466"/>
                  </a:lnTo>
                  <a:lnTo>
                    <a:pt x="715467" y="218681"/>
                  </a:lnTo>
                  <a:lnTo>
                    <a:pt x="699554" y="178206"/>
                  </a:lnTo>
                  <a:lnTo>
                    <a:pt x="696429" y="137591"/>
                  </a:lnTo>
                  <a:lnTo>
                    <a:pt x="697293" y="118287"/>
                  </a:lnTo>
                  <a:lnTo>
                    <a:pt x="711212" y="72580"/>
                  </a:lnTo>
                  <a:lnTo>
                    <a:pt x="728052" y="50038"/>
                  </a:lnTo>
                  <a:lnTo>
                    <a:pt x="736346" y="42329"/>
                  </a:lnTo>
                  <a:close/>
                </a:path>
                <a:path w="1254125" h="245110">
                  <a:moveTo>
                    <a:pt x="794016" y="187490"/>
                  </a:moveTo>
                  <a:lnTo>
                    <a:pt x="792543" y="184467"/>
                  </a:lnTo>
                  <a:lnTo>
                    <a:pt x="789584" y="181444"/>
                  </a:lnTo>
                  <a:lnTo>
                    <a:pt x="788111" y="178422"/>
                  </a:lnTo>
                  <a:lnTo>
                    <a:pt x="785152" y="176911"/>
                  </a:lnTo>
                  <a:lnTo>
                    <a:pt x="777760" y="176911"/>
                  </a:lnTo>
                  <a:lnTo>
                    <a:pt x="774801" y="178422"/>
                  </a:lnTo>
                  <a:lnTo>
                    <a:pt x="768896" y="184467"/>
                  </a:lnTo>
                  <a:lnTo>
                    <a:pt x="767410" y="187490"/>
                  </a:lnTo>
                  <a:lnTo>
                    <a:pt x="767410" y="195046"/>
                  </a:lnTo>
                  <a:lnTo>
                    <a:pt x="768896" y="198081"/>
                  </a:lnTo>
                  <a:lnTo>
                    <a:pt x="771842" y="199593"/>
                  </a:lnTo>
                  <a:lnTo>
                    <a:pt x="774801" y="202615"/>
                  </a:lnTo>
                  <a:lnTo>
                    <a:pt x="777760" y="204127"/>
                  </a:lnTo>
                  <a:lnTo>
                    <a:pt x="780719" y="204127"/>
                  </a:lnTo>
                  <a:lnTo>
                    <a:pt x="785152" y="204127"/>
                  </a:lnTo>
                  <a:lnTo>
                    <a:pt x="788111" y="202615"/>
                  </a:lnTo>
                  <a:lnTo>
                    <a:pt x="789584" y="199593"/>
                  </a:lnTo>
                  <a:lnTo>
                    <a:pt x="792543" y="198081"/>
                  </a:lnTo>
                  <a:lnTo>
                    <a:pt x="794016" y="195046"/>
                  </a:lnTo>
                  <a:lnTo>
                    <a:pt x="794016" y="187490"/>
                  </a:lnTo>
                  <a:close/>
                </a:path>
                <a:path w="1254125" h="245110">
                  <a:moveTo>
                    <a:pt x="913777" y="169341"/>
                  </a:moveTo>
                  <a:lnTo>
                    <a:pt x="910831" y="167830"/>
                  </a:lnTo>
                  <a:lnTo>
                    <a:pt x="906386" y="173888"/>
                  </a:lnTo>
                  <a:lnTo>
                    <a:pt x="903439" y="178422"/>
                  </a:lnTo>
                  <a:lnTo>
                    <a:pt x="897521" y="181444"/>
                  </a:lnTo>
                  <a:lnTo>
                    <a:pt x="891603" y="182956"/>
                  </a:lnTo>
                  <a:lnTo>
                    <a:pt x="832459" y="182956"/>
                  </a:lnTo>
                  <a:lnTo>
                    <a:pt x="867765" y="144399"/>
                  </a:lnTo>
                  <a:lnTo>
                    <a:pt x="880084" y="130225"/>
                  </a:lnTo>
                  <a:lnTo>
                    <a:pt x="899883" y="92227"/>
                  </a:lnTo>
                  <a:lnTo>
                    <a:pt x="900480" y="83159"/>
                  </a:lnTo>
                  <a:lnTo>
                    <a:pt x="899883" y="74371"/>
                  </a:lnTo>
                  <a:lnTo>
                    <a:pt x="875347" y="42519"/>
                  </a:lnTo>
                  <a:lnTo>
                    <a:pt x="857605" y="39306"/>
                  </a:lnTo>
                  <a:lnTo>
                    <a:pt x="849871" y="39890"/>
                  </a:lnTo>
                  <a:lnTo>
                    <a:pt x="816749" y="64833"/>
                  </a:lnTo>
                  <a:lnTo>
                    <a:pt x="808799" y="87693"/>
                  </a:lnTo>
                  <a:lnTo>
                    <a:pt x="813244" y="87693"/>
                  </a:lnTo>
                  <a:lnTo>
                    <a:pt x="817676" y="80137"/>
                  </a:lnTo>
                  <a:lnTo>
                    <a:pt x="820635" y="72580"/>
                  </a:lnTo>
                  <a:lnTo>
                    <a:pt x="823582" y="68033"/>
                  </a:lnTo>
                  <a:lnTo>
                    <a:pt x="829411" y="63195"/>
                  </a:lnTo>
                  <a:lnTo>
                    <a:pt x="835787" y="59905"/>
                  </a:lnTo>
                  <a:lnTo>
                    <a:pt x="842721" y="58039"/>
                  </a:lnTo>
                  <a:lnTo>
                    <a:pt x="850214" y="57454"/>
                  </a:lnTo>
                  <a:lnTo>
                    <a:pt x="857605" y="57454"/>
                  </a:lnTo>
                  <a:lnTo>
                    <a:pt x="881265" y="92227"/>
                  </a:lnTo>
                  <a:lnTo>
                    <a:pt x="880173" y="102438"/>
                  </a:lnTo>
                  <a:lnTo>
                    <a:pt x="856424" y="144919"/>
                  </a:lnTo>
                  <a:lnTo>
                    <a:pt x="828192" y="177711"/>
                  </a:lnTo>
                  <a:lnTo>
                    <a:pt x="808799" y="198081"/>
                  </a:lnTo>
                  <a:lnTo>
                    <a:pt x="808799" y="201104"/>
                  </a:lnTo>
                  <a:lnTo>
                    <a:pt x="900480" y="201104"/>
                  </a:lnTo>
                  <a:lnTo>
                    <a:pt x="913777" y="169341"/>
                  </a:lnTo>
                  <a:close/>
                </a:path>
                <a:path w="1254125" h="245110">
                  <a:moveTo>
                    <a:pt x="993635" y="142125"/>
                  </a:moveTo>
                  <a:lnTo>
                    <a:pt x="987907" y="104140"/>
                  </a:lnTo>
                  <a:lnTo>
                    <a:pt x="969975" y="69557"/>
                  </a:lnTo>
                  <a:lnTo>
                    <a:pt x="935977" y="39306"/>
                  </a:lnTo>
                  <a:lnTo>
                    <a:pt x="933018" y="42329"/>
                  </a:lnTo>
                  <a:lnTo>
                    <a:pt x="944359" y="52019"/>
                  </a:lnTo>
                  <a:lnTo>
                    <a:pt x="953897" y="63131"/>
                  </a:lnTo>
                  <a:lnTo>
                    <a:pt x="970051" y="101777"/>
                  </a:lnTo>
                  <a:lnTo>
                    <a:pt x="974407" y="145161"/>
                  </a:lnTo>
                  <a:lnTo>
                    <a:pt x="973353" y="164693"/>
                  </a:lnTo>
                  <a:lnTo>
                    <a:pt x="959624" y="211683"/>
                  </a:lnTo>
                  <a:lnTo>
                    <a:pt x="933018" y="240411"/>
                  </a:lnTo>
                  <a:lnTo>
                    <a:pt x="935977" y="244944"/>
                  </a:lnTo>
                  <a:lnTo>
                    <a:pt x="965911" y="219062"/>
                  </a:lnTo>
                  <a:lnTo>
                    <a:pt x="986726" y="183070"/>
                  </a:lnTo>
                  <a:lnTo>
                    <a:pt x="993355" y="150939"/>
                  </a:lnTo>
                  <a:lnTo>
                    <a:pt x="993635" y="142125"/>
                  </a:lnTo>
                  <a:close/>
                </a:path>
                <a:path w="1254125" h="245110">
                  <a:moveTo>
                    <a:pt x="1138542" y="187490"/>
                  </a:moveTo>
                  <a:lnTo>
                    <a:pt x="1137069" y="184467"/>
                  </a:lnTo>
                  <a:lnTo>
                    <a:pt x="1134110" y="181444"/>
                  </a:lnTo>
                  <a:lnTo>
                    <a:pt x="1132636" y="178422"/>
                  </a:lnTo>
                  <a:lnTo>
                    <a:pt x="1128191" y="176911"/>
                  </a:lnTo>
                  <a:lnTo>
                    <a:pt x="1122286" y="176911"/>
                  </a:lnTo>
                  <a:lnTo>
                    <a:pt x="1117841" y="178422"/>
                  </a:lnTo>
                  <a:lnTo>
                    <a:pt x="1116368" y="181444"/>
                  </a:lnTo>
                  <a:lnTo>
                    <a:pt x="1113409" y="184467"/>
                  </a:lnTo>
                  <a:lnTo>
                    <a:pt x="1111935" y="187490"/>
                  </a:lnTo>
                  <a:lnTo>
                    <a:pt x="1111935" y="195046"/>
                  </a:lnTo>
                  <a:lnTo>
                    <a:pt x="1113409" y="198081"/>
                  </a:lnTo>
                  <a:lnTo>
                    <a:pt x="1116368" y="199593"/>
                  </a:lnTo>
                  <a:lnTo>
                    <a:pt x="1117841" y="202615"/>
                  </a:lnTo>
                  <a:lnTo>
                    <a:pt x="1122286" y="204127"/>
                  </a:lnTo>
                  <a:lnTo>
                    <a:pt x="1125245" y="204127"/>
                  </a:lnTo>
                  <a:lnTo>
                    <a:pt x="1128191" y="204127"/>
                  </a:lnTo>
                  <a:lnTo>
                    <a:pt x="1132636" y="202615"/>
                  </a:lnTo>
                  <a:lnTo>
                    <a:pt x="1134110" y="199593"/>
                  </a:lnTo>
                  <a:lnTo>
                    <a:pt x="1137069" y="198081"/>
                  </a:lnTo>
                  <a:lnTo>
                    <a:pt x="1138542" y="195046"/>
                  </a:lnTo>
                  <a:lnTo>
                    <a:pt x="1138542" y="187490"/>
                  </a:lnTo>
                  <a:close/>
                </a:path>
                <a:path w="1254125" h="245110">
                  <a:moveTo>
                    <a:pt x="1253871" y="120954"/>
                  </a:moveTo>
                  <a:lnTo>
                    <a:pt x="1248257" y="79921"/>
                  </a:lnTo>
                  <a:lnTo>
                    <a:pt x="1231696" y="52616"/>
                  </a:lnTo>
                  <a:lnTo>
                    <a:pt x="1231696" y="123990"/>
                  </a:lnTo>
                  <a:lnTo>
                    <a:pt x="1231392" y="140144"/>
                  </a:lnTo>
                  <a:lnTo>
                    <a:pt x="1225778" y="178422"/>
                  </a:lnTo>
                  <a:lnTo>
                    <a:pt x="1202131" y="196570"/>
                  </a:lnTo>
                  <a:lnTo>
                    <a:pt x="1192949" y="194843"/>
                  </a:lnTo>
                  <a:lnTo>
                    <a:pt x="1172933" y="159067"/>
                  </a:lnTo>
                  <a:lnTo>
                    <a:pt x="1171130" y="120954"/>
                  </a:lnTo>
                  <a:lnTo>
                    <a:pt x="1171321" y="110947"/>
                  </a:lnTo>
                  <a:lnTo>
                    <a:pt x="1179029" y="64731"/>
                  </a:lnTo>
                  <a:lnTo>
                    <a:pt x="1202131" y="46875"/>
                  </a:lnTo>
                  <a:lnTo>
                    <a:pt x="1210449" y="48844"/>
                  </a:lnTo>
                  <a:lnTo>
                    <a:pt x="1229829" y="86779"/>
                  </a:lnTo>
                  <a:lnTo>
                    <a:pt x="1231696" y="123990"/>
                  </a:lnTo>
                  <a:lnTo>
                    <a:pt x="1231696" y="52616"/>
                  </a:lnTo>
                  <a:lnTo>
                    <a:pt x="1225613" y="46875"/>
                  </a:lnTo>
                  <a:lnTo>
                    <a:pt x="1214628" y="41236"/>
                  </a:lnTo>
                  <a:lnTo>
                    <a:pt x="1202131" y="39306"/>
                  </a:lnTo>
                  <a:lnTo>
                    <a:pt x="1188554" y="41262"/>
                  </a:lnTo>
                  <a:lnTo>
                    <a:pt x="1159243" y="69557"/>
                  </a:lnTo>
                  <a:lnTo>
                    <a:pt x="1148219" y="106756"/>
                  </a:lnTo>
                  <a:lnTo>
                    <a:pt x="1147419" y="120954"/>
                  </a:lnTo>
                  <a:lnTo>
                    <a:pt x="1148499" y="139357"/>
                  </a:lnTo>
                  <a:lnTo>
                    <a:pt x="1163675" y="182956"/>
                  </a:lnTo>
                  <a:lnTo>
                    <a:pt x="1200658" y="204127"/>
                  </a:lnTo>
                  <a:lnTo>
                    <a:pt x="1216152" y="201599"/>
                  </a:lnTo>
                  <a:lnTo>
                    <a:pt x="1247952" y="164807"/>
                  </a:lnTo>
                  <a:lnTo>
                    <a:pt x="1253566" y="132270"/>
                  </a:lnTo>
                  <a:lnTo>
                    <a:pt x="1253871" y="12095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101" name="object 101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993200" y="6180675"/>
              <a:ext cx="100544" cy="167843"/>
            </a:xfrm>
            <a:prstGeom prst="rect">
              <a:avLst/>
            </a:prstGeom>
          </p:spPr>
        </p:pic>
        <p:pic>
          <p:nvPicPr>
            <p:cNvPr id="102" name="object 102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879332" y="6183697"/>
              <a:ext cx="90196" cy="164821"/>
            </a:xfrm>
            <a:prstGeom prst="rect">
              <a:avLst/>
            </a:prstGeom>
          </p:spPr>
        </p:pic>
        <p:sp>
          <p:nvSpPr>
            <p:cNvPr id="103" name="object 103"/>
            <p:cNvSpPr/>
            <p:nvPr/>
          </p:nvSpPr>
          <p:spPr>
            <a:xfrm>
              <a:off x="1632407" y="6147422"/>
              <a:ext cx="813435" cy="287655"/>
            </a:xfrm>
            <a:custGeom>
              <a:avLst/>
              <a:gdLst/>
              <a:ahLst/>
              <a:cxnLst/>
              <a:rect l="l" t="t" r="r" b="b"/>
              <a:pathLst>
                <a:path w="813435" h="287654">
                  <a:moveTo>
                    <a:pt x="56184" y="6045"/>
                  </a:moveTo>
                  <a:lnTo>
                    <a:pt x="20764" y="43586"/>
                  </a:lnTo>
                  <a:lnTo>
                    <a:pt x="7493" y="80911"/>
                  </a:lnTo>
                  <a:lnTo>
                    <a:pt x="838" y="122161"/>
                  </a:lnTo>
                  <a:lnTo>
                    <a:pt x="0" y="143649"/>
                  </a:lnTo>
                  <a:lnTo>
                    <a:pt x="838" y="165125"/>
                  </a:lnTo>
                  <a:lnTo>
                    <a:pt x="7493" y="206375"/>
                  </a:lnTo>
                  <a:lnTo>
                    <a:pt x="20764" y="243700"/>
                  </a:lnTo>
                  <a:lnTo>
                    <a:pt x="51739" y="287286"/>
                  </a:lnTo>
                  <a:lnTo>
                    <a:pt x="56184" y="281241"/>
                  </a:lnTo>
                  <a:lnTo>
                    <a:pt x="47002" y="269328"/>
                  </a:lnTo>
                  <a:lnTo>
                    <a:pt x="39357" y="256298"/>
                  </a:lnTo>
                  <a:lnTo>
                    <a:pt x="24206" y="209778"/>
                  </a:lnTo>
                  <a:lnTo>
                    <a:pt x="19773" y="168338"/>
                  </a:lnTo>
                  <a:lnTo>
                    <a:pt x="19215" y="143649"/>
                  </a:lnTo>
                  <a:lnTo>
                    <a:pt x="19773" y="118948"/>
                  </a:lnTo>
                  <a:lnTo>
                    <a:pt x="24206" y="77508"/>
                  </a:lnTo>
                  <a:lnTo>
                    <a:pt x="39357" y="30988"/>
                  </a:lnTo>
                  <a:lnTo>
                    <a:pt x="47002" y="17957"/>
                  </a:lnTo>
                  <a:lnTo>
                    <a:pt x="56184" y="6045"/>
                  </a:lnTo>
                  <a:close/>
                </a:path>
                <a:path w="813435" h="287654">
                  <a:moveTo>
                    <a:pt x="545617" y="143649"/>
                  </a:moveTo>
                  <a:lnTo>
                    <a:pt x="542099" y="101676"/>
                  </a:lnTo>
                  <a:lnTo>
                    <a:pt x="530834" y="61988"/>
                  </a:lnTo>
                  <a:lnTo>
                    <a:pt x="515112" y="27025"/>
                  </a:lnTo>
                  <a:lnTo>
                    <a:pt x="493852" y="0"/>
                  </a:lnTo>
                  <a:lnTo>
                    <a:pt x="489419" y="6045"/>
                  </a:lnTo>
                  <a:lnTo>
                    <a:pt x="497941" y="17957"/>
                  </a:lnTo>
                  <a:lnTo>
                    <a:pt x="505498" y="30988"/>
                  </a:lnTo>
                  <a:lnTo>
                    <a:pt x="519912" y="76873"/>
                  </a:lnTo>
                  <a:lnTo>
                    <a:pt x="524357" y="118745"/>
                  </a:lnTo>
                  <a:lnTo>
                    <a:pt x="524916" y="143649"/>
                  </a:lnTo>
                  <a:lnTo>
                    <a:pt x="524357" y="168541"/>
                  </a:lnTo>
                  <a:lnTo>
                    <a:pt x="519912" y="210413"/>
                  </a:lnTo>
                  <a:lnTo>
                    <a:pt x="505498" y="256298"/>
                  </a:lnTo>
                  <a:lnTo>
                    <a:pt x="489419" y="281241"/>
                  </a:lnTo>
                  <a:lnTo>
                    <a:pt x="493852" y="287286"/>
                  </a:lnTo>
                  <a:lnTo>
                    <a:pt x="523595" y="243700"/>
                  </a:lnTo>
                  <a:lnTo>
                    <a:pt x="537502" y="205727"/>
                  </a:lnTo>
                  <a:lnTo>
                    <a:pt x="544753" y="164909"/>
                  </a:lnTo>
                  <a:lnTo>
                    <a:pt x="545617" y="143649"/>
                  </a:lnTo>
                  <a:close/>
                </a:path>
                <a:path w="813435" h="287654">
                  <a:moveTo>
                    <a:pt x="646201" y="39306"/>
                  </a:moveTo>
                  <a:lnTo>
                    <a:pt x="609142" y="66535"/>
                  </a:lnTo>
                  <a:lnTo>
                    <a:pt x="586943" y="117767"/>
                  </a:lnTo>
                  <a:lnTo>
                    <a:pt x="585533" y="137591"/>
                  </a:lnTo>
                  <a:lnTo>
                    <a:pt x="587184" y="158572"/>
                  </a:lnTo>
                  <a:lnTo>
                    <a:pt x="600468" y="197129"/>
                  </a:lnTo>
                  <a:lnTo>
                    <a:pt x="628192" y="230581"/>
                  </a:lnTo>
                  <a:lnTo>
                    <a:pt x="643242" y="241922"/>
                  </a:lnTo>
                  <a:lnTo>
                    <a:pt x="646201" y="237388"/>
                  </a:lnTo>
                  <a:lnTo>
                    <a:pt x="633996" y="227444"/>
                  </a:lnTo>
                  <a:lnTo>
                    <a:pt x="624027" y="215658"/>
                  </a:lnTo>
                  <a:lnTo>
                    <a:pt x="608761" y="175183"/>
                  </a:lnTo>
                  <a:lnTo>
                    <a:pt x="606183" y="134569"/>
                  </a:lnTo>
                  <a:lnTo>
                    <a:pt x="607034" y="115265"/>
                  </a:lnTo>
                  <a:lnTo>
                    <a:pt x="619582" y="69557"/>
                  </a:lnTo>
                  <a:lnTo>
                    <a:pt x="637882" y="47015"/>
                  </a:lnTo>
                  <a:lnTo>
                    <a:pt x="646201" y="39306"/>
                  </a:lnTo>
                  <a:close/>
                </a:path>
                <a:path w="813435" h="287654">
                  <a:moveTo>
                    <a:pt x="702373" y="184467"/>
                  </a:moveTo>
                  <a:lnTo>
                    <a:pt x="700798" y="181444"/>
                  </a:lnTo>
                  <a:lnTo>
                    <a:pt x="699414" y="178422"/>
                  </a:lnTo>
                  <a:lnTo>
                    <a:pt x="696455" y="175399"/>
                  </a:lnTo>
                  <a:lnTo>
                    <a:pt x="693508" y="173888"/>
                  </a:lnTo>
                  <a:lnTo>
                    <a:pt x="686015" y="173888"/>
                  </a:lnTo>
                  <a:lnTo>
                    <a:pt x="683056" y="175399"/>
                  </a:lnTo>
                  <a:lnTo>
                    <a:pt x="680097" y="178422"/>
                  </a:lnTo>
                  <a:lnTo>
                    <a:pt x="678726" y="181444"/>
                  </a:lnTo>
                  <a:lnTo>
                    <a:pt x="677138" y="184467"/>
                  </a:lnTo>
                  <a:lnTo>
                    <a:pt x="677138" y="192024"/>
                  </a:lnTo>
                  <a:lnTo>
                    <a:pt x="678726" y="195059"/>
                  </a:lnTo>
                  <a:lnTo>
                    <a:pt x="680097" y="196570"/>
                  </a:lnTo>
                  <a:lnTo>
                    <a:pt x="683056" y="199593"/>
                  </a:lnTo>
                  <a:lnTo>
                    <a:pt x="686015" y="201104"/>
                  </a:lnTo>
                  <a:lnTo>
                    <a:pt x="690549" y="201104"/>
                  </a:lnTo>
                  <a:lnTo>
                    <a:pt x="693508" y="201104"/>
                  </a:lnTo>
                  <a:lnTo>
                    <a:pt x="696455" y="199593"/>
                  </a:lnTo>
                  <a:lnTo>
                    <a:pt x="699414" y="196570"/>
                  </a:lnTo>
                  <a:lnTo>
                    <a:pt x="700798" y="195059"/>
                  </a:lnTo>
                  <a:lnTo>
                    <a:pt x="702373" y="192024"/>
                  </a:lnTo>
                  <a:lnTo>
                    <a:pt x="702373" y="184467"/>
                  </a:lnTo>
                  <a:close/>
                </a:path>
                <a:path w="813435" h="287654">
                  <a:moveTo>
                    <a:pt x="813142" y="34772"/>
                  </a:moveTo>
                  <a:lnTo>
                    <a:pt x="811771" y="33261"/>
                  </a:lnTo>
                  <a:lnTo>
                    <a:pt x="808812" y="34772"/>
                  </a:lnTo>
                  <a:lnTo>
                    <a:pt x="807237" y="37795"/>
                  </a:lnTo>
                  <a:lnTo>
                    <a:pt x="805853" y="37795"/>
                  </a:lnTo>
                  <a:lnTo>
                    <a:pt x="804278" y="39306"/>
                  </a:lnTo>
                  <a:lnTo>
                    <a:pt x="751052" y="39306"/>
                  </a:lnTo>
                  <a:lnTo>
                    <a:pt x="726020" y="95262"/>
                  </a:lnTo>
                  <a:lnTo>
                    <a:pt x="726020" y="99796"/>
                  </a:lnTo>
                  <a:lnTo>
                    <a:pt x="730364" y="99796"/>
                  </a:lnTo>
                  <a:lnTo>
                    <a:pt x="738187" y="100342"/>
                  </a:lnTo>
                  <a:lnTo>
                    <a:pt x="776478" y="115049"/>
                  </a:lnTo>
                  <a:lnTo>
                    <a:pt x="794029" y="151206"/>
                  </a:lnTo>
                  <a:lnTo>
                    <a:pt x="793470" y="159092"/>
                  </a:lnTo>
                  <a:lnTo>
                    <a:pt x="767892" y="191198"/>
                  </a:lnTo>
                  <a:lnTo>
                    <a:pt x="761504" y="192024"/>
                  </a:lnTo>
                  <a:lnTo>
                    <a:pt x="758545" y="192024"/>
                  </a:lnTo>
                  <a:lnTo>
                    <a:pt x="752640" y="189001"/>
                  </a:lnTo>
                  <a:lnTo>
                    <a:pt x="745147" y="184467"/>
                  </a:lnTo>
                  <a:lnTo>
                    <a:pt x="737857" y="179933"/>
                  </a:lnTo>
                  <a:lnTo>
                    <a:pt x="731939" y="176911"/>
                  </a:lnTo>
                  <a:lnTo>
                    <a:pt x="724446" y="176911"/>
                  </a:lnTo>
                  <a:lnTo>
                    <a:pt x="721487" y="178422"/>
                  </a:lnTo>
                  <a:lnTo>
                    <a:pt x="720115" y="179933"/>
                  </a:lnTo>
                  <a:lnTo>
                    <a:pt x="718540" y="181444"/>
                  </a:lnTo>
                  <a:lnTo>
                    <a:pt x="718540" y="192024"/>
                  </a:lnTo>
                  <a:lnTo>
                    <a:pt x="721487" y="196570"/>
                  </a:lnTo>
                  <a:lnTo>
                    <a:pt x="728980" y="198081"/>
                  </a:lnTo>
                  <a:lnTo>
                    <a:pt x="733323" y="199593"/>
                  </a:lnTo>
                  <a:lnTo>
                    <a:pt x="740803" y="201104"/>
                  </a:lnTo>
                  <a:lnTo>
                    <a:pt x="748106" y="201104"/>
                  </a:lnTo>
                  <a:lnTo>
                    <a:pt x="760882" y="199974"/>
                  </a:lnTo>
                  <a:lnTo>
                    <a:pt x="772693" y="196570"/>
                  </a:lnTo>
                  <a:lnTo>
                    <a:pt x="781494" y="192024"/>
                  </a:lnTo>
                  <a:lnTo>
                    <a:pt x="783691" y="190893"/>
                  </a:lnTo>
                  <a:lnTo>
                    <a:pt x="810653" y="152768"/>
                  </a:lnTo>
                  <a:lnTo>
                    <a:pt x="811771" y="140614"/>
                  </a:lnTo>
                  <a:lnTo>
                    <a:pt x="811771" y="133057"/>
                  </a:lnTo>
                  <a:lnTo>
                    <a:pt x="794029" y="99796"/>
                  </a:lnTo>
                  <a:lnTo>
                    <a:pt x="789216" y="95262"/>
                  </a:lnTo>
                  <a:lnTo>
                    <a:pt x="752081" y="80632"/>
                  </a:lnTo>
                  <a:lnTo>
                    <a:pt x="743762" y="78625"/>
                  </a:lnTo>
                  <a:lnTo>
                    <a:pt x="752640" y="57454"/>
                  </a:lnTo>
                  <a:lnTo>
                    <a:pt x="804278" y="57454"/>
                  </a:lnTo>
                  <a:lnTo>
                    <a:pt x="804278" y="55943"/>
                  </a:lnTo>
                  <a:lnTo>
                    <a:pt x="813142" y="3477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104" name="object 104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2469410" y="6180675"/>
              <a:ext cx="94611" cy="167843"/>
            </a:xfrm>
            <a:prstGeom prst="rect">
              <a:avLst/>
            </a:prstGeom>
          </p:spPr>
        </p:pic>
        <p:sp>
          <p:nvSpPr>
            <p:cNvPr id="105" name="object 105"/>
            <p:cNvSpPr/>
            <p:nvPr/>
          </p:nvSpPr>
          <p:spPr>
            <a:xfrm>
              <a:off x="2583141" y="6183697"/>
              <a:ext cx="60960" cy="205740"/>
            </a:xfrm>
            <a:custGeom>
              <a:avLst/>
              <a:gdLst/>
              <a:ahLst/>
              <a:cxnLst/>
              <a:rect l="l" t="t" r="r" b="b"/>
              <a:pathLst>
                <a:path w="60960" h="205739">
                  <a:moveTo>
                    <a:pt x="2956" y="0"/>
                  </a:moveTo>
                  <a:lnTo>
                    <a:pt x="0" y="3021"/>
                  </a:lnTo>
                  <a:lnTo>
                    <a:pt x="11398" y="12715"/>
                  </a:lnTo>
                  <a:lnTo>
                    <a:pt x="20967" y="23824"/>
                  </a:lnTo>
                  <a:lnTo>
                    <a:pt x="36852" y="62473"/>
                  </a:lnTo>
                  <a:lnTo>
                    <a:pt x="40012" y="105850"/>
                  </a:lnTo>
                  <a:lnTo>
                    <a:pt x="39165" y="125389"/>
                  </a:lnTo>
                  <a:lnTo>
                    <a:pt x="26609" y="172382"/>
                  </a:lnTo>
                  <a:lnTo>
                    <a:pt x="0" y="201111"/>
                  </a:lnTo>
                  <a:lnTo>
                    <a:pt x="2956" y="205646"/>
                  </a:lnTo>
                  <a:lnTo>
                    <a:pt x="7490" y="202622"/>
                  </a:lnTo>
                  <a:lnTo>
                    <a:pt x="11826" y="198085"/>
                  </a:lnTo>
                  <a:lnTo>
                    <a:pt x="19316" y="193550"/>
                  </a:lnTo>
                  <a:lnTo>
                    <a:pt x="47111" y="157993"/>
                  </a:lnTo>
                  <a:lnTo>
                    <a:pt x="59550" y="120027"/>
                  </a:lnTo>
                  <a:lnTo>
                    <a:pt x="60708" y="102827"/>
                  </a:lnTo>
                  <a:lnTo>
                    <a:pt x="59286" y="83190"/>
                  </a:lnTo>
                  <a:lnTo>
                    <a:pt x="37056" y="30258"/>
                  </a:lnTo>
                  <a:lnTo>
                    <a:pt x="11804" y="5370"/>
                  </a:lnTo>
                  <a:lnTo>
                    <a:pt x="295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106" name="object 106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2694112" y="6232086"/>
              <a:ext cx="107817" cy="113409"/>
            </a:xfrm>
            <a:prstGeom prst="rect">
              <a:avLst/>
            </a:prstGeom>
          </p:spPr>
        </p:pic>
        <p:sp>
          <p:nvSpPr>
            <p:cNvPr id="107" name="object 107"/>
            <p:cNvSpPr/>
            <p:nvPr/>
          </p:nvSpPr>
          <p:spPr>
            <a:xfrm>
              <a:off x="2855137" y="6183706"/>
              <a:ext cx="318135" cy="205740"/>
            </a:xfrm>
            <a:custGeom>
              <a:avLst/>
              <a:gdLst/>
              <a:ahLst/>
              <a:cxnLst/>
              <a:rect l="l" t="t" r="r" b="b"/>
              <a:pathLst>
                <a:path w="318135" h="205739">
                  <a:moveTo>
                    <a:pt x="60718" y="3022"/>
                  </a:moveTo>
                  <a:lnTo>
                    <a:pt x="23660" y="30251"/>
                  </a:lnTo>
                  <a:lnTo>
                    <a:pt x="1422" y="81483"/>
                  </a:lnTo>
                  <a:lnTo>
                    <a:pt x="0" y="101307"/>
                  </a:lnTo>
                  <a:lnTo>
                    <a:pt x="1663" y="122288"/>
                  </a:lnTo>
                  <a:lnTo>
                    <a:pt x="14973" y="160845"/>
                  </a:lnTo>
                  <a:lnTo>
                    <a:pt x="43294" y="194297"/>
                  </a:lnTo>
                  <a:lnTo>
                    <a:pt x="57759" y="205638"/>
                  </a:lnTo>
                  <a:lnTo>
                    <a:pt x="60718" y="201104"/>
                  </a:lnTo>
                  <a:lnTo>
                    <a:pt x="49288" y="191160"/>
                  </a:lnTo>
                  <a:lnTo>
                    <a:pt x="39573" y="179374"/>
                  </a:lnTo>
                  <a:lnTo>
                    <a:pt x="23279" y="138899"/>
                  </a:lnTo>
                  <a:lnTo>
                    <a:pt x="20701" y="98285"/>
                  </a:lnTo>
                  <a:lnTo>
                    <a:pt x="21551" y="78981"/>
                  </a:lnTo>
                  <a:lnTo>
                    <a:pt x="34099" y="33274"/>
                  </a:lnTo>
                  <a:lnTo>
                    <a:pt x="52400" y="10731"/>
                  </a:lnTo>
                  <a:lnTo>
                    <a:pt x="60718" y="3022"/>
                  </a:lnTo>
                  <a:close/>
                </a:path>
                <a:path w="318135" h="205739">
                  <a:moveTo>
                    <a:pt x="118465" y="148183"/>
                  </a:moveTo>
                  <a:lnTo>
                    <a:pt x="116890" y="145161"/>
                  </a:lnTo>
                  <a:lnTo>
                    <a:pt x="110972" y="139115"/>
                  </a:lnTo>
                  <a:lnTo>
                    <a:pt x="108013" y="137604"/>
                  </a:lnTo>
                  <a:lnTo>
                    <a:pt x="100723" y="137604"/>
                  </a:lnTo>
                  <a:lnTo>
                    <a:pt x="97764" y="139115"/>
                  </a:lnTo>
                  <a:lnTo>
                    <a:pt x="96189" y="142138"/>
                  </a:lnTo>
                  <a:lnTo>
                    <a:pt x="93230" y="145161"/>
                  </a:lnTo>
                  <a:lnTo>
                    <a:pt x="91859" y="148183"/>
                  </a:lnTo>
                  <a:lnTo>
                    <a:pt x="91859" y="155740"/>
                  </a:lnTo>
                  <a:lnTo>
                    <a:pt x="93230" y="158775"/>
                  </a:lnTo>
                  <a:lnTo>
                    <a:pt x="94818" y="160286"/>
                  </a:lnTo>
                  <a:lnTo>
                    <a:pt x="97764" y="163309"/>
                  </a:lnTo>
                  <a:lnTo>
                    <a:pt x="100723" y="164820"/>
                  </a:lnTo>
                  <a:lnTo>
                    <a:pt x="105067" y="164820"/>
                  </a:lnTo>
                  <a:lnTo>
                    <a:pt x="108013" y="164820"/>
                  </a:lnTo>
                  <a:lnTo>
                    <a:pt x="110972" y="163309"/>
                  </a:lnTo>
                  <a:lnTo>
                    <a:pt x="113931" y="160286"/>
                  </a:lnTo>
                  <a:lnTo>
                    <a:pt x="116890" y="158775"/>
                  </a:lnTo>
                  <a:lnTo>
                    <a:pt x="118465" y="155740"/>
                  </a:lnTo>
                  <a:lnTo>
                    <a:pt x="118465" y="148183"/>
                  </a:lnTo>
                  <a:close/>
                </a:path>
                <a:path w="318135" h="205739">
                  <a:moveTo>
                    <a:pt x="233692" y="65405"/>
                  </a:moveTo>
                  <a:lnTo>
                    <a:pt x="220370" y="21170"/>
                  </a:lnTo>
                  <a:lnTo>
                    <a:pt x="211505" y="11112"/>
                  </a:lnTo>
                  <a:lnTo>
                    <a:pt x="211505" y="62001"/>
                  </a:lnTo>
                  <a:lnTo>
                    <a:pt x="211505" y="69557"/>
                  </a:lnTo>
                  <a:lnTo>
                    <a:pt x="210121" y="74091"/>
                  </a:lnTo>
                  <a:lnTo>
                    <a:pt x="210121" y="83172"/>
                  </a:lnTo>
                  <a:lnTo>
                    <a:pt x="208546" y="84683"/>
                  </a:lnTo>
                  <a:lnTo>
                    <a:pt x="205587" y="87706"/>
                  </a:lnTo>
                  <a:lnTo>
                    <a:pt x="199669" y="90728"/>
                  </a:lnTo>
                  <a:lnTo>
                    <a:pt x="195338" y="93751"/>
                  </a:lnTo>
                  <a:lnTo>
                    <a:pt x="189420" y="95262"/>
                  </a:lnTo>
                  <a:lnTo>
                    <a:pt x="184886" y="95262"/>
                  </a:lnTo>
                  <a:lnTo>
                    <a:pt x="155968" y="65405"/>
                  </a:lnTo>
                  <a:lnTo>
                    <a:pt x="153949" y="48387"/>
                  </a:lnTo>
                  <a:lnTo>
                    <a:pt x="154470" y="38747"/>
                  </a:lnTo>
                  <a:lnTo>
                    <a:pt x="171678" y="7569"/>
                  </a:lnTo>
                  <a:lnTo>
                    <a:pt x="178981" y="7569"/>
                  </a:lnTo>
                  <a:lnTo>
                    <a:pt x="209283" y="39509"/>
                  </a:lnTo>
                  <a:lnTo>
                    <a:pt x="211505" y="62001"/>
                  </a:lnTo>
                  <a:lnTo>
                    <a:pt x="211505" y="11112"/>
                  </a:lnTo>
                  <a:lnTo>
                    <a:pt x="206654" y="7569"/>
                  </a:lnTo>
                  <a:lnTo>
                    <a:pt x="203784" y="5486"/>
                  </a:lnTo>
                  <a:lnTo>
                    <a:pt x="193014" y="1397"/>
                  </a:lnTo>
                  <a:lnTo>
                    <a:pt x="180555" y="0"/>
                  </a:lnTo>
                  <a:lnTo>
                    <a:pt x="170815" y="1104"/>
                  </a:lnTo>
                  <a:lnTo>
                    <a:pt x="140652" y="25146"/>
                  </a:lnTo>
                  <a:lnTo>
                    <a:pt x="133248" y="57467"/>
                  </a:lnTo>
                  <a:lnTo>
                    <a:pt x="133819" y="67132"/>
                  </a:lnTo>
                  <a:lnTo>
                    <a:pt x="156857" y="102260"/>
                  </a:lnTo>
                  <a:lnTo>
                    <a:pt x="174637" y="105854"/>
                  </a:lnTo>
                  <a:lnTo>
                    <a:pt x="177596" y="105854"/>
                  </a:lnTo>
                  <a:lnTo>
                    <a:pt x="181940" y="104330"/>
                  </a:lnTo>
                  <a:lnTo>
                    <a:pt x="186461" y="104330"/>
                  </a:lnTo>
                  <a:lnTo>
                    <a:pt x="193763" y="102819"/>
                  </a:lnTo>
                  <a:lnTo>
                    <a:pt x="199669" y="99796"/>
                  </a:lnTo>
                  <a:lnTo>
                    <a:pt x="205587" y="95262"/>
                  </a:lnTo>
                  <a:lnTo>
                    <a:pt x="210121" y="92240"/>
                  </a:lnTo>
                  <a:lnTo>
                    <a:pt x="192011" y="130048"/>
                  </a:lnTo>
                  <a:lnTo>
                    <a:pt x="158280" y="157264"/>
                  </a:lnTo>
                  <a:lnTo>
                    <a:pt x="152361" y="158775"/>
                  </a:lnTo>
                  <a:lnTo>
                    <a:pt x="146456" y="161798"/>
                  </a:lnTo>
                  <a:lnTo>
                    <a:pt x="139166" y="163309"/>
                  </a:lnTo>
                  <a:lnTo>
                    <a:pt x="139166" y="167843"/>
                  </a:lnTo>
                  <a:lnTo>
                    <a:pt x="182245" y="156083"/>
                  </a:lnTo>
                  <a:lnTo>
                    <a:pt x="214083" y="128130"/>
                  </a:lnTo>
                  <a:lnTo>
                    <a:pt x="230619" y="93751"/>
                  </a:lnTo>
                  <a:lnTo>
                    <a:pt x="230911" y="92240"/>
                  </a:lnTo>
                  <a:lnTo>
                    <a:pt x="232435" y="84683"/>
                  </a:lnTo>
                  <a:lnTo>
                    <a:pt x="233438" y="75793"/>
                  </a:lnTo>
                  <a:lnTo>
                    <a:pt x="233667" y="69557"/>
                  </a:lnTo>
                  <a:lnTo>
                    <a:pt x="233692" y="65405"/>
                  </a:lnTo>
                  <a:close/>
                </a:path>
                <a:path w="318135" h="205739">
                  <a:moveTo>
                    <a:pt x="317931" y="102819"/>
                  </a:moveTo>
                  <a:lnTo>
                    <a:pt x="312242" y="64833"/>
                  </a:lnTo>
                  <a:lnTo>
                    <a:pt x="294284" y="30251"/>
                  </a:lnTo>
                  <a:lnTo>
                    <a:pt x="260388" y="0"/>
                  </a:lnTo>
                  <a:lnTo>
                    <a:pt x="257429" y="3022"/>
                  </a:lnTo>
                  <a:lnTo>
                    <a:pt x="268706" y="12712"/>
                  </a:lnTo>
                  <a:lnTo>
                    <a:pt x="278218" y="23825"/>
                  </a:lnTo>
                  <a:lnTo>
                    <a:pt x="294170" y="62471"/>
                  </a:lnTo>
                  <a:lnTo>
                    <a:pt x="297243" y="105854"/>
                  </a:lnTo>
                  <a:lnTo>
                    <a:pt x="296405" y="125387"/>
                  </a:lnTo>
                  <a:lnTo>
                    <a:pt x="282397" y="172491"/>
                  </a:lnTo>
                  <a:lnTo>
                    <a:pt x="257429" y="201104"/>
                  </a:lnTo>
                  <a:lnTo>
                    <a:pt x="260388" y="205638"/>
                  </a:lnTo>
                  <a:lnTo>
                    <a:pt x="264718" y="202615"/>
                  </a:lnTo>
                  <a:lnTo>
                    <a:pt x="269252" y="198081"/>
                  </a:lnTo>
                  <a:lnTo>
                    <a:pt x="276542" y="193548"/>
                  </a:lnTo>
                  <a:lnTo>
                    <a:pt x="304368" y="157988"/>
                  </a:lnTo>
                  <a:lnTo>
                    <a:pt x="316877" y="120027"/>
                  </a:lnTo>
                  <a:lnTo>
                    <a:pt x="317677" y="111633"/>
                  </a:lnTo>
                  <a:lnTo>
                    <a:pt x="317931" y="10281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108" name="object 108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3210137" y="6183697"/>
              <a:ext cx="180352" cy="205646"/>
            </a:xfrm>
            <a:prstGeom prst="rect">
              <a:avLst/>
            </a:prstGeom>
          </p:spPr>
        </p:pic>
        <p:sp>
          <p:nvSpPr>
            <p:cNvPr id="109" name="object 109"/>
            <p:cNvSpPr/>
            <p:nvPr/>
          </p:nvSpPr>
          <p:spPr>
            <a:xfrm>
              <a:off x="3414141" y="6183706"/>
              <a:ext cx="232410" cy="205740"/>
            </a:xfrm>
            <a:custGeom>
              <a:avLst/>
              <a:gdLst/>
              <a:ahLst/>
              <a:cxnLst/>
              <a:rect l="l" t="t" r="r" b="b"/>
              <a:pathLst>
                <a:path w="232410" h="205739">
                  <a:moveTo>
                    <a:pt x="60706" y="102819"/>
                  </a:moveTo>
                  <a:lnTo>
                    <a:pt x="54419" y="64833"/>
                  </a:lnTo>
                  <a:lnTo>
                    <a:pt x="37045" y="30251"/>
                  </a:lnTo>
                  <a:lnTo>
                    <a:pt x="2946" y="0"/>
                  </a:lnTo>
                  <a:lnTo>
                    <a:pt x="0" y="3022"/>
                  </a:lnTo>
                  <a:lnTo>
                    <a:pt x="11176" y="12712"/>
                  </a:lnTo>
                  <a:lnTo>
                    <a:pt x="20370" y="23825"/>
                  </a:lnTo>
                  <a:lnTo>
                    <a:pt x="36842" y="62471"/>
                  </a:lnTo>
                  <a:lnTo>
                    <a:pt x="40005" y="105854"/>
                  </a:lnTo>
                  <a:lnTo>
                    <a:pt x="39141" y="125387"/>
                  </a:lnTo>
                  <a:lnTo>
                    <a:pt x="25158" y="172491"/>
                  </a:lnTo>
                  <a:lnTo>
                    <a:pt x="0" y="201104"/>
                  </a:lnTo>
                  <a:lnTo>
                    <a:pt x="1574" y="205638"/>
                  </a:lnTo>
                  <a:lnTo>
                    <a:pt x="5905" y="202615"/>
                  </a:lnTo>
                  <a:lnTo>
                    <a:pt x="11823" y="198081"/>
                  </a:lnTo>
                  <a:lnTo>
                    <a:pt x="19316" y="193548"/>
                  </a:lnTo>
                  <a:lnTo>
                    <a:pt x="47104" y="157988"/>
                  </a:lnTo>
                  <a:lnTo>
                    <a:pt x="59550" y="120027"/>
                  </a:lnTo>
                  <a:lnTo>
                    <a:pt x="60413" y="111633"/>
                  </a:lnTo>
                  <a:lnTo>
                    <a:pt x="60706" y="102819"/>
                  </a:lnTo>
                  <a:close/>
                </a:path>
                <a:path w="232410" h="205739">
                  <a:moveTo>
                    <a:pt x="232181" y="113411"/>
                  </a:moveTo>
                  <a:lnTo>
                    <a:pt x="122796" y="113411"/>
                  </a:lnTo>
                  <a:lnTo>
                    <a:pt x="122796" y="130035"/>
                  </a:lnTo>
                  <a:lnTo>
                    <a:pt x="232181" y="130035"/>
                  </a:lnTo>
                  <a:lnTo>
                    <a:pt x="232181" y="113411"/>
                  </a:lnTo>
                  <a:close/>
                </a:path>
                <a:path w="232410" h="205739">
                  <a:moveTo>
                    <a:pt x="232181" y="81648"/>
                  </a:moveTo>
                  <a:lnTo>
                    <a:pt x="122796" y="81648"/>
                  </a:lnTo>
                  <a:lnTo>
                    <a:pt x="122796" y="98285"/>
                  </a:lnTo>
                  <a:lnTo>
                    <a:pt x="232181" y="98285"/>
                  </a:lnTo>
                  <a:lnTo>
                    <a:pt x="232181" y="8164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110" name="object 110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3709803" y="6180675"/>
              <a:ext cx="492372" cy="170867"/>
            </a:xfrm>
            <a:prstGeom prst="rect">
              <a:avLst/>
            </a:prstGeom>
          </p:spPr>
        </p:pic>
        <p:sp>
          <p:nvSpPr>
            <p:cNvPr id="111" name="object 111"/>
            <p:cNvSpPr/>
            <p:nvPr/>
          </p:nvSpPr>
          <p:spPr>
            <a:xfrm>
              <a:off x="349176" y="4964497"/>
              <a:ext cx="134620" cy="161925"/>
            </a:xfrm>
            <a:custGeom>
              <a:avLst/>
              <a:gdLst/>
              <a:ahLst/>
              <a:cxnLst/>
              <a:rect l="l" t="t" r="r" b="b"/>
              <a:pathLst>
                <a:path w="134620" h="161925">
                  <a:moveTo>
                    <a:pt x="69523" y="0"/>
                  </a:moveTo>
                  <a:lnTo>
                    <a:pt x="63606" y="0"/>
                  </a:lnTo>
                  <a:lnTo>
                    <a:pt x="0" y="161798"/>
                  </a:lnTo>
                  <a:lnTo>
                    <a:pt x="134609" y="161798"/>
                  </a:lnTo>
                  <a:lnTo>
                    <a:pt x="130350" y="151211"/>
                  </a:lnTo>
                  <a:lnTo>
                    <a:pt x="16272" y="151211"/>
                  </a:lnTo>
                  <a:lnTo>
                    <a:pt x="59168" y="40834"/>
                  </a:lnTo>
                  <a:lnTo>
                    <a:pt x="85949" y="40834"/>
                  </a:lnTo>
                  <a:lnTo>
                    <a:pt x="69523" y="0"/>
                  </a:lnTo>
                  <a:close/>
                </a:path>
                <a:path w="134620" h="161925">
                  <a:moveTo>
                    <a:pt x="85949" y="40834"/>
                  </a:moveTo>
                  <a:lnTo>
                    <a:pt x="59168" y="40834"/>
                  </a:lnTo>
                  <a:lnTo>
                    <a:pt x="103545" y="151211"/>
                  </a:lnTo>
                  <a:lnTo>
                    <a:pt x="130350" y="151211"/>
                  </a:lnTo>
                  <a:lnTo>
                    <a:pt x="85949" y="4083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12" name="object 112"/>
            <p:cNvSpPr/>
            <p:nvPr/>
          </p:nvSpPr>
          <p:spPr>
            <a:xfrm>
              <a:off x="349176" y="4964497"/>
              <a:ext cx="134620" cy="161925"/>
            </a:xfrm>
            <a:custGeom>
              <a:avLst/>
              <a:gdLst/>
              <a:ahLst/>
              <a:cxnLst/>
              <a:rect l="l" t="t" r="r" b="b"/>
              <a:pathLst>
                <a:path w="134620" h="161925">
                  <a:moveTo>
                    <a:pt x="16272" y="151211"/>
                  </a:moveTo>
                  <a:lnTo>
                    <a:pt x="103545" y="151211"/>
                  </a:lnTo>
                  <a:lnTo>
                    <a:pt x="59168" y="40834"/>
                  </a:lnTo>
                  <a:lnTo>
                    <a:pt x="16272" y="151211"/>
                  </a:lnTo>
                  <a:close/>
                </a:path>
                <a:path w="134620" h="161925">
                  <a:moveTo>
                    <a:pt x="134609" y="161798"/>
                  </a:moveTo>
                  <a:lnTo>
                    <a:pt x="0" y="161798"/>
                  </a:lnTo>
                  <a:lnTo>
                    <a:pt x="63606" y="0"/>
                  </a:lnTo>
                  <a:lnTo>
                    <a:pt x="69523" y="0"/>
                  </a:lnTo>
                  <a:lnTo>
                    <a:pt x="134609" y="161798"/>
                  </a:lnTo>
                  <a:close/>
                </a:path>
              </a:pathLst>
            </a:custGeom>
            <a:ln w="448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13" name="object 113"/>
            <p:cNvSpPr/>
            <p:nvPr/>
          </p:nvSpPr>
          <p:spPr>
            <a:xfrm>
              <a:off x="491172" y="5020449"/>
              <a:ext cx="337820" cy="168275"/>
            </a:xfrm>
            <a:custGeom>
              <a:avLst/>
              <a:gdLst/>
              <a:ahLst/>
              <a:cxnLst/>
              <a:rect l="l" t="t" r="r" b="b"/>
              <a:pathLst>
                <a:path w="337819" h="168275">
                  <a:moveTo>
                    <a:pt x="149402" y="9080"/>
                  </a:moveTo>
                  <a:lnTo>
                    <a:pt x="147916" y="4546"/>
                  </a:lnTo>
                  <a:lnTo>
                    <a:pt x="144957" y="3035"/>
                  </a:lnTo>
                  <a:lnTo>
                    <a:pt x="142011" y="0"/>
                  </a:lnTo>
                  <a:lnTo>
                    <a:pt x="131660" y="0"/>
                  </a:lnTo>
                  <a:lnTo>
                    <a:pt x="130175" y="3035"/>
                  </a:lnTo>
                  <a:lnTo>
                    <a:pt x="127215" y="6057"/>
                  </a:lnTo>
                  <a:lnTo>
                    <a:pt x="127215" y="12103"/>
                  </a:lnTo>
                  <a:lnTo>
                    <a:pt x="128701" y="12103"/>
                  </a:lnTo>
                  <a:lnTo>
                    <a:pt x="128701" y="13614"/>
                  </a:lnTo>
                  <a:lnTo>
                    <a:pt x="137566" y="22682"/>
                  </a:lnTo>
                  <a:lnTo>
                    <a:pt x="137566" y="31762"/>
                  </a:lnTo>
                  <a:lnTo>
                    <a:pt x="136093" y="34785"/>
                  </a:lnTo>
                  <a:lnTo>
                    <a:pt x="133134" y="39319"/>
                  </a:lnTo>
                  <a:lnTo>
                    <a:pt x="130175" y="45364"/>
                  </a:lnTo>
                  <a:lnTo>
                    <a:pt x="124256" y="54444"/>
                  </a:lnTo>
                  <a:lnTo>
                    <a:pt x="119824" y="60490"/>
                  </a:lnTo>
                  <a:lnTo>
                    <a:pt x="110947" y="71069"/>
                  </a:lnTo>
                  <a:lnTo>
                    <a:pt x="103555" y="80149"/>
                  </a:lnTo>
                  <a:lnTo>
                    <a:pt x="99123" y="86194"/>
                  </a:lnTo>
                  <a:lnTo>
                    <a:pt x="99123" y="87706"/>
                  </a:lnTo>
                  <a:lnTo>
                    <a:pt x="93916" y="27228"/>
                  </a:lnTo>
                  <a:lnTo>
                    <a:pt x="91706" y="1524"/>
                  </a:lnTo>
                  <a:lnTo>
                    <a:pt x="90233" y="0"/>
                  </a:lnTo>
                  <a:lnTo>
                    <a:pt x="87274" y="0"/>
                  </a:lnTo>
                  <a:lnTo>
                    <a:pt x="87274" y="1524"/>
                  </a:lnTo>
                  <a:lnTo>
                    <a:pt x="41427" y="74091"/>
                  </a:lnTo>
                  <a:lnTo>
                    <a:pt x="40208" y="62001"/>
                  </a:lnTo>
                  <a:lnTo>
                    <a:pt x="39217" y="52552"/>
                  </a:lnTo>
                  <a:lnTo>
                    <a:pt x="38100" y="42633"/>
                  </a:lnTo>
                  <a:lnTo>
                    <a:pt x="36995" y="33274"/>
                  </a:lnTo>
                  <a:lnTo>
                    <a:pt x="35623" y="18503"/>
                  </a:lnTo>
                  <a:lnTo>
                    <a:pt x="33832" y="8128"/>
                  </a:lnTo>
                  <a:lnTo>
                    <a:pt x="31775" y="2006"/>
                  </a:lnTo>
                  <a:lnTo>
                    <a:pt x="29578" y="0"/>
                  </a:lnTo>
                  <a:lnTo>
                    <a:pt x="19227" y="1524"/>
                  </a:lnTo>
                  <a:lnTo>
                    <a:pt x="14795" y="3035"/>
                  </a:lnTo>
                  <a:lnTo>
                    <a:pt x="11836" y="3035"/>
                  </a:lnTo>
                  <a:lnTo>
                    <a:pt x="8877" y="4546"/>
                  </a:lnTo>
                  <a:lnTo>
                    <a:pt x="5918" y="4546"/>
                  </a:lnTo>
                  <a:lnTo>
                    <a:pt x="2959" y="6057"/>
                  </a:lnTo>
                  <a:lnTo>
                    <a:pt x="0" y="6057"/>
                  </a:lnTo>
                  <a:lnTo>
                    <a:pt x="0" y="9080"/>
                  </a:lnTo>
                  <a:lnTo>
                    <a:pt x="10363" y="9080"/>
                  </a:lnTo>
                  <a:lnTo>
                    <a:pt x="14795" y="10591"/>
                  </a:lnTo>
                  <a:lnTo>
                    <a:pt x="20713" y="39319"/>
                  </a:lnTo>
                  <a:lnTo>
                    <a:pt x="22186" y="45364"/>
                  </a:lnTo>
                  <a:lnTo>
                    <a:pt x="22186" y="57467"/>
                  </a:lnTo>
                  <a:lnTo>
                    <a:pt x="23660" y="65024"/>
                  </a:lnTo>
                  <a:lnTo>
                    <a:pt x="23749" y="80149"/>
                  </a:lnTo>
                  <a:lnTo>
                    <a:pt x="25146" y="107365"/>
                  </a:lnTo>
                  <a:lnTo>
                    <a:pt x="26619" y="108877"/>
                  </a:lnTo>
                  <a:lnTo>
                    <a:pt x="28105" y="108877"/>
                  </a:lnTo>
                  <a:lnTo>
                    <a:pt x="28105" y="107365"/>
                  </a:lnTo>
                  <a:lnTo>
                    <a:pt x="29578" y="107365"/>
                  </a:lnTo>
                  <a:lnTo>
                    <a:pt x="49237" y="74091"/>
                  </a:lnTo>
                  <a:lnTo>
                    <a:pt x="76923" y="27228"/>
                  </a:lnTo>
                  <a:lnTo>
                    <a:pt x="84315" y="101320"/>
                  </a:lnTo>
                  <a:lnTo>
                    <a:pt x="84315" y="108877"/>
                  </a:lnTo>
                  <a:lnTo>
                    <a:pt x="85788" y="108877"/>
                  </a:lnTo>
                  <a:lnTo>
                    <a:pt x="88595" y="107480"/>
                  </a:lnTo>
                  <a:lnTo>
                    <a:pt x="92633" y="103390"/>
                  </a:lnTo>
                  <a:lnTo>
                    <a:pt x="98069" y="96761"/>
                  </a:lnTo>
                  <a:lnTo>
                    <a:pt x="105041" y="87706"/>
                  </a:lnTo>
                  <a:lnTo>
                    <a:pt x="110350" y="81775"/>
                  </a:lnTo>
                  <a:lnTo>
                    <a:pt x="115392" y="75425"/>
                  </a:lnTo>
                  <a:lnTo>
                    <a:pt x="120421" y="68783"/>
                  </a:lnTo>
                  <a:lnTo>
                    <a:pt x="125742" y="62001"/>
                  </a:lnTo>
                  <a:lnTo>
                    <a:pt x="131660" y="52933"/>
                  </a:lnTo>
                  <a:lnTo>
                    <a:pt x="136093" y="46875"/>
                  </a:lnTo>
                  <a:lnTo>
                    <a:pt x="139052" y="40830"/>
                  </a:lnTo>
                  <a:lnTo>
                    <a:pt x="143789" y="32537"/>
                  </a:lnTo>
                  <a:lnTo>
                    <a:pt x="147002" y="25527"/>
                  </a:lnTo>
                  <a:lnTo>
                    <a:pt x="148818" y="19354"/>
                  </a:lnTo>
                  <a:lnTo>
                    <a:pt x="149402" y="13614"/>
                  </a:lnTo>
                  <a:lnTo>
                    <a:pt x="149402" y="9080"/>
                  </a:lnTo>
                  <a:close/>
                </a:path>
                <a:path w="337819" h="168275">
                  <a:moveTo>
                    <a:pt x="215963" y="107365"/>
                  </a:moveTo>
                  <a:lnTo>
                    <a:pt x="190830" y="107365"/>
                  </a:lnTo>
                  <a:lnTo>
                    <a:pt x="190830" y="108877"/>
                  </a:lnTo>
                  <a:lnTo>
                    <a:pt x="195262" y="108877"/>
                  </a:lnTo>
                  <a:lnTo>
                    <a:pt x="196735" y="110388"/>
                  </a:lnTo>
                  <a:lnTo>
                    <a:pt x="199694" y="110388"/>
                  </a:lnTo>
                  <a:lnTo>
                    <a:pt x="199694" y="113411"/>
                  </a:lnTo>
                  <a:lnTo>
                    <a:pt x="173075" y="136093"/>
                  </a:lnTo>
                  <a:lnTo>
                    <a:pt x="189344" y="72580"/>
                  </a:lnTo>
                  <a:lnTo>
                    <a:pt x="189344" y="71069"/>
                  </a:lnTo>
                  <a:lnTo>
                    <a:pt x="187871" y="72580"/>
                  </a:lnTo>
                  <a:lnTo>
                    <a:pt x="183426" y="72580"/>
                  </a:lnTo>
                  <a:lnTo>
                    <a:pt x="181952" y="74091"/>
                  </a:lnTo>
                  <a:lnTo>
                    <a:pt x="173075" y="74091"/>
                  </a:lnTo>
                  <a:lnTo>
                    <a:pt x="170116" y="75615"/>
                  </a:lnTo>
                  <a:lnTo>
                    <a:pt x="168643" y="75615"/>
                  </a:lnTo>
                  <a:lnTo>
                    <a:pt x="168643" y="77127"/>
                  </a:lnTo>
                  <a:lnTo>
                    <a:pt x="174561" y="77127"/>
                  </a:lnTo>
                  <a:lnTo>
                    <a:pt x="177520" y="80149"/>
                  </a:lnTo>
                  <a:lnTo>
                    <a:pt x="177520" y="84683"/>
                  </a:lnTo>
                  <a:lnTo>
                    <a:pt x="155321" y="166331"/>
                  </a:lnTo>
                  <a:lnTo>
                    <a:pt x="165684" y="166331"/>
                  </a:lnTo>
                  <a:lnTo>
                    <a:pt x="171602" y="142138"/>
                  </a:lnTo>
                  <a:lnTo>
                    <a:pt x="177520" y="137604"/>
                  </a:lnTo>
                  <a:lnTo>
                    <a:pt x="178993" y="140627"/>
                  </a:lnTo>
                  <a:lnTo>
                    <a:pt x="180479" y="145161"/>
                  </a:lnTo>
                  <a:lnTo>
                    <a:pt x="184912" y="154241"/>
                  </a:lnTo>
                  <a:lnTo>
                    <a:pt x="186385" y="155752"/>
                  </a:lnTo>
                  <a:lnTo>
                    <a:pt x="187871" y="161798"/>
                  </a:lnTo>
                  <a:lnTo>
                    <a:pt x="193776" y="167843"/>
                  </a:lnTo>
                  <a:lnTo>
                    <a:pt x="199694" y="167843"/>
                  </a:lnTo>
                  <a:lnTo>
                    <a:pt x="202653" y="166331"/>
                  </a:lnTo>
                  <a:lnTo>
                    <a:pt x="207086" y="161798"/>
                  </a:lnTo>
                  <a:lnTo>
                    <a:pt x="207835" y="160286"/>
                  </a:lnTo>
                  <a:lnTo>
                    <a:pt x="211531" y="152730"/>
                  </a:lnTo>
                  <a:lnTo>
                    <a:pt x="210045" y="151218"/>
                  </a:lnTo>
                  <a:lnTo>
                    <a:pt x="207086" y="157264"/>
                  </a:lnTo>
                  <a:lnTo>
                    <a:pt x="204139" y="160286"/>
                  </a:lnTo>
                  <a:lnTo>
                    <a:pt x="198221" y="160286"/>
                  </a:lnTo>
                  <a:lnTo>
                    <a:pt x="196735" y="157264"/>
                  </a:lnTo>
                  <a:lnTo>
                    <a:pt x="195326" y="153860"/>
                  </a:lnTo>
                  <a:lnTo>
                    <a:pt x="190296" y="140246"/>
                  </a:lnTo>
                  <a:lnTo>
                    <a:pt x="189280" y="137604"/>
                  </a:lnTo>
                  <a:lnTo>
                    <a:pt x="188696" y="136093"/>
                  </a:lnTo>
                  <a:lnTo>
                    <a:pt x="186385" y="130048"/>
                  </a:lnTo>
                  <a:lnTo>
                    <a:pt x="204063" y="114731"/>
                  </a:lnTo>
                  <a:lnTo>
                    <a:pt x="207086" y="111899"/>
                  </a:lnTo>
                  <a:lnTo>
                    <a:pt x="213004" y="108877"/>
                  </a:lnTo>
                  <a:lnTo>
                    <a:pt x="215963" y="108877"/>
                  </a:lnTo>
                  <a:lnTo>
                    <a:pt x="215963" y="107365"/>
                  </a:lnTo>
                  <a:close/>
                </a:path>
                <a:path w="337819" h="168275">
                  <a:moveTo>
                    <a:pt x="289941" y="137604"/>
                  </a:moveTo>
                  <a:lnTo>
                    <a:pt x="226339" y="137604"/>
                  </a:lnTo>
                  <a:lnTo>
                    <a:pt x="226339" y="148183"/>
                  </a:lnTo>
                  <a:lnTo>
                    <a:pt x="289941" y="148183"/>
                  </a:lnTo>
                  <a:lnTo>
                    <a:pt x="289941" y="137604"/>
                  </a:lnTo>
                  <a:close/>
                </a:path>
                <a:path w="337819" h="168275">
                  <a:moveTo>
                    <a:pt x="289941" y="119456"/>
                  </a:moveTo>
                  <a:lnTo>
                    <a:pt x="226339" y="119456"/>
                  </a:lnTo>
                  <a:lnTo>
                    <a:pt x="226339" y="130048"/>
                  </a:lnTo>
                  <a:lnTo>
                    <a:pt x="289941" y="130048"/>
                  </a:lnTo>
                  <a:lnTo>
                    <a:pt x="289941" y="119456"/>
                  </a:lnTo>
                  <a:close/>
                </a:path>
                <a:path w="337819" h="168275">
                  <a:moveTo>
                    <a:pt x="337261" y="164820"/>
                  </a:moveTo>
                  <a:lnTo>
                    <a:pt x="332828" y="164820"/>
                  </a:lnTo>
                  <a:lnTo>
                    <a:pt x="329869" y="163309"/>
                  </a:lnTo>
                  <a:lnTo>
                    <a:pt x="328383" y="163309"/>
                  </a:lnTo>
                  <a:lnTo>
                    <a:pt x="325437" y="161798"/>
                  </a:lnTo>
                  <a:lnTo>
                    <a:pt x="325437" y="84683"/>
                  </a:lnTo>
                  <a:lnTo>
                    <a:pt x="325437" y="74091"/>
                  </a:lnTo>
                  <a:lnTo>
                    <a:pt x="323951" y="72580"/>
                  </a:lnTo>
                  <a:lnTo>
                    <a:pt x="298818" y="86194"/>
                  </a:lnTo>
                  <a:lnTo>
                    <a:pt x="298818" y="87706"/>
                  </a:lnTo>
                  <a:lnTo>
                    <a:pt x="301777" y="87706"/>
                  </a:lnTo>
                  <a:lnTo>
                    <a:pt x="303250" y="86194"/>
                  </a:lnTo>
                  <a:lnTo>
                    <a:pt x="304723" y="86194"/>
                  </a:lnTo>
                  <a:lnTo>
                    <a:pt x="306209" y="84683"/>
                  </a:lnTo>
                  <a:lnTo>
                    <a:pt x="312127" y="84683"/>
                  </a:lnTo>
                  <a:lnTo>
                    <a:pt x="312127" y="86194"/>
                  </a:lnTo>
                  <a:lnTo>
                    <a:pt x="313601" y="87706"/>
                  </a:lnTo>
                  <a:lnTo>
                    <a:pt x="313601" y="158775"/>
                  </a:lnTo>
                  <a:lnTo>
                    <a:pt x="312127" y="161798"/>
                  </a:lnTo>
                  <a:lnTo>
                    <a:pt x="310642" y="161798"/>
                  </a:lnTo>
                  <a:lnTo>
                    <a:pt x="309168" y="163309"/>
                  </a:lnTo>
                  <a:lnTo>
                    <a:pt x="306209" y="164820"/>
                  </a:lnTo>
                  <a:lnTo>
                    <a:pt x="300291" y="164820"/>
                  </a:lnTo>
                  <a:lnTo>
                    <a:pt x="300291" y="166331"/>
                  </a:lnTo>
                  <a:lnTo>
                    <a:pt x="337261" y="166331"/>
                  </a:lnTo>
                  <a:lnTo>
                    <a:pt x="337261" y="16482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114" name="object 114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847685" y="5093029"/>
              <a:ext cx="229268" cy="122476"/>
            </a:xfrm>
            <a:prstGeom prst="rect">
              <a:avLst/>
            </a:prstGeom>
          </p:spPr>
        </p:pic>
        <p:sp>
          <p:nvSpPr>
            <p:cNvPr id="115" name="object 115"/>
            <p:cNvSpPr/>
            <p:nvPr/>
          </p:nvSpPr>
          <p:spPr>
            <a:xfrm>
              <a:off x="658342" y="4925199"/>
              <a:ext cx="737235" cy="245110"/>
            </a:xfrm>
            <a:custGeom>
              <a:avLst/>
              <a:gdLst/>
              <a:ahLst/>
              <a:cxnLst/>
              <a:rect l="l" t="t" r="r" b="b"/>
              <a:pathLst>
                <a:path w="737235" h="245110">
                  <a:moveTo>
                    <a:pt x="38442" y="90716"/>
                  </a:moveTo>
                  <a:lnTo>
                    <a:pt x="29565" y="90716"/>
                  </a:lnTo>
                  <a:lnTo>
                    <a:pt x="28092" y="89204"/>
                  </a:lnTo>
                  <a:lnTo>
                    <a:pt x="26606" y="89204"/>
                  </a:lnTo>
                  <a:lnTo>
                    <a:pt x="25133" y="86182"/>
                  </a:lnTo>
                  <a:lnTo>
                    <a:pt x="25133" y="10579"/>
                  </a:lnTo>
                  <a:lnTo>
                    <a:pt x="25133" y="0"/>
                  </a:lnTo>
                  <a:lnTo>
                    <a:pt x="23660" y="0"/>
                  </a:lnTo>
                  <a:lnTo>
                    <a:pt x="0" y="12090"/>
                  </a:lnTo>
                  <a:lnTo>
                    <a:pt x="0" y="13601"/>
                  </a:lnTo>
                  <a:lnTo>
                    <a:pt x="2946" y="13601"/>
                  </a:lnTo>
                  <a:lnTo>
                    <a:pt x="4432" y="12090"/>
                  </a:lnTo>
                  <a:lnTo>
                    <a:pt x="7391" y="12090"/>
                  </a:lnTo>
                  <a:lnTo>
                    <a:pt x="8864" y="10579"/>
                  </a:lnTo>
                  <a:lnTo>
                    <a:pt x="11823" y="10579"/>
                  </a:lnTo>
                  <a:lnTo>
                    <a:pt x="11823" y="12090"/>
                  </a:lnTo>
                  <a:lnTo>
                    <a:pt x="13309" y="13601"/>
                  </a:lnTo>
                  <a:lnTo>
                    <a:pt x="13309" y="87693"/>
                  </a:lnTo>
                  <a:lnTo>
                    <a:pt x="11823" y="89204"/>
                  </a:lnTo>
                  <a:lnTo>
                    <a:pt x="8864" y="89204"/>
                  </a:lnTo>
                  <a:lnTo>
                    <a:pt x="5905" y="90716"/>
                  </a:lnTo>
                  <a:lnTo>
                    <a:pt x="0" y="90716"/>
                  </a:lnTo>
                  <a:lnTo>
                    <a:pt x="0" y="93738"/>
                  </a:lnTo>
                  <a:lnTo>
                    <a:pt x="38442" y="93738"/>
                  </a:lnTo>
                  <a:lnTo>
                    <a:pt x="38442" y="90716"/>
                  </a:lnTo>
                  <a:close/>
                </a:path>
                <a:path w="737235" h="245110">
                  <a:moveTo>
                    <a:pt x="612381" y="152717"/>
                  </a:moveTo>
                  <a:lnTo>
                    <a:pt x="502932" y="152717"/>
                  </a:lnTo>
                  <a:lnTo>
                    <a:pt x="502932" y="169341"/>
                  </a:lnTo>
                  <a:lnTo>
                    <a:pt x="612381" y="169341"/>
                  </a:lnTo>
                  <a:lnTo>
                    <a:pt x="612381" y="152717"/>
                  </a:lnTo>
                  <a:close/>
                </a:path>
                <a:path w="737235" h="245110">
                  <a:moveTo>
                    <a:pt x="612381" y="120954"/>
                  </a:moveTo>
                  <a:lnTo>
                    <a:pt x="502932" y="120954"/>
                  </a:lnTo>
                  <a:lnTo>
                    <a:pt x="502932" y="137591"/>
                  </a:lnTo>
                  <a:lnTo>
                    <a:pt x="612381" y="137591"/>
                  </a:lnTo>
                  <a:lnTo>
                    <a:pt x="612381" y="120954"/>
                  </a:lnTo>
                  <a:close/>
                </a:path>
                <a:path w="737235" h="245110">
                  <a:moveTo>
                    <a:pt x="736638" y="42329"/>
                  </a:moveTo>
                  <a:lnTo>
                    <a:pt x="701141" y="69557"/>
                  </a:lnTo>
                  <a:lnTo>
                    <a:pt x="677633" y="120789"/>
                  </a:lnTo>
                  <a:lnTo>
                    <a:pt x="675982" y="140614"/>
                  </a:lnTo>
                  <a:lnTo>
                    <a:pt x="677887" y="161594"/>
                  </a:lnTo>
                  <a:lnTo>
                    <a:pt x="692213" y="200152"/>
                  </a:lnTo>
                  <a:lnTo>
                    <a:pt x="719442" y="233603"/>
                  </a:lnTo>
                  <a:lnTo>
                    <a:pt x="733679" y="244944"/>
                  </a:lnTo>
                  <a:lnTo>
                    <a:pt x="736638" y="240411"/>
                  </a:lnTo>
                  <a:lnTo>
                    <a:pt x="725297" y="230466"/>
                  </a:lnTo>
                  <a:lnTo>
                    <a:pt x="715746" y="218681"/>
                  </a:lnTo>
                  <a:lnTo>
                    <a:pt x="699833" y="178206"/>
                  </a:lnTo>
                  <a:lnTo>
                    <a:pt x="696709" y="137591"/>
                  </a:lnTo>
                  <a:lnTo>
                    <a:pt x="697560" y="118287"/>
                  </a:lnTo>
                  <a:lnTo>
                    <a:pt x="711504" y="72580"/>
                  </a:lnTo>
                  <a:lnTo>
                    <a:pt x="728345" y="50038"/>
                  </a:lnTo>
                  <a:lnTo>
                    <a:pt x="736638" y="4232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116" name="object 116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1426060" y="4928215"/>
              <a:ext cx="1343154" cy="287290"/>
            </a:xfrm>
            <a:prstGeom prst="rect">
              <a:avLst/>
            </a:prstGeom>
          </p:spPr>
        </p:pic>
        <p:sp>
          <p:nvSpPr>
            <p:cNvPr id="117" name="object 117"/>
            <p:cNvSpPr/>
            <p:nvPr/>
          </p:nvSpPr>
          <p:spPr>
            <a:xfrm>
              <a:off x="2800159" y="4964506"/>
              <a:ext cx="226695" cy="205740"/>
            </a:xfrm>
            <a:custGeom>
              <a:avLst/>
              <a:gdLst/>
              <a:ahLst/>
              <a:cxnLst/>
              <a:rect l="l" t="t" r="r" b="b"/>
              <a:pathLst>
                <a:path w="226694" h="205739">
                  <a:moveTo>
                    <a:pt x="25247" y="148183"/>
                  </a:moveTo>
                  <a:lnTo>
                    <a:pt x="23660" y="145161"/>
                  </a:lnTo>
                  <a:lnTo>
                    <a:pt x="22288" y="142138"/>
                  </a:lnTo>
                  <a:lnTo>
                    <a:pt x="19329" y="139115"/>
                  </a:lnTo>
                  <a:lnTo>
                    <a:pt x="16370" y="137604"/>
                  </a:lnTo>
                  <a:lnTo>
                    <a:pt x="8877" y="137604"/>
                  </a:lnTo>
                  <a:lnTo>
                    <a:pt x="5918" y="139115"/>
                  </a:lnTo>
                  <a:lnTo>
                    <a:pt x="0" y="145161"/>
                  </a:lnTo>
                  <a:lnTo>
                    <a:pt x="0" y="158775"/>
                  </a:lnTo>
                  <a:lnTo>
                    <a:pt x="2959" y="160286"/>
                  </a:lnTo>
                  <a:lnTo>
                    <a:pt x="5918" y="163309"/>
                  </a:lnTo>
                  <a:lnTo>
                    <a:pt x="8877" y="164820"/>
                  </a:lnTo>
                  <a:lnTo>
                    <a:pt x="11836" y="164820"/>
                  </a:lnTo>
                  <a:lnTo>
                    <a:pt x="16370" y="164820"/>
                  </a:lnTo>
                  <a:lnTo>
                    <a:pt x="19329" y="163309"/>
                  </a:lnTo>
                  <a:lnTo>
                    <a:pt x="22288" y="160286"/>
                  </a:lnTo>
                  <a:lnTo>
                    <a:pt x="23660" y="158775"/>
                  </a:lnTo>
                  <a:lnTo>
                    <a:pt x="25247" y="155740"/>
                  </a:lnTo>
                  <a:lnTo>
                    <a:pt x="25247" y="148183"/>
                  </a:lnTo>
                  <a:close/>
                </a:path>
                <a:path w="226694" h="205739">
                  <a:moveTo>
                    <a:pt x="142125" y="67132"/>
                  </a:moveTo>
                  <a:lnTo>
                    <a:pt x="127381" y="21170"/>
                  </a:lnTo>
                  <a:lnTo>
                    <a:pt x="118503" y="11099"/>
                  </a:lnTo>
                  <a:lnTo>
                    <a:pt x="118503" y="62001"/>
                  </a:lnTo>
                  <a:lnTo>
                    <a:pt x="118503" y="81648"/>
                  </a:lnTo>
                  <a:lnTo>
                    <a:pt x="116928" y="83172"/>
                  </a:lnTo>
                  <a:lnTo>
                    <a:pt x="116928" y="84683"/>
                  </a:lnTo>
                  <a:lnTo>
                    <a:pt x="113969" y="87706"/>
                  </a:lnTo>
                  <a:lnTo>
                    <a:pt x="102133" y="93751"/>
                  </a:lnTo>
                  <a:lnTo>
                    <a:pt x="97802" y="95262"/>
                  </a:lnTo>
                  <a:lnTo>
                    <a:pt x="91884" y="95262"/>
                  </a:lnTo>
                  <a:lnTo>
                    <a:pt x="63563" y="65405"/>
                  </a:lnTo>
                  <a:lnTo>
                    <a:pt x="62369" y="50114"/>
                  </a:lnTo>
                  <a:lnTo>
                    <a:pt x="62496" y="42722"/>
                  </a:lnTo>
                  <a:lnTo>
                    <a:pt x="80060" y="7569"/>
                  </a:lnTo>
                  <a:lnTo>
                    <a:pt x="87350" y="7569"/>
                  </a:lnTo>
                  <a:lnTo>
                    <a:pt x="116459" y="39509"/>
                  </a:lnTo>
                  <a:lnTo>
                    <a:pt x="118503" y="62001"/>
                  </a:lnTo>
                  <a:lnTo>
                    <a:pt x="118503" y="11099"/>
                  </a:lnTo>
                  <a:lnTo>
                    <a:pt x="113715" y="7569"/>
                  </a:lnTo>
                  <a:lnTo>
                    <a:pt x="110883" y="5486"/>
                  </a:lnTo>
                  <a:lnTo>
                    <a:pt x="100507" y="1397"/>
                  </a:lnTo>
                  <a:lnTo>
                    <a:pt x="88925" y="0"/>
                  </a:lnTo>
                  <a:lnTo>
                    <a:pt x="78587" y="1104"/>
                  </a:lnTo>
                  <a:lnTo>
                    <a:pt x="47599" y="25146"/>
                  </a:lnTo>
                  <a:lnTo>
                    <a:pt x="40030" y="57467"/>
                  </a:lnTo>
                  <a:lnTo>
                    <a:pt x="40855" y="67132"/>
                  </a:lnTo>
                  <a:lnTo>
                    <a:pt x="65214" y="102260"/>
                  </a:lnTo>
                  <a:lnTo>
                    <a:pt x="83007" y="105854"/>
                  </a:lnTo>
                  <a:lnTo>
                    <a:pt x="85966" y="105854"/>
                  </a:lnTo>
                  <a:lnTo>
                    <a:pt x="90309" y="104330"/>
                  </a:lnTo>
                  <a:lnTo>
                    <a:pt x="93268" y="104330"/>
                  </a:lnTo>
                  <a:lnTo>
                    <a:pt x="100761" y="102819"/>
                  </a:lnTo>
                  <a:lnTo>
                    <a:pt x="108051" y="99796"/>
                  </a:lnTo>
                  <a:lnTo>
                    <a:pt x="113969" y="95262"/>
                  </a:lnTo>
                  <a:lnTo>
                    <a:pt x="116928" y="92240"/>
                  </a:lnTo>
                  <a:lnTo>
                    <a:pt x="116370" y="97294"/>
                  </a:lnTo>
                  <a:lnTo>
                    <a:pt x="114706" y="103200"/>
                  </a:lnTo>
                  <a:lnTo>
                    <a:pt x="111937" y="109677"/>
                  </a:lnTo>
                  <a:lnTo>
                    <a:pt x="108051" y="116433"/>
                  </a:lnTo>
                  <a:lnTo>
                    <a:pt x="104482" y="123240"/>
                  </a:lnTo>
                  <a:lnTo>
                    <a:pt x="73037" y="153860"/>
                  </a:lnTo>
                  <a:lnTo>
                    <a:pt x="60731" y="158775"/>
                  </a:lnTo>
                  <a:lnTo>
                    <a:pt x="54813" y="161798"/>
                  </a:lnTo>
                  <a:lnTo>
                    <a:pt x="45948" y="163309"/>
                  </a:lnTo>
                  <a:lnTo>
                    <a:pt x="47523" y="167843"/>
                  </a:lnTo>
                  <a:lnTo>
                    <a:pt x="56908" y="166446"/>
                  </a:lnTo>
                  <a:lnTo>
                    <a:pt x="99225" y="150456"/>
                  </a:lnTo>
                  <a:lnTo>
                    <a:pt x="126809" y="120027"/>
                  </a:lnTo>
                  <a:lnTo>
                    <a:pt x="138150" y="92240"/>
                  </a:lnTo>
                  <a:lnTo>
                    <a:pt x="140119" y="84683"/>
                  </a:lnTo>
                  <a:lnTo>
                    <a:pt x="141630" y="75603"/>
                  </a:lnTo>
                  <a:lnTo>
                    <a:pt x="142125" y="67132"/>
                  </a:lnTo>
                  <a:close/>
                </a:path>
                <a:path w="226694" h="205739">
                  <a:moveTo>
                    <a:pt x="226352" y="102819"/>
                  </a:moveTo>
                  <a:lnTo>
                    <a:pt x="220065" y="64833"/>
                  </a:lnTo>
                  <a:lnTo>
                    <a:pt x="202692" y="30251"/>
                  </a:lnTo>
                  <a:lnTo>
                    <a:pt x="168783" y="0"/>
                  </a:lnTo>
                  <a:lnTo>
                    <a:pt x="165823" y="3022"/>
                  </a:lnTo>
                  <a:lnTo>
                    <a:pt x="176898" y="12712"/>
                  </a:lnTo>
                  <a:lnTo>
                    <a:pt x="185940" y="23825"/>
                  </a:lnTo>
                  <a:lnTo>
                    <a:pt x="201333" y="62471"/>
                  </a:lnTo>
                  <a:lnTo>
                    <a:pt x="205651" y="105854"/>
                  </a:lnTo>
                  <a:lnTo>
                    <a:pt x="204812" y="125387"/>
                  </a:lnTo>
                  <a:lnTo>
                    <a:pt x="190868" y="172377"/>
                  </a:lnTo>
                  <a:lnTo>
                    <a:pt x="165823" y="201104"/>
                  </a:lnTo>
                  <a:lnTo>
                    <a:pt x="167208" y="205638"/>
                  </a:lnTo>
                  <a:lnTo>
                    <a:pt x="197713" y="179755"/>
                  </a:lnTo>
                  <a:lnTo>
                    <a:pt x="219506" y="143764"/>
                  </a:lnTo>
                  <a:lnTo>
                    <a:pt x="226098" y="111633"/>
                  </a:lnTo>
                  <a:lnTo>
                    <a:pt x="226352" y="10281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118" name="object 118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3063588" y="4964497"/>
              <a:ext cx="180409" cy="205646"/>
            </a:xfrm>
            <a:prstGeom prst="rect">
              <a:avLst/>
            </a:prstGeom>
          </p:spPr>
        </p:pic>
        <p:sp>
          <p:nvSpPr>
            <p:cNvPr id="119" name="object 119"/>
            <p:cNvSpPr/>
            <p:nvPr/>
          </p:nvSpPr>
          <p:spPr>
            <a:xfrm>
              <a:off x="3266274" y="4964506"/>
              <a:ext cx="439420" cy="205740"/>
            </a:xfrm>
            <a:custGeom>
              <a:avLst/>
              <a:gdLst/>
              <a:ahLst/>
              <a:cxnLst/>
              <a:rect l="l" t="t" r="r" b="b"/>
              <a:pathLst>
                <a:path w="439420" h="205739">
                  <a:moveTo>
                    <a:pt x="62103" y="102819"/>
                  </a:moveTo>
                  <a:lnTo>
                    <a:pt x="55626" y="64833"/>
                  </a:lnTo>
                  <a:lnTo>
                    <a:pt x="36868" y="30251"/>
                  </a:lnTo>
                  <a:lnTo>
                    <a:pt x="2959" y="0"/>
                  </a:lnTo>
                  <a:lnTo>
                    <a:pt x="0" y="3022"/>
                  </a:lnTo>
                  <a:lnTo>
                    <a:pt x="11290" y="12712"/>
                  </a:lnTo>
                  <a:lnTo>
                    <a:pt x="20802" y="23825"/>
                  </a:lnTo>
                  <a:lnTo>
                    <a:pt x="36995" y="62471"/>
                  </a:lnTo>
                  <a:lnTo>
                    <a:pt x="41402" y="105854"/>
                  </a:lnTo>
                  <a:lnTo>
                    <a:pt x="40335" y="125387"/>
                  </a:lnTo>
                  <a:lnTo>
                    <a:pt x="26619" y="172377"/>
                  </a:lnTo>
                  <a:lnTo>
                    <a:pt x="0" y="201104"/>
                  </a:lnTo>
                  <a:lnTo>
                    <a:pt x="2959" y="205638"/>
                  </a:lnTo>
                  <a:lnTo>
                    <a:pt x="33439" y="179755"/>
                  </a:lnTo>
                  <a:lnTo>
                    <a:pt x="53924" y="143764"/>
                  </a:lnTo>
                  <a:lnTo>
                    <a:pt x="61595" y="111633"/>
                  </a:lnTo>
                  <a:lnTo>
                    <a:pt x="62103" y="102819"/>
                  </a:lnTo>
                  <a:close/>
                </a:path>
                <a:path w="439420" h="205739">
                  <a:moveTo>
                    <a:pt x="232257" y="113411"/>
                  </a:moveTo>
                  <a:lnTo>
                    <a:pt x="122631" y="113411"/>
                  </a:lnTo>
                  <a:lnTo>
                    <a:pt x="122631" y="130035"/>
                  </a:lnTo>
                  <a:lnTo>
                    <a:pt x="232257" y="130035"/>
                  </a:lnTo>
                  <a:lnTo>
                    <a:pt x="232257" y="113411"/>
                  </a:lnTo>
                  <a:close/>
                </a:path>
                <a:path w="439420" h="205739">
                  <a:moveTo>
                    <a:pt x="232257" y="81648"/>
                  </a:moveTo>
                  <a:lnTo>
                    <a:pt x="122631" y="81648"/>
                  </a:lnTo>
                  <a:lnTo>
                    <a:pt x="122631" y="98285"/>
                  </a:lnTo>
                  <a:lnTo>
                    <a:pt x="232257" y="98285"/>
                  </a:lnTo>
                  <a:lnTo>
                    <a:pt x="232257" y="81648"/>
                  </a:lnTo>
                  <a:close/>
                </a:path>
                <a:path w="439420" h="205739">
                  <a:moveTo>
                    <a:pt x="322364" y="145161"/>
                  </a:moveTo>
                  <a:lnTo>
                    <a:pt x="316458" y="139115"/>
                  </a:lnTo>
                  <a:lnTo>
                    <a:pt x="313499" y="137604"/>
                  </a:lnTo>
                  <a:lnTo>
                    <a:pt x="306197" y="137604"/>
                  </a:lnTo>
                  <a:lnTo>
                    <a:pt x="303237" y="139115"/>
                  </a:lnTo>
                  <a:lnTo>
                    <a:pt x="300291" y="142138"/>
                  </a:lnTo>
                  <a:lnTo>
                    <a:pt x="298704" y="145161"/>
                  </a:lnTo>
                  <a:lnTo>
                    <a:pt x="297332" y="148183"/>
                  </a:lnTo>
                  <a:lnTo>
                    <a:pt x="297332" y="155740"/>
                  </a:lnTo>
                  <a:lnTo>
                    <a:pt x="298704" y="158775"/>
                  </a:lnTo>
                  <a:lnTo>
                    <a:pt x="300291" y="160286"/>
                  </a:lnTo>
                  <a:lnTo>
                    <a:pt x="303237" y="163309"/>
                  </a:lnTo>
                  <a:lnTo>
                    <a:pt x="306197" y="164820"/>
                  </a:lnTo>
                  <a:lnTo>
                    <a:pt x="310540" y="164820"/>
                  </a:lnTo>
                  <a:lnTo>
                    <a:pt x="313499" y="164820"/>
                  </a:lnTo>
                  <a:lnTo>
                    <a:pt x="316458" y="163309"/>
                  </a:lnTo>
                  <a:lnTo>
                    <a:pt x="319405" y="160286"/>
                  </a:lnTo>
                  <a:lnTo>
                    <a:pt x="322364" y="158775"/>
                  </a:lnTo>
                  <a:lnTo>
                    <a:pt x="322364" y="145161"/>
                  </a:lnTo>
                  <a:close/>
                </a:path>
                <a:path w="439420" h="205739">
                  <a:moveTo>
                    <a:pt x="439293" y="81648"/>
                  </a:moveTo>
                  <a:lnTo>
                    <a:pt x="432384" y="40614"/>
                  </a:lnTo>
                  <a:lnTo>
                    <a:pt x="417004" y="13970"/>
                  </a:lnTo>
                  <a:lnTo>
                    <a:pt x="417004" y="84683"/>
                  </a:lnTo>
                  <a:lnTo>
                    <a:pt x="416483" y="100838"/>
                  </a:lnTo>
                  <a:lnTo>
                    <a:pt x="409714" y="139115"/>
                  </a:lnTo>
                  <a:lnTo>
                    <a:pt x="387438" y="157264"/>
                  </a:lnTo>
                  <a:lnTo>
                    <a:pt x="378091" y="155536"/>
                  </a:lnTo>
                  <a:lnTo>
                    <a:pt x="357720" y="119761"/>
                  </a:lnTo>
                  <a:lnTo>
                    <a:pt x="356590" y="100050"/>
                  </a:lnTo>
                  <a:lnTo>
                    <a:pt x="356641" y="67221"/>
                  </a:lnTo>
                  <a:lnTo>
                    <a:pt x="363537" y="25425"/>
                  </a:lnTo>
                  <a:lnTo>
                    <a:pt x="386054" y="7569"/>
                  </a:lnTo>
                  <a:lnTo>
                    <a:pt x="395147" y="9537"/>
                  </a:lnTo>
                  <a:lnTo>
                    <a:pt x="414591" y="47472"/>
                  </a:lnTo>
                  <a:lnTo>
                    <a:pt x="417004" y="84683"/>
                  </a:lnTo>
                  <a:lnTo>
                    <a:pt x="417004" y="13970"/>
                  </a:lnTo>
                  <a:lnTo>
                    <a:pt x="410273" y="7569"/>
                  </a:lnTo>
                  <a:lnTo>
                    <a:pt x="399338" y="1930"/>
                  </a:lnTo>
                  <a:lnTo>
                    <a:pt x="387438" y="0"/>
                  </a:lnTo>
                  <a:lnTo>
                    <a:pt x="373240" y="1955"/>
                  </a:lnTo>
                  <a:lnTo>
                    <a:pt x="343065" y="30251"/>
                  </a:lnTo>
                  <a:lnTo>
                    <a:pt x="333400" y="67449"/>
                  </a:lnTo>
                  <a:lnTo>
                    <a:pt x="332816" y="81648"/>
                  </a:lnTo>
                  <a:lnTo>
                    <a:pt x="333908" y="100050"/>
                  </a:lnTo>
                  <a:lnTo>
                    <a:pt x="348983" y="143649"/>
                  </a:lnTo>
                  <a:lnTo>
                    <a:pt x="386054" y="164820"/>
                  </a:lnTo>
                  <a:lnTo>
                    <a:pt x="401269" y="162293"/>
                  </a:lnTo>
                  <a:lnTo>
                    <a:pt x="431800" y="125501"/>
                  </a:lnTo>
                  <a:lnTo>
                    <a:pt x="438759" y="92964"/>
                  </a:lnTo>
                  <a:lnTo>
                    <a:pt x="439293" y="8164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120" name="object 120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3741061" y="4964497"/>
              <a:ext cx="66643" cy="161798"/>
            </a:xfrm>
            <a:prstGeom prst="rect">
              <a:avLst/>
            </a:prstGeom>
          </p:spPr>
        </p:pic>
        <p:pic>
          <p:nvPicPr>
            <p:cNvPr id="121" name="object 121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3838660" y="4967519"/>
              <a:ext cx="100556" cy="161800"/>
            </a:xfrm>
            <a:prstGeom prst="rect">
              <a:avLst/>
            </a:prstGeom>
          </p:spPr>
        </p:pic>
        <p:pic>
          <p:nvPicPr>
            <p:cNvPr id="122" name="object 122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3958539" y="4964497"/>
              <a:ext cx="104893" cy="161798"/>
            </a:xfrm>
            <a:prstGeom prst="rect">
              <a:avLst/>
            </a:prstGeom>
          </p:spPr>
        </p:pic>
        <p:pic>
          <p:nvPicPr>
            <p:cNvPr id="123" name="object 123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155447" y="76200"/>
              <a:ext cx="6542532" cy="1219200"/>
            </a:xfrm>
            <a:prstGeom prst="rect">
              <a:avLst/>
            </a:prstGeom>
          </p:spPr>
        </p:pic>
      </p:grpSp>
      <p:sp>
        <p:nvSpPr>
          <p:cNvPr id="124" name="object 124"/>
          <p:cNvSpPr txBox="1"/>
          <p:nvPr/>
        </p:nvSpPr>
        <p:spPr>
          <a:xfrm>
            <a:off x="1638401" y="4447413"/>
            <a:ext cx="77990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b="1" i="1" spc="-5" dirty="0">
                <a:solidFill>
                  <a:prstClr val="black"/>
                </a:solidFill>
                <a:latin typeface="Arial"/>
                <a:cs typeface="Arial"/>
              </a:rPr>
              <a:t>Update</a:t>
            </a:r>
            <a:r>
              <a:rPr b="1" i="1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b="1" i="1" dirty="0">
                <a:solidFill>
                  <a:srgbClr val="00AFEF"/>
                </a:solidFill>
                <a:latin typeface="Arial"/>
                <a:cs typeface="Arial"/>
              </a:rPr>
              <a:t>hidden-to-output</a:t>
            </a:r>
            <a:r>
              <a:rPr b="1" i="1" spc="-25" dirty="0">
                <a:solidFill>
                  <a:srgbClr val="00AFEF"/>
                </a:solidFill>
                <a:latin typeface="Arial"/>
                <a:cs typeface="Arial"/>
              </a:rPr>
              <a:t> </a:t>
            </a:r>
            <a:r>
              <a:rPr b="1" i="1" dirty="0">
                <a:solidFill>
                  <a:srgbClr val="00AFEF"/>
                </a:solidFill>
                <a:latin typeface="Arial"/>
                <a:cs typeface="Arial"/>
              </a:rPr>
              <a:t>weights </a:t>
            </a:r>
            <a:r>
              <a:rPr b="1" spc="-5" dirty="0">
                <a:solidFill>
                  <a:prstClr val="black"/>
                </a:solidFill>
                <a:latin typeface="Arial"/>
                <a:cs typeface="Arial"/>
              </a:rPr>
              <a:t>(</a:t>
            </a:r>
            <a:r>
              <a:rPr b="1" i="1" spc="-5" dirty="0">
                <a:solidFill>
                  <a:prstClr val="black"/>
                </a:solidFill>
                <a:latin typeface="Arial"/>
                <a:cs typeface="Arial"/>
              </a:rPr>
              <a:t>learning</a:t>
            </a:r>
            <a:r>
              <a:rPr b="1" i="1" spc="10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b="1" i="1" spc="-5" dirty="0">
                <a:solidFill>
                  <a:prstClr val="black"/>
                </a:solidFill>
                <a:latin typeface="Arial"/>
                <a:cs typeface="Arial"/>
              </a:rPr>
              <a:t>rate </a:t>
            </a:r>
            <a:r>
              <a:rPr b="1" i="1" dirty="0">
                <a:solidFill>
                  <a:prstClr val="black"/>
                </a:solidFill>
                <a:latin typeface="Arial"/>
                <a:cs typeface="Arial"/>
              </a:rPr>
              <a:t>=</a:t>
            </a:r>
            <a:r>
              <a:rPr b="1" i="1" spc="20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b="1" spc="-5" dirty="0">
                <a:solidFill>
                  <a:prstClr val="black"/>
                </a:solidFill>
                <a:latin typeface="Arial"/>
                <a:cs typeface="Arial"/>
              </a:rPr>
              <a:t>0.2):</a:t>
            </a:r>
            <a:endParaRPr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25" name="object 125"/>
          <p:cNvSpPr txBox="1"/>
          <p:nvPr/>
        </p:nvSpPr>
        <p:spPr>
          <a:xfrm>
            <a:off x="6955338" y="5576660"/>
            <a:ext cx="455295" cy="1865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spcBef>
                <a:spcPts val="135"/>
              </a:spcBef>
            </a:pPr>
            <a:r>
              <a:rPr sz="1100" i="1" spc="35" dirty="0">
                <a:solidFill>
                  <a:prstClr val="black"/>
                </a:solidFill>
                <a:latin typeface="Times New Roman"/>
                <a:cs typeface="Times New Roman"/>
              </a:rPr>
              <a:t>k</a:t>
            </a:r>
            <a:r>
              <a:rPr sz="1100" spc="-105" dirty="0">
                <a:solidFill>
                  <a:prstClr val="black"/>
                </a:solidFill>
                <a:latin typeface="Symbol"/>
                <a:cs typeface="Symbol"/>
              </a:rPr>
              <a:t></a:t>
            </a:r>
            <a:r>
              <a:rPr sz="1100" spc="-100" dirty="0">
                <a:solidFill>
                  <a:prstClr val="black"/>
                </a:solidFill>
                <a:latin typeface="Times New Roman"/>
                <a:cs typeface="Times New Roman"/>
              </a:rPr>
              <a:t>1</a:t>
            </a:r>
            <a:r>
              <a:rPr sz="1100" dirty="0">
                <a:solidFill>
                  <a:prstClr val="black"/>
                </a:solidFill>
                <a:latin typeface="Times New Roman"/>
                <a:cs typeface="Times New Roman"/>
              </a:rPr>
              <a:t>,</a:t>
            </a:r>
            <a:r>
              <a:rPr sz="1100" spc="-8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100" i="1" spc="40" dirty="0">
                <a:solidFill>
                  <a:prstClr val="black"/>
                </a:solidFill>
                <a:latin typeface="Times New Roman"/>
                <a:cs typeface="Times New Roman"/>
              </a:rPr>
              <a:t>j</a:t>
            </a:r>
            <a:r>
              <a:rPr sz="1100" spc="-105" dirty="0">
                <a:solidFill>
                  <a:prstClr val="black"/>
                </a:solidFill>
                <a:latin typeface="Symbol"/>
                <a:cs typeface="Symbol"/>
              </a:rPr>
              <a:t></a:t>
            </a:r>
            <a:r>
              <a:rPr sz="1100" spc="5" dirty="0">
                <a:solidFill>
                  <a:prstClr val="black"/>
                </a:solidFill>
                <a:latin typeface="Times New Roman"/>
                <a:cs typeface="Times New Roman"/>
              </a:rPr>
              <a:t>1</a:t>
            </a:r>
            <a:endParaRPr sz="11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126" name="object 126"/>
          <p:cNvSpPr txBox="1"/>
          <p:nvPr/>
        </p:nvSpPr>
        <p:spPr>
          <a:xfrm>
            <a:off x="6771867" y="5293409"/>
            <a:ext cx="304165" cy="3276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100">
              <a:spcBef>
                <a:spcPts val="130"/>
              </a:spcBef>
            </a:pPr>
            <a:r>
              <a:rPr sz="2925" i="1" spc="-52" baseline="-25641" dirty="0">
                <a:solidFill>
                  <a:prstClr val="black"/>
                </a:solidFill>
                <a:latin typeface="Times New Roman"/>
                <a:cs typeface="Times New Roman"/>
              </a:rPr>
              <a:t>w</a:t>
            </a:r>
            <a:r>
              <a:rPr sz="1100" spc="-35" dirty="0">
                <a:solidFill>
                  <a:prstClr val="black"/>
                </a:solidFill>
                <a:latin typeface="Times New Roman"/>
                <a:cs typeface="Times New Roman"/>
              </a:rPr>
              <a:t>1</a:t>
            </a:r>
            <a:endParaRPr sz="11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127" name="object 127"/>
          <p:cNvSpPr txBox="1"/>
          <p:nvPr/>
        </p:nvSpPr>
        <p:spPr>
          <a:xfrm>
            <a:off x="7440363" y="5406503"/>
            <a:ext cx="1805939" cy="3276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spcBef>
                <a:spcPts val="130"/>
              </a:spcBef>
            </a:pPr>
            <a:r>
              <a:rPr sz="1950" spc="185" dirty="0">
                <a:solidFill>
                  <a:prstClr val="black"/>
                </a:solidFill>
                <a:latin typeface="Symbol"/>
                <a:cs typeface="Symbol"/>
              </a:rPr>
              <a:t></a:t>
            </a:r>
            <a:r>
              <a:rPr sz="1950" spc="-25" dirty="0">
                <a:solidFill>
                  <a:prstClr val="black"/>
                </a:solidFill>
                <a:latin typeface="Times New Roman"/>
                <a:cs typeface="Times New Roman"/>
              </a:rPr>
              <a:t>.</a:t>
            </a:r>
            <a:r>
              <a:rPr sz="1950" spc="90" dirty="0">
                <a:solidFill>
                  <a:prstClr val="black"/>
                </a:solidFill>
                <a:latin typeface="Times New Roman"/>
                <a:cs typeface="Times New Roman"/>
              </a:rPr>
              <a:t>1</a:t>
            </a:r>
            <a:r>
              <a:rPr sz="1950" spc="90" dirty="0">
                <a:solidFill>
                  <a:prstClr val="black"/>
                </a:solidFill>
                <a:latin typeface="Symbol"/>
                <a:cs typeface="Symbol"/>
              </a:rPr>
              <a:t></a:t>
            </a:r>
            <a:r>
              <a:rPr sz="1950" spc="-25" dirty="0">
                <a:solidFill>
                  <a:prstClr val="black"/>
                </a:solidFill>
                <a:latin typeface="Times New Roman"/>
                <a:cs typeface="Times New Roman"/>
              </a:rPr>
              <a:t>.</a:t>
            </a:r>
            <a:r>
              <a:rPr sz="1950" spc="-35" dirty="0">
                <a:solidFill>
                  <a:prstClr val="black"/>
                </a:solidFill>
                <a:latin typeface="Times New Roman"/>
                <a:cs typeface="Times New Roman"/>
              </a:rPr>
              <a:t>0</a:t>
            </a:r>
            <a:r>
              <a:rPr sz="1950" spc="-40" dirty="0">
                <a:solidFill>
                  <a:prstClr val="black"/>
                </a:solidFill>
                <a:latin typeface="Times New Roman"/>
                <a:cs typeface="Times New Roman"/>
              </a:rPr>
              <a:t>09</a:t>
            </a:r>
            <a:r>
              <a:rPr sz="1950" spc="-5" dirty="0">
                <a:solidFill>
                  <a:prstClr val="black"/>
                </a:solidFill>
                <a:latin typeface="Times New Roman"/>
                <a:cs typeface="Times New Roman"/>
              </a:rPr>
              <a:t>5</a:t>
            </a:r>
            <a:r>
              <a:rPr sz="1950" spc="-21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950" spc="180" dirty="0">
                <a:solidFill>
                  <a:prstClr val="black"/>
                </a:solidFill>
                <a:latin typeface="Symbol"/>
                <a:cs typeface="Symbol"/>
              </a:rPr>
              <a:t></a:t>
            </a:r>
            <a:r>
              <a:rPr sz="1950" spc="-20" dirty="0">
                <a:solidFill>
                  <a:prstClr val="black"/>
                </a:solidFill>
                <a:latin typeface="Times New Roman"/>
                <a:cs typeface="Times New Roman"/>
              </a:rPr>
              <a:t>.</a:t>
            </a:r>
            <a:r>
              <a:rPr sz="1950" spc="-40" dirty="0">
                <a:solidFill>
                  <a:prstClr val="black"/>
                </a:solidFill>
                <a:latin typeface="Times New Roman"/>
                <a:cs typeface="Times New Roman"/>
              </a:rPr>
              <a:t>10</a:t>
            </a:r>
            <a:r>
              <a:rPr sz="1950" spc="-35" dirty="0">
                <a:solidFill>
                  <a:prstClr val="black"/>
                </a:solidFill>
                <a:latin typeface="Times New Roman"/>
                <a:cs typeface="Times New Roman"/>
              </a:rPr>
              <a:t>9</a:t>
            </a:r>
            <a:r>
              <a:rPr sz="1950" spc="-5" dirty="0">
                <a:solidFill>
                  <a:prstClr val="black"/>
                </a:solidFill>
                <a:latin typeface="Times New Roman"/>
                <a:cs typeface="Times New Roman"/>
              </a:rPr>
              <a:t>5</a:t>
            </a:r>
            <a:endParaRPr sz="195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128" name="object 128"/>
          <p:cNvSpPr txBox="1"/>
          <p:nvPr/>
        </p:nvSpPr>
        <p:spPr>
          <a:xfrm>
            <a:off x="6927793" y="4967060"/>
            <a:ext cx="467995" cy="1865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spcBef>
                <a:spcPts val="135"/>
              </a:spcBef>
            </a:pPr>
            <a:r>
              <a:rPr sz="1100" i="1" spc="35" dirty="0">
                <a:solidFill>
                  <a:prstClr val="black"/>
                </a:solidFill>
                <a:latin typeface="Times New Roman"/>
                <a:cs typeface="Times New Roman"/>
              </a:rPr>
              <a:t>k</a:t>
            </a:r>
            <a:r>
              <a:rPr sz="1100" spc="-105" dirty="0">
                <a:solidFill>
                  <a:prstClr val="black"/>
                </a:solidFill>
                <a:latin typeface="Symbol"/>
                <a:cs typeface="Symbol"/>
              </a:rPr>
              <a:t></a:t>
            </a:r>
            <a:r>
              <a:rPr sz="1100" spc="-100" dirty="0">
                <a:solidFill>
                  <a:prstClr val="black"/>
                </a:solidFill>
                <a:latin typeface="Times New Roman"/>
                <a:cs typeface="Times New Roman"/>
              </a:rPr>
              <a:t>1</a:t>
            </a:r>
            <a:r>
              <a:rPr sz="1100" dirty="0">
                <a:solidFill>
                  <a:prstClr val="black"/>
                </a:solidFill>
                <a:latin typeface="Times New Roman"/>
                <a:cs typeface="Times New Roman"/>
              </a:rPr>
              <a:t>,</a:t>
            </a:r>
            <a:r>
              <a:rPr sz="1100" spc="-8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100" i="1" spc="40" dirty="0">
                <a:solidFill>
                  <a:prstClr val="black"/>
                </a:solidFill>
                <a:latin typeface="Times New Roman"/>
                <a:cs typeface="Times New Roman"/>
              </a:rPr>
              <a:t>j</a:t>
            </a:r>
            <a:r>
              <a:rPr sz="1100" dirty="0">
                <a:solidFill>
                  <a:prstClr val="black"/>
                </a:solidFill>
                <a:latin typeface="Symbol"/>
                <a:cs typeface="Symbol"/>
              </a:rPr>
              <a:t></a:t>
            </a:r>
            <a:r>
              <a:rPr sz="1100" spc="5" dirty="0">
                <a:solidFill>
                  <a:prstClr val="black"/>
                </a:solidFill>
                <a:latin typeface="Times New Roman"/>
                <a:cs typeface="Times New Roman"/>
              </a:rPr>
              <a:t>0</a:t>
            </a:r>
            <a:endParaRPr sz="11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129" name="object 129"/>
          <p:cNvSpPr txBox="1"/>
          <p:nvPr/>
        </p:nvSpPr>
        <p:spPr>
          <a:xfrm>
            <a:off x="6744413" y="4683809"/>
            <a:ext cx="304165" cy="3276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100">
              <a:spcBef>
                <a:spcPts val="130"/>
              </a:spcBef>
            </a:pPr>
            <a:r>
              <a:rPr sz="2925" i="1" spc="-52" baseline="-25641" dirty="0">
                <a:solidFill>
                  <a:prstClr val="black"/>
                </a:solidFill>
                <a:latin typeface="Times New Roman"/>
                <a:cs typeface="Times New Roman"/>
              </a:rPr>
              <a:t>w</a:t>
            </a:r>
            <a:r>
              <a:rPr sz="1100" spc="-35" dirty="0">
                <a:solidFill>
                  <a:prstClr val="black"/>
                </a:solidFill>
                <a:latin typeface="Times New Roman"/>
                <a:cs typeface="Times New Roman"/>
              </a:rPr>
              <a:t>1</a:t>
            </a:r>
            <a:endParaRPr sz="11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130" name="object 130"/>
          <p:cNvSpPr txBox="1"/>
          <p:nvPr/>
        </p:nvSpPr>
        <p:spPr>
          <a:xfrm>
            <a:off x="7438051" y="4796903"/>
            <a:ext cx="1814830" cy="3276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spcBef>
                <a:spcPts val="130"/>
              </a:spcBef>
            </a:pPr>
            <a:r>
              <a:rPr sz="1950" spc="180" dirty="0">
                <a:solidFill>
                  <a:prstClr val="black"/>
                </a:solidFill>
                <a:latin typeface="Symbol"/>
                <a:cs typeface="Symbol"/>
              </a:rPr>
              <a:t></a:t>
            </a:r>
            <a:r>
              <a:rPr sz="1950" spc="-25" dirty="0">
                <a:solidFill>
                  <a:prstClr val="black"/>
                </a:solidFill>
                <a:latin typeface="Times New Roman"/>
                <a:cs typeface="Times New Roman"/>
              </a:rPr>
              <a:t>.</a:t>
            </a:r>
            <a:r>
              <a:rPr sz="1950" spc="90" dirty="0">
                <a:solidFill>
                  <a:prstClr val="black"/>
                </a:solidFill>
                <a:latin typeface="Times New Roman"/>
                <a:cs typeface="Times New Roman"/>
              </a:rPr>
              <a:t>1</a:t>
            </a:r>
            <a:r>
              <a:rPr sz="1950" spc="90" dirty="0">
                <a:solidFill>
                  <a:prstClr val="black"/>
                </a:solidFill>
                <a:latin typeface="Symbol"/>
                <a:cs typeface="Symbol"/>
              </a:rPr>
              <a:t></a:t>
            </a:r>
            <a:r>
              <a:rPr sz="1950" spc="-20" dirty="0">
                <a:solidFill>
                  <a:prstClr val="black"/>
                </a:solidFill>
                <a:latin typeface="Times New Roman"/>
                <a:cs typeface="Times New Roman"/>
              </a:rPr>
              <a:t>.</a:t>
            </a:r>
            <a:r>
              <a:rPr sz="1950" spc="-40" dirty="0">
                <a:solidFill>
                  <a:prstClr val="black"/>
                </a:solidFill>
                <a:latin typeface="Times New Roman"/>
                <a:cs typeface="Times New Roman"/>
              </a:rPr>
              <a:t>017</a:t>
            </a:r>
            <a:r>
              <a:rPr sz="1950" spc="-5" dirty="0">
                <a:solidFill>
                  <a:prstClr val="black"/>
                </a:solidFill>
                <a:latin typeface="Times New Roman"/>
                <a:cs typeface="Times New Roman"/>
              </a:rPr>
              <a:t>2</a:t>
            </a:r>
            <a:r>
              <a:rPr sz="1950" spc="-13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950" spc="185" dirty="0">
                <a:solidFill>
                  <a:prstClr val="black"/>
                </a:solidFill>
                <a:latin typeface="Symbol"/>
                <a:cs typeface="Symbol"/>
              </a:rPr>
              <a:t></a:t>
            </a:r>
            <a:r>
              <a:rPr sz="1950" spc="-25" dirty="0">
                <a:solidFill>
                  <a:prstClr val="black"/>
                </a:solidFill>
                <a:latin typeface="Times New Roman"/>
                <a:cs typeface="Times New Roman"/>
              </a:rPr>
              <a:t>.</a:t>
            </a:r>
            <a:r>
              <a:rPr sz="1950" spc="-40" dirty="0">
                <a:solidFill>
                  <a:prstClr val="black"/>
                </a:solidFill>
                <a:latin typeface="Times New Roman"/>
                <a:cs typeface="Times New Roman"/>
              </a:rPr>
              <a:t>117</a:t>
            </a:r>
            <a:r>
              <a:rPr sz="1950" spc="-5" dirty="0">
                <a:solidFill>
                  <a:prstClr val="black"/>
                </a:solidFill>
                <a:latin typeface="Times New Roman"/>
                <a:cs typeface="Times New Roman"/>
              </a:rPr>
              <a:t>2</a:t>
            </a:r>
            <a:endParaRPr sz="195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grpSp>
        <p:nvGrpSpPr>
          <p:cNvPr id="131" name="object 131"/>
          <p:cNvGrpSpPr/>
          <p:nvPr/>
        </p:nvGrpSpPr>
        <p:grpSpPr>
          <a:xfrm>
            <a:off x="3041903" y="1898905"/>
            <a:ext cx="2298700" cy="589915"/>
            <a:chOff x="1517903" y="1898904"/>
            <a:chExt cx="2298700" cy="589915"/>
          </a:xfrm>
        </p:grpSpPr>
        <p:sp>
          <p:nvSpPr>
            <p:cNvPr id="132" name="object 132"/>
            <p:cNvSpPr/>
            <p:nvPr/>
          </p:nvSpPr>
          <p:spPr>
            <a:xfrm>
              <a:off x="1523999" y="1905000"/>
              <a:ext cx="2286000" cy="577850"/>
            </a:xfrm>
            <a:custGeom>
              <a:avLst/>
              <a:gdLst/>
              <a:ahLst/>
              <a:cxnLst/>
              <a:rect l="l" t="t" r="r" b="b"/>
              <a:pathLst>
                <a:path w="2286000" h="577850">
                  <a:moveTo>
                    <a:pt x="1143000" y="0"/>
                  </a:moveTo>
                  <a:lnTo>
                    <a:pt x="1070708" y="568"/>
                  </a:lnTo>
                  <a:lnTo>
                    <a:pt x="999613" y="2249"/>
                  </a:lnTo>
                  <a:lnTo>
                    <a:pt x="929847" y="5011"/>
                  </a:lnTo>
                  <a:lnTo>
                    <a:pt x="861545" y="8819"/>
                  </a:lnTo>
                  <a:lnTo>
                    <a:pt x="794839" y="13639"/>
                  </a:lnTo>
                  <a:lnTo>
                    <a:pt x="729865" y="19437"/>
                  </a:lnTo>
                  <a:lnTo>
                    <a:pt x="666756" y="26180"/>
                  </a:lnTo>
                  <a:lnTo>
                    <a:pt x="605645" y="33834"/>
                  </a:lnTo>
                  <a:lnTo>
                    <a:pt x="546667" y="42365"/>
                  </a:lnTo>
                  <a:lnTo>
                    <a:pt x="489955" y="51739"/>
                  </a:lnTo>
                  <a:lnTo>
                    <a:pt x="435643" y="61922"/>
                  </a:lnTo>
                  <a:lnTo>
                    <a:pt x="383865" y="72881"/>
                  </a:lnTo>
                  <a:lnTo>
                    <a:pt x="334756" y="84581"/>
                  </a:lnTo>
                  <a:lnTo>
                    <a:pt x="288448" y="96990"/>
                  </a:lnTo>
                  <a:lnTo>
                    <a:pt x="245075" y="110072"/>
                  </a:lnTo>
                  <a:lnTo>
                    <a:pt x="204772" y="123795"/>
                  </a:lnTo>
                  <a:lnTo>
                    <a:pt x="167672" y="138124"/>
                  </a:lnTo>
                  <a:lnTo>
                    <a:pt x="103617" y="168467"/>
                  </a:lnTo>
                  <a:lnTo>
                    <a:pt x="53981" y="200829"/>
                  </a:lnTo>
                  <a:lnTo>
                    <a:pt x="19834" y="234941"/>
                  </a:lnTo>
                  <a:lnTo>
                    <a:pt x="2248" y="270532"/>
                  </a:lnTo>
                  <a:lnTo>
                    <a:pt x="0" y="288798"/>
                  </a:lnTo>
                  <a:lnTo>
                    <a:pt x="2248" y="307063"/>
                  </a:lnTo>
                  <a:lnTo>
                    <a:pt x="19834" y="342654"/>
                  </a:lnTo>
                  <a:lnTo>
                    <a:pt x="53981" y="376766"/>
                  </a:lnTo>
                  <a:lnTo>
                    <a:pt x="103617" y="409128"/>
                  </a:lnTo>
                  <a:lnTo>
                    <a:pt x="167672" y="439471"/>
                  </a:lnTo>
                  <a:lnTo>
                    <a:pt x="204772" y="453800"/>
                  </a:lnTo>
                  <a:lnTo>
                    <a:pt x="245075" y="467523"/>
                  </a:lnTo>
                  <a:lnTo>
                    <a:pt x="288448" y="480605"/>
                  </a:lnTo>
                  <a:lnTo>
                    <a:pt x="334756" y="493014"/>
                  </a:lnTo>
                  <a:lnTo>
                    <a:pt x="383865" y="504714"/>
                  </a:lnTo>
                  <a:lnTo>
                    <a:pt x="435643" y="515673"/>
                  </a:lnTo>
                  <a:lnTo>
                    <a:pt x="489955" y="525856"/>
                  </a:lnTo>
                  <a:lnTo>
                    <a:pt x="546667" y="535230"/>
                  </a:lnTo>
                  <a:lnTo>
                    <a:pt x="605645" y="543761"/>
                  </a:lnTo>
                  <a:lnTo>
                    <a:pt x="666756" y="551415"/>
                  </a:lnTo>
                  <a:lnTo>
                    <a:pt x="729865" y="558158"/>
                  </a:lnTo>
                  <a:lnTo>
                    <a:pt x="794839" y="563956"/>
                  </a:lnTo>
                  <a:lnTo>
                    <a:pt x="861545" y="568776"/>
                  </a:lnTo>
                  <a:lnTo>
                    <a:pt x="929847" y="572584"/>
                  </a:lnTo>
                  <a:lnTo>
                    <a:pt x="999613" y="575346"/>
                  </a:lnTo>
                  <a:lnTo>
                    <a:pt x="1070708" y="577027"/>
                  </a:lnTo>
                  <a:lnTo>
                    <a:pt x="1143000" y="577596"/>
                  </a:lnTo>
                  <a:lnTo>
                    <a:pt x="1215291" y="577027"/>
                  </a:lnTo>
                  <a:lnTo>
                    <a:pt x="1286386" y="575346"/>
                  </a:lnTo>
                  <a:lnTo>
                    <a:pt x="1356152" y="572584"/>
                  </a:lnTo>
                  <a:lnTo>
                    <a:pt x="1424454" y="568776"/>
                  </a:lnTo>
                  <a:lnTo>
                    <a:pt x="1491160" y="563956"/>
                  </a:lnTo>
                  <a:lnTo>
                    <a:pt x="1556134" y="558158"/>
                  </a:lnTo>
                  <a:lnTo>
                    <a:pt x="1619243" y="551415"/>
                  </a:lnTo>
                  <a:lnTo>
                    <a:pt x="1680354" y="543761"/>
                  </a:lnTo>
                  <a:lnTo>
                    <a:pt x="1739332" y="535230"/>
                  </a:lnTo>
                  <a:lnTo>
                    <a:pt x="1796044" y="525856"/>
                  </a:lnTo>
                  <a:lnTo>
                    <a:pt x="1850356" y="515673"/>
                  </a:lnTo>
                  <a:lnTo>
                    <a:pt x="1902134" y="504714"/>
                  </a:lnTo>
                  <a:lnTo>
                    <a:pt x="1951243" y="493014"/>
                  </a:lnTo>
                  <a:lnTo>
                    <a:pt x="1997551" y="480605"/>
                  </a:lnTo>
                  <a:lnTo>
                    <a:pt x="2040924" y="467523"/>
                  </a:lnTo>
                  <a:lnTo>
                    <a:pt x="2081227" y="453800"/>
                  </a:lnTo>
                  <a:lnTo>
                    <a:pt x="2118327" y="439471"/>
                  </a:lnTo>
                  <a:lnTo>
                    <a:pt x="2182382" y="409128"/>
                  </a:lnTo>
                  <a:lnTo>
                    <a:pt x="2232018" y="376766"/>
                  </a:lnTo>
                  <a:lnTo>
                    <a:pt x="2266165" y="342654"/>
                  </a:lnTo>
                  <a:lnTo>
                    <a:pt x="2283751" y="307063"/>
                  </a:lnTo>
                  <a:lnTo>
                    <a:pt x="2286000" y="288798"/>
                  </a:lnTo>
                  <a:lnTo>
                    <a:pt x="2283751" y="270532"/>
                  </a:lnTo>
                  <a:lnTo>
                    <a:pt x="2266165" y="234941"/>
                  </a:lnTo>
                  <a:lnTo>
                    <a:pt x="2232018" y="200829"/>
                  </a:lnTo>
                  <a:lnTo>
                    <a:pt x="2182382" y="168467"/>
                  </a:lnTo>
                  <a:lnTo>
                    <a:pt x="2118327" y="138124"/>
                  </a:lnTo>
                  <a:lnTo>
                    <a:pt x="2081227" y="123795"/>
                  </a:lnTo>
                  <a:lnTo>
                    <a:pt x="2040924" y="110072"/>
                  </a:lnTo>
                  <a:lnTo>
                    <a:pt x="1997551" y="96990"/>
                  </a:lnTo>
                  <a:lnTo>
                    <a:pt x="1951243" y="84581"/>
                  </a:lnTo>
                  <a:lnTo>
                    <a:pt x="1902134" y="72881"/>
                  </a:lnTo>
                  <a:lnTo>
                    <a:pt x="1850356" y="61922"/>
                  </a:lnTo>
                  <a:lnTo>
                    <a:pt x="1796044" y="51739"/>
                  </a:lnTo>
                  <a:lnTo>
                    <a:pt x="1739332" y="42365"/>
                  </a:lnTo>
                  <a:lnTo>
                    <a:pt x="1680354" y="33834"/>
                  </a:lnTo>
                  <a:lnTo>
                    <a:pt x="1619243" y="26180"/>
                  </a:lnTo>
                  <a:lnTo>
                    <a:pt x="1556134" y="19437"/>
                  </a:lnTo>
                  <a:lnTo>
                    <a:pt x="1491160" y="13639"/>
                  </a:lnTo>
                  <a:lnTo>
                    <a:pt x="1424454" y="8819"/>
                  </a:lnTo>
                  <a:lnTo>
                    <a:pt x="1356152" y="5011"/>
                  </a:lnTo>
                  <a:lnTo>
                    <a:pt x="1286386" y="2249"/>
                  </a:lnTo>
                  <a:lnTo>
                    <a:pt x="1215291" y="568"/>
                  </a:lnTo>
                  <a:lnTo>
                    <a:pt x="1143000" y="0"/>
                  </a:lnTo>
                  <a:close/>
                </a:path>
              </a:pathLst>
            </a:custGeom>
            <a:solidFill>
              <a:srgbClr val="BADFE2">
                <a:alpha val="43136"/>
              </a:srgbClr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33" name="object 133"/>
            <p:cNvSpPr/>
            <p:nvPr/>
          </p:nvSpPr>
          <p:spPr>
            <a:xfrm>
              <a:off x="1523999" y="1905000"/>
              <a:ext cx="2286000" cy="577850"/>
            </a:xfrm>
            <a:custGeom>
              <a:avLst/>
              <a:gdLst/>
              <a:ahLst/>
              <a:cxnLst/>
              <a:rect l="l" t="t" r="r" b="b"/>
              <a:pathLst>
                <a:path w="2286000" h="577850">
                  <a:moveTo>
                    <a:pt x="0" y="288798"/>
                  </a:moveTo>
                  <a:lnTo>
                    <a:pt x="19834" y="234941"/>
                  </a:lnTo>
                  <a:lnTo>
                    <a:pt x="53981" y="200829"/>
                  </a:lnTo>
                  <a:lnTo>
                    <a:pt x="103617" y="168467"/>
                  </a:lnTo>
                  <a:lnTo>
                    <a:pt x="167672" y="138124"/>
                  </a:lnTo>
                  <a:lnTo>
                    <a:pt x="204772" y="123795"/>
                  </a:lnTo>
                  <a:lnTo>
                    <a:pt x="245075" y="110072"/>
                  </a:lnTo>
                  <a:lnTo>
                    <a:pt x="288448" y="96990"/>
                  </a:lnTo>
                  <a:lnTo>
                    <a:pt x="334756" y="84581"/>
                  </a:lnTo>
                  <a:lnTo>
                    <a:pt x="383865" y="72881"/>
                  </a:lnTo>
                  <a:lnTo>
                    <a:pt x="435643" y="61922"/>
                  </a:lnTo>
                  <a:lnTo>
                    <a:pt x="489955" y="51739"/>
                  </a:lnTo>
                  <a:lnTo>
                    <a:pt x="546667" y="42365"/>
                  </a:lnTo>
                  <a:lnTo>
                    <a:pt x="605645" y="33834"/>
                  </a:lnTo>
                  <a:lnTo>
                    <a:pt x="666756" y="26180"/>
                  </a:lnTo>
                  <a:lnTo>
                    <a:pt x="729865" y="19437"/>
                  </a:lnTo>
                  <a:lnTo>
                    <a:pt x="794839" y="13639"/>
                  </a:lnTo>
                  <a:lnTo>
                    <a:pt x="861545" y="8819"/>
                  </a:lnTo>
                  <a:lnTo>
                    <a:pt x="929847" y="5011"/>
                  </a:lnTo>
                  <a:lnTo>
                    <a:pt x="999613" y="2249"/>
                  </a:lnTo>
                  <a:lnTo>
                    <a:pt x="1070708" y="568"/>
                  </a:lnTo>
                  <a:lnTo>
                    <a:pt x="1143000" y="0"/>
                  </a:lnTo>
                  <a:lnTo>
                    <a:pt x="1215291" y="568"/>
                  </a:lnTo>
                  <a:lnTo>
                    <a:pt x="1286386" y="2249"/>
                  </a:lnTo>
                  <a:lnTo>
                    <a:pt x="1356152" y="5011"/>
                  </a:lnTo>
                  <a:lnTo>
                    <a:pt x="1424454" y="8819"/>
                  </a:lnTo>
                  <a:lnTo>
                    <a:pt x="1491160" y="13639"/>
                  </a:lnTo>
                  <a:lnTo>
                    <a:pt x="1556134" y="19437"/>
                  </a:lnTo>
                  <a:lnTo>
                    <a:pt x="1619243" y="26180"/>
                  </a:lnTo>
                  <a:lnTo>
                    <a:pt x="1680354" y="33834"/>
                  </a:lnTo>
                  <a:lnTo>
                    <a:pt x="1739332" y="42365"/>
                  </a:lnTo>
                  <a:lnTo>
                    <a:pt x="1796044" y="51739"/>
                  </a:lnTo>
                  <a:lnTo>
                    <a:pt x="1850356" y="61922"/>
                  </a:lnTo>
                  <a:lnTo>
                    <a:pt x="1902134" y="72881"/>
                  </a:lnTo>
                  <a:lnTo>
                    <a:pt x="1951243" y="84581"/>
                  </a:lnTo>
                  <a:lnTo>
                    <a:pt x="1997551" y="96990"/>
                  </a:lnTo>
                  <a:lnTo>
                    <a:pt x="2040924" y="110072"/>
                  </a:lnTo>
                  <a:lnTo>
                    <a:pt x="2081227" y="123795"/>
                  </a:lnTo>
                  <a:lnTo>
                    <a:pt x="2118327" y="138124"/>
                  </a:lnTo>
                  <a:lnTo>
                    <a:pt x="2182382" y="168467"/>
                  </a:lnTo>
                  <a:lnTo>
                    <a:pt x="2232018" y="200829"/>
                  </a:lnTo>
                  <a:lnTo>
                    <a:pt x="2266165" y="234941"/>
                  </a:lnTo>
                  <a:lnTo>
                    <a:pt x="2283751" y="270532"/>
                  </a:lnTo>
                  <a:lnTo>
                    <a:pt x="2286000" y="288798"/>
                  </a:lnTo>
                  <a:lnTo>
                    <a:pt x="2283751" y="307063"/>
                  </a:lnTo>
                  <a:lnTo>
                    <a:pt x="2266165" y="342654"/>
                  </a:lnTo>
                  <a:lnTo>
                    <a:pt x="2232018" y="376766"/>
                  </a:lnTo>
                  <a:lnTo>
                    <a:pt x="2182382" y="409128"/>
                  </a:lnTo>
                  <a:lnTo>
                    <a:pt x="2118327" y="439471"/>
                  </a:lnTo>
                  <a:lnTo>
                    <a:pt x="2081227" y="453800"/>
                  </a:lnTo>
                  <a:lnTo>
                    <a:pt x="2040924" y="467523"/>
                  </a:lnTo>
                  <a:lnTo>
                    <a:pt x="1997551" y="480605"/>
                  </a:lnTo>
                  <a:lnTo>
                    <a:pt x="1951243" y="493014"/>
                  </a:lnTo>
                  <a:lnTo>
                    <a:pt x="1902134" y="504714"/>
                  </a:lnTo>
                  <a:lnTo>
                    <a:pt x="1850356" y="515673"/>
                  </a:lnTo>
                  <a:lnTo>
                    <a:pt x="1796044" y="525856"/>
                  </a:lnTo>
                  <a:lnTo>
                    <a:pt x="1739332" y="535230"/>
                  </a:lnTo>
                  <a:lnTo>
                    <a:pt x="1680354" y="543761"/>
                  </a:lnTo>
                  <a:lnTo>
                    <a:pt x="1619243" y="551415"/>
                  </a:lnTo>
                  <a:lnTo>
                    <a:pt x="1556134" y="558158"/>
                  </a:lnTo>
                  <a:lnTo>
                    <a:pt x="1491160" y="563956"/>
                  </a:lnTo>
                  <a:lnTo>
                    <a:pt x="1424454" y="568776"/>
                  </a:lnTo>
                  <a:lnTo>
                    <a:pt x="1356152" y="572584"/>
                  </a:lnTo>
                  <a:lnTo>
                    <a:pt x="1286386" y="575346"/>
                  </a:lnTo>
                  <a:lnTo>
                    <a:pt x="1215291" y="577027"/>
                  </a:lnTo>
                  <a:lnTo>
                    <a:pt x="1143000" y="577596"/>
                  </a:lnTo>
                  <a:lnTo>
                    <a:pt x="1070708" y="577027"/>
                  </a:lnTo>
                  <a:lnTo>
                    <a:pt x="999613" y="575346"/>
                  </a:lnTo>
                  <a:lnTo>
                    <a:pt x="929847" y="572584"/>
                  </a:lnTo>
                  <a:lnTo>
                    <a:pt x="861545" y="568776"/>
                  </a:lnTo>
                  <a:lnTo>
                    <a:pt x="794839" y="563956"/>
                  </a:lnTo>
                  <a:lnTo>
                    <a:pt x="729865" y="558158"/>
                  </a:lnTo>
                  <a:lnTo>
                    <a:pt x="666756" y="551415"/>
                  </a:lnTo>
                  <a:lnTo>
                    <a:pt x="605645" y="543761"/>
                  </a:lnTo>
                  <a:lnTo>
                    <a:pt x="546667" y="535230"/>
                  </a:lnTo>
                  <a:lnTo>
                    <a:pt x="489955" y="525856"/>
                  </a:lnTo>
                  <a:lnTo>
                    <a:pt x="435643" y="515673"/>
                  </a:lnTo>
                  <a:lnTo>
                    <a:pt x="383865" y="504714"/>
                  </a:lnTo>
                  <a:lnTo>
                    <a:pt x="334756" y="493014"/>
                  </a:lnTo>
                  <a:lnTo>
                    <a:pt x="288448" y="480605"/>
                  </a:lnTo>
                  <a:lnTo>
                    <a:pt x="245075" y="467523"/>
                  </a:lnTo>
                  <a:lnTo>
                    <a:pt x="204772" y="453800"/>
                  </a:lnTo>
                  <a:lnTo>
                    <a:pt x="167672" y="439471"/>
                  </a:lnTo>
                  <a:lnTo>
                    <a:pt x="103617" y="409128"/>
                  </a:lnTo>
                  <a:lnTo>
                    <a:pt x="53981" y="376766"/>
                  </a:lnTo>
                  <a:lnTo>
                    <a:pt x="19834" y="342654"/>
                  </a:lnTo>
                  <a:lnTo>
                    <a:pt x="2248" y="307063"/>
                  </a:lnTo>
                  <a:lnTo>
                    <a:pt x="0" y="288798"/>
                  </a:lnTo>
                  <a:close/>
                </a:path>
              </a:pathLst>
            </a:custGeom>
            <a:ln w="12192">
              <a:solidFill>
                <a:srgbClr val="88A3A7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134" name="object 134"/>
          <p:cNvSpPr txBox="1"/>
          <p:nvPr/>
        </p:nvSpPr>
        <p:spPr>
          <a:xfrm>
            <a:off x="6821565" y="6025859"/>
            <a:ext cx="252729" cy="2029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05"/>
              </a:lnSpc>
            </a:pPr>
            <a:r>
              <a:rPr sz="2925" i="1" spc="-112" baseline="-25641" dirty="0">
                <a:solidFill>
                  <a:prstClr val="black"/>
                </a:solidFill>
                <a:latin typeface="Times New Roman"/>
                <a:cs typeface="Times New Roman"/>
              </a:rPr>
              <a:t>w</a:t>
            </a:r>
            <a:r>
              <a:rPr sz="1100" spc="5" dirty="0">
                <a:solidFill>
                  <a:prstClr val="black"/>
                </a:solidFill>
                <a:latin typeface="Times New Roman"/>
                <a:cs typeface="Times New Roman"/>
              </a:rPr>
              <a:t>1</a:t>
            </a:r>
            <a:endParaRPr sz="11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135" name="object 135"/>
          <p:cNvSpPr txBox="1"/>
          <p:nvPr/>
        </p:nvSpPr>
        <p:spPr>
          <a:xfrm>
            <a:off x="7488659" y="6014751"/>
            <a:ext cx="1801495" cy="318036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spcBef>
                <a:spcPts val="140"/>
              </a:spcBef>
            </a:pPr>
            <a:r>
              <a:rPr sz="1950" spc="175" dirty="0">
                <a:solidFill>
                  <a:prstClr val="black"/>
                </a:solidFill>
                <a:latin typeface="Symbol"/>
                <a:cs typeface="Symbol"/>
              </a:rPr>
              <a:t></a:t>
            </a:r>
            <a:r>
              <a:rPr sz="1950" spc="-20" dirty="0">
                <a:solidFill>
                  <a:prstClr val="black"/>
                </a:solidFill>
                <a:latin typeface="Times New Roman"/>
                <a:cs typeface="Times New Roman"/>
              </a:rPr>
              <a:t>.</a:t>
            </a:r>
            <a:r>
              <a:rPr sz="1950" spc="80" dirty="0">
                <a:solidFill>
                  <a:prstClr val="black"/>
                </a:solidFill>
                <a:latin typeface="Times New Roman"/>
                <a:cs typeface="Times New Roman"/>
              </a:rPr>
              <a:t>1</a:t>
            </a:r>
            <a:r>
              <a:rPr sz="1950" spc="85" dirty="0">
                <a:solidFill>
                  <a:prstClr val="black"/>
                </a:solidFill>
                <a:latin typeface="Symbol"/>
                <a:cs typeface="Symbol"/>
              </a:rPr>
              <a:t></a:t>
            </a:r>
            <a:r>
              <a:rPr sz="1950" spc="-20" dirty="0">
                <a:solidFill>
                  <a:prstClr val="black"/>
                </a:solidFill>
                <a:latin typeface="Times New Roman"/>
                <a:cs typeface="Times New Roman"/>
              </a:rPr>
              <a:t>.</a:t>
            </a:r>
            <a:r>
              <a:rPr sz="1950" spc="-45" dirty="0">
                <a:solidFill>
                  <a:prstClr val="black"/>
                </a:solidFill>
                <a:latin typeface="Times New Roman"/>
                <a:cs typeface="Times New Roman"/>
              </a:rPr>
              <a:t>00</a:t>
            </a:r>
            <a:r>
              <a:rPr sz="1950" spc="-40" dirty="0">
                <a:solidFill>
                  <a:prstClr val="black"/>
                </a:solidFill>
                <a:latin typeface="Times New Roman"/>
                <a:cs typeface="Times New Roman"/>
              </a:rPr>
              <a:t>9</a:t>
            </a:r>
            <a:r>
              <a:rPr sz="1950" spc="-10" dirty="0">
                <a:solidFill>
                  <a:prstClr val="black"/>
                </a:solidFill>
                <a:latin typeface="Times New Roman"/>
                <a:cs typeface="Times New Roman"/>
              </a:rPr>
              <a:t>5</a:t>
            </a:r>
            <a:r>
              <a:rPr sz="1950" spc="-22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950" spc="175" dirty="0">
                <a:solidFill>
                  <a:prstClr val="black"/>
                </a:solidFill>
                <a:latin typeface="Symbol"/>
                <a:cs typeface="Symbol"/>
              </a:rPr>
              <a:t></a:t>
            </a:r>
            <a:r>
              <a:rPr sz="1950" spc="-20" dirty="0">
                <a:solidFill>
                  <a:prstClr val="black"/>
                </a:solidFill>
                <a:latin typeface="Times New Roman"/>
                <a:cs typeface="Times New Roman"/>
              </a:rPr>
              <a:t>.</a:t>
            </a:r>
            <a:r>
              <a:rPr sz="1950" spc="-45" dirty="0">
                <a:solidFill>
                  <a:prstClr val="black"/>
                </a:solidFill>
                <a:latin typeface="Times New Roman"/>
                <a:cs typeface="Times New Roman"/>
              </a:rPr>
              <a:t>109</a:t>
            </a:r>
            <a:r>
              <a:rPr sz="1950" spc="-10" dirty="0">
                <a:solidFill>
                  <a:prstClr val="black"/>
                </a:solidFill>
                <a:latin typeface="Times New Roman"/>
                <a:cs typeface="Times New Roman"/>
              </a:rPr>
              <a:t>5</a:t>
            </a:r>
            <a:endParaRPr sz="195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136" name="object 136"/>
          <p:cNvSpPr txBox="1"/>
          <p:nvPr/>
        </p:nvSpPr>
        <p:spPr>
          <a:xfrm>
            <a:off x="6979274" y="6185483"/>
            <a:ext cx="467359" cy="187872"/>
          </a:xfrm>
          <a:prstGeom prst="rect">
            <a:avLst/>
          </a:prstGeom>
        </p:spPr>
        <p:txBody>
          <a:bodyPr vert="horz" wrap="square" lIns="0" tIns="18415" rIns="0" bIns="0" rtlCol="0">
            <a:spAutoFit/>
          </a:bodyPr>
          <a:lstStyle/>
          <a:p>
            <a:pPr marL="12700">
              <a:spcBef>
                <a:spcPts val="145"/>
              </a:spcBef>
            </a:pPr>
            <a:r>
              <a:rPr sz="1100" i="1" spc="35" dirty="0">
                <a:solidFill>
                  <a:prstClr val="black"/>
                </a:solidFill>
                <a:latin typeface="Times New Roman"/>
                <a:cs typeface="Times New Roman"/>
              </a:rPr>
              <a:t>k</a:t>
            </a:r>
            <a:r>
              <a:rPr sz="1100" spc="-105" dirty="0">
                <a:solidFill>
                  <a:prstClr val="black"/>
                </a:solidFill>
                <a:latin typeface="Symbol"/>
                <a:cs typeface="Symbol"/>
              </a:rPr>
              <a:t></a:t>
            </a:r>
            <a:r>
              <a:rPr sz="1100" spc="-100" dirty="0">
                <a:solidFill>
                  <a:prstClr val="black"/>
                </a:solidFill>
                <a:latin typeface="Times New Roman"/>
                <a:cs typeface="Times New Roman"/>
              </a:rPr>
              <a:t>1</a:t>
            </a:r>
            <a:r>
              <a:rPr sz="1100" dirty="0">
                <a:solidFill>
                  <a:prstClr val="black"/>
                </a:solidFill>
                <a:latin typeface="Times New Roman"/>
                <a:cs typeface="Times New Roman"/>
              </a:rPr>
              <a:t>,</a:t>
            </a:r>
            <a:r>
              <a:rPr sz="1100" spc="-8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100" i="1" spc="40" dirty="0">
                <a:solidFill>
                  <a:prstClr val="black"/>
                </a:solidFill>
                <a:latin typeface="Times New Roman"/>
                <a:cs typeface="Times New Roman"/>
              </a:rPr>
              <a:t>j</a:t>
            </a:r>
            <a:r>
              <a:rPr sz="1100" dirty="0">
                <a:solidFill>
                  <a:prstClr val="black"/>
                </a:solidFill>
                <a:latin typeface="Symbol"/>
                <a:cs typeface="Symbol"/>
              </a:rPr>
              <a:t></a:t>
            </a:r>
            <a:r>
              <a:rPr sz="1100" spc="5" dirty="0">
                <a:solidFill>
                  <a:prstClr val="black"/>
                </a:solidFill>
                <a:latin typeface="Times New Roman"/>
                <a:cs typeface="Times New Roman"/>
              </a:rPr>
              <a:t>2</a:t>
            </a:r>
            <a:endParaRPr sz="11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524000" y="0"/>
            <a:ext cx="9144000" cy="6858000"/>
            <a:chOff x="0" y="0"/>
            <a:chExt cx="9144000" cy="6858000"/>
          </a:xfrm>
        </p:grpSpPr>
        <p:sp>
          <p:nvSpPr>
            <p:cNvPr id="3" name="object 3"/>
            <p:cNvSpPr/>
            <p:nvPr/>
          </p:nvSpPr>
          <p:spPr>
            <a:xfrm>
              <a:off x="2285999" y="2913888"/>
              <a:ext cx="340360" cy="782955"/>
            </a:xfrm>
            <a:custGeom>
              <a:avLst/>
              <a:gdLst/>
              <a:ahLst/>
              <a:cxnLst/>
              <a:rect l="l" t="t" r="r" b="b"/>
              <a:pathLst>
                <a:path w="340360" h="782954">
                  <a:moveTo>
                    <a:pt x="339979" y="782574"/>
                  </a:moveTo>
                  <a:lnTo>
                    <a:pt x="0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" name="object 4"/>
            <p:cNvSpPr/>
            <p:nvPr/>
          </p:nvSpPr>
          <p:spPr>
            <a:xfrm>
              <a:off x="2385059" y="3697223"/>
              <a:ext cx="481965" cy="492759"/>
            </a:xfrm>
            <a:custGeom>
              <a:avLst/>
              <a:gdLst/>
              <a:ahLst/>
              <a:cxnLst/>
              <a:rect l="l" t="t" r="r" b="b"/>
              <a:pathLst>
                <a:path w="481964" h="492760">
                  <a:moveTo>
                    <a:pt x="240791" y="0"/>
                  </a:moveTo>
                  <a:lnTo>
                    <a:pt x="192268" y="5002"/>
                  </a:lnTo>
                  <a:lnTo>
                    <a:pt x="147071" y="19347"/>
                  </a:lnTo>
                  <a:lnTo>
                    <a:pt x="106170" y="42045"/>
                  </a:lnTo>
                  <a:lnTo>
                    <a:pt x="70532" y="72104"/>
                  </a:lnTo>
                  <a:lnTo>
                    <a:pt x="41127" y="108532"/>
                  </a:lnTo>
                  <a:lnTo>
                    <a:pt x="18924" y="150340"/>
                  </a:lnTo>
                  <a:lnTo>
                    <a:pt x="4892" y="196534"/>
                  </a:lnTo>
                  <a:lnTo>
                    <a:pt x="0" y="246125"/>
                  </a:lnTo>
                  <a:lnTo>
                    <a:pt x="4892" y="295717"/>
                  </a:lnTo>
                  <a:lnTo>
                    <a:pt x="18924" y="341911"/>
                  </a:lnTo>
                  <a:lnTo>
                    <a:pt x="41127" y="383719"/>
                  </a:lnTo>
                  <a:lnTo>
                    <a:pt x="70532" y="420147"/>
                  </a:lnTo>
                  <a:lnTo>
                    <a:pt x="106170" y="450206"/>
                  </a:lnTo>
                  <a:lnTo>
                    <a:pt x="147071" y="472904"/>
                  </a:lnTo>
                  <a:lnTo>
                    <a:pt x="192268" y="487249"/>
                  </a:lnTo>
                  <a:lnTo>
                    <a:pt x="240791" y="492251"/>
                  </a:lnTo>
                  <a:lnTo>
                    <a:pt x="289315" y="487249"/>
                  </a:lnTo>
                  <a:lnTo>
                    <a:pt x="334512" y="472904"/>
                  </a:lnTo>
                  <a:lnTo>
                    <a:pt x="375413" y="450206"/>
                  </a:lnTo>
                  <a:lnTo>
                    <a:pt x="411051" y="420147"/>
                  </a:lnTo>
                  <a:lnTo>
                    <a:pt x="440456" y="383719"/>
                  </a:lnTo>
                  <a:lnTo>
                    <a:pt x="462659" y="341911"/>
                  </a:lnTo>
                  <a:lnTo>
                    <a:pt x="476691" y="295717"/>
                  </a:lnTo>
                  <a:lnTo>
                    <a:pt x="481583" y="246125"/>
                  </a:lnTo>
                  <a:lnTo>
                    <a:pt x="476691" y="196534"/>
                  </a:lnTo>
                  <a:lnTo>
                    <a:pt x="462659" y="150340"/>
                  </a:lnTo>
                  <a:lnTo>
                    <a:pt x="440456" y="108532"/>
                  </a:lnTo>
                  <a:lnTo>
                    <a:pt x="411051" y="72104"/>
                  </a:lnTo>
                  <a:lnTo>
                    <a:pt x="375413" y="42045"/>
                  </a:lnTo>
                  <a:lnTo>
                    <a:pt x="334512" y="19347"/>
                  </a:lnTo>
                  <a:lnTo>
                    <a:pt x="289315" y="5002"/>
                  </a:lnTo>
                  <a:lnTo>
                    <a:pt x="24079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2385059" y="3697223"/>
              <a:ext cx="481965" cy="492759"/>
            </a:xfrm>
            <a:custGeom>
              <a:avLst/>
              <a:gdLst/>
              <a:ahLst/>
              <a:cxnLst/>
              <a:rect l="l" t="t" r="r" b="b"/>
              <a:pathLst>
                <a:path w="481964" h="492760">
                  <a:moveTo>
                    <a:pt x="0" y="246125"/>
                  </a:moveTo>
                  <a:lnTo>
                    <a:pt x="4892" y="196534"/>
                  </a:lnTo>
                  <a:lnTo>
                    <a:pt x="18924" y="150340"/>
                  </a:lnTo>
                  <a:lnTo>
                    <a:pt x="41127" y="108532"/>
                  </a:lnTo>
                  <a:lnTo>
                    <a:pt x="70532" y="72104"/>
                  </a:lnTo>
                  <a:lnTo>
                    <a:pt x="106170" y="42045"/>
                  </a:lnTo>
                  <a:lnTo>
                    <a:pt x="147071" y="19347"/>
                  </a:lnTo>
                  <a:lnTo>
                    <a:pt x="192268" y="5002"/>
                  </a:lnTo>
                  <a:lnTo>
                    <a:pt x="240791" y="0"/>
                  </a:lnTo>
                  <a:lnTo>
                    <a:pt x="289315" y="5002"/>
                  </a:lnTo>
                  <a:lnTo>
                    <a:pt x="334512" y="19347"/>
                  </a:lnTo>
                  <a:lnTo>
                    <a:pt x="375413" y="42045"/>
                  </a:lnTo>
                  <a:lnTo>
                    <a:pt x="411051" y="72104"/>
                  </a:lnTo>
                  <a:lnTo>
                    <a:pt x="440456" y="108532"/>
                  </a:lnTo>
                  <a:lnTo>
                    <a:pt x="462659" y="150340"/>
                  </a:lnTo>
                  <a:lnTo>
                    <a:pt x="476691" y="196534"/>
                  </a:lnTo>
                  <a:lnTo>
                    <a:pt x="481583" y="246125"/>
                  </a:lnTo>
                  <a:lnTo>
                    <a:pt x="476691" y="295717"/>
                  </a:lnTo>
                  <a:lnTo>
                    <a:pt x="462659" y="341911"/>
                  </a:lnTo>
                  <a:lnTo>
                    <a:pt x="440456" y="383719"/>
                  </a:lnTo>
                  <a:lnTo>
                    <a:pt x="411051" y="420147"/>
                  </a:lnTo>
                  <a:lnTo>
                    <a:pt x="375413" y="450206"/>
                  </a:lnTo>
                  <a:lnTo>
                    <a:pt x="334512" y="472904"/>
                  </a:lnTo>
                  <a:lnTo>
                    <a:pt x="289315" y="487249"/>
                  </a:lnTo>
                  <a:lnTo>
                    <a:pt x="240791" y="492251"/>
                  </a:lnTo>
                  <a:lnTo>
                    <a:pt x="192268" y="487249"/>
                  </a:lnTo>
                  <a:lnTo>
                    <a:pt x="147071" y="472904"/>
                  </a:lnTo>
                  <a:lnTo>
                    <a:pt x="106170" y="450206"/>
                  </a:lnTo>
                  <a:lnTo>
                    <a:pt x="70532" y="420147"/>
                  </a:lnTo>
                  <a:lnTo>
                    <a:pt x="41127" y="383719"/>
                  </a:lnTo>
                  <a:lnTo>
                    <a:pt x="18924" y="341911"/>
                  </a:lnTo>
                  <a:lnTo>
                    <a:pt x="4892" y="295717"/>
                  </a:lnTo>
                  <a:lnTo>
                    <a:pt x="0" y="246125"/>
                  </a:lnTo>
                  <a:close/>
                </a:path>
              </a:pathLst>
            </a:custGeom>
            <a:ln w="60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4001389" y="3818891"/>
            <a:ext cx="255270" cy="6394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8105">
              <a:spcBef>
                <a:spcPts val="100"/>
              </a:spcBef>
            </a:pPr>
            <a:r>
              <a:rPr sz="1400" i="1" spc="5" dirty="0">
                <a:solidFill>
                  <a:prstClr val="black"/>
                </a:solidFill>
                <a:latin typeface="Times New Roman"/>
                <a:cs typeface="Times New Roman"/>
              </a:rPr>
              <a:t>x</a:t>
            </a:r>
            <a:r>
              <a:rPr sz="1350" spc="7" baseline="-21604" dirty="0">
                <a:solidFill>
                  <a:prstClr val="black"/>
                </a:solidFill>
                <a:latin typeface="Times New Roman"/>
                <a:cs typeface="Times New Roman"/>
              </a:rPr>
              <a:t>1</a:t>
            </a:r>
            <a:endParaRPr sz="1350" baseline="-21604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38100">
              <a:spcBef>
                <a:spcPts val="1470"/>
              </a:spcBef>
            </a:pPr>
            <a:r>
              <a:rPr sz="1400" b="1" dirty="0">
                <a:solidFill>
                  <a:srgbClr val="0000FF"/>
                </a:solidFill>
                <a:latin typeface="Times New Roman"/>
                <a:cs typeface="Times New Roman"/>
              </a:rPr>
              <a:t>1</a:t>
            </a:r>
            <a:endParaRPr sz="14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4737990" y="3694049"/>
            <a:ext cx="486409" cy="499109"/>
            <a:chOff x="3213989" y="3694048"/>
            <a:chExt cx="486409" cy="499109"/>
          </a:xfrm>
        </p:grpSpPr>
        <p:sp>
          <p:nvSpPr>
            <p:cNvPr id="8" name="object 8"/>
            <p:cNvSpPr/>
            <p:nvPr/>
          </p:nvSpPr>
          <p:spPr>
            <a:xfrm>
              <a:off x="3217164" y="3697223"/>
              <a:ext cx="480059" cy="492759"/>
            </a:xfrm>
            <a:custGeom>
              <a:avLst/>
              <a:gdLst/>
              <a:ahLst/>
              <a:cxnLst/>
              <a:rect l="l" t="t" r="r" b="b"/>
              <a:pathLst>
                <a:path w="480060" h="492760">
                  <a:moveTo>
                    <a:pt x="240030" y="0"/>
                  </a:moveTo>
                  <a:lnTo>
                    <a:pt x="191648" y="5002"/>
                  </a:lnTo>
                  <a:lnTo>
                    <a:pt x="146589" y="19347"/>
                  </a:lnTo>
                  <a:lnTo>
                    <a:pt x="105816" y="42045"/>
                  </a:lnTo>
                  <a:lnTo>
                    <a:pt x="70294" y="72104"/>
                  </a:lnTo>
                  <a:lnTo>
                    <a:pt x="40987" y="108532"/>
                  </a:lnTo>
                  <a:lnTo>
                    <a:pt x="18859" y="150340"/>
                  </a:lnTo>
                  <a:lnTo>
                    <a:pt x="4875" y="196534"/>
                  </a:lnTo>
                  <a:lnTo>
                    <a:pt x="0" y="246125"/>
                  </a:lnTo>
                  <a:lnTo>
                    <a:pt x="4875" y="295717"/>
                  </a:lnTo>
                  <a:lnTo>
                    <a:pt x="18859" y="341911"/>
                  </a:lnTo>
                  <a:lnTo>
                    <a:pt x="40987" y="383719"/>
                  </a:lnTo>
                  <a:lnTo>
                    <a:pt x="70294" y="420147"/>
                  </a:lnTo>
                  <a:lnTo>
                    <a:pt x="105816" y="450206"/>
                  </a:lnTo>
                  <a:lnTo>
                    <a:pt x="146589" y="472904"/>
                  </a:lnTo>
                  <a:lnTo>
                    <a:pt x="191648" y="487249"/>
                  </a:lnTo>
                  <a:lnTo>
                    <a:pt x="240030" y="492251"/>
                  </a:lnTo>
                  <a:lnTo>
                    <a:pt x="288411" y="487249"/>
                  </a:lnTo>
                  <a:lnTo>
                    <a:pt x="333470" y="472904"/>
                  </a:lnTo>
                  <a:lnTo>
                    <a:pt x="374243" y="450206"/>
                  </a:lnTo>
                  <a:lnTo>
                    <a:pt x="409765" y="420147"/>
                  </a:lnTo>
                  <a:lnTo>
                    <a:pt x="439072" y="383719"/>
                  </a:lnTo>
                  <a:lnTo>
                    <a:pt x="461200" y="341911"/>
                  </a:lnTo>
                  <a:lnTo>
                    <a:pt x="475184" y="295717"/>
                  </a:lnTo>
                  <a:lnTo>
                    <a:pt x="480060" y="246125"/>
                  </a:lnTo>
                  <a:lnTo>
                    <a:pt x="475184" y="196534"/>
                  </a:lnTo>
                  <a:lnTo>
                    <a:pt x="461200" y="150340"/>
                  </a:lnTo>
                  <a:lnTo>
                    <a:pt x="439072" y="108532"/>
                  </a:lnTo>
                  <a:lnTo>
                    <a:pt x="409765" y="72104"/>
                  </a:lnTo>
                  <a:lnTo>
                    <a:pt x="374243" y="42045"/>
                  </a:lnTo>
                  <a:lnTo>
                    <a:pt x="333470" y="19347"/>
                  </a:lnTo>
                  <a:lnTo>
                    <a:pt x="288411" y="5002"/>
                  </a:lnTo>
                  <a:lnTo>
                    <a:pt x="24003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3217164" y="3697223"/>
              <a:ext cx="480059" cy="492759"/>
            </a:xfrm>
            <a:custGeom>
              <a:avLst/>
              <a:gdLst/>
              <a:ahLst/>
              <a:cxnLst/>
              <a:rect l="l" t="t" r="r" b="b"/>
              <a:pathLst>
                <a:path w="480060" h="492760">
                  <a:moveTo>
                    <a:pt x="0" y="246125"/>
                  </a:moveTo>
                  <a:lnTo>
                    <a:pt x="4875" y="196534"/>
                  </a:lnTo>
                  <a:lnTo>
                    <a:pt x="18859" y="150340"/>
                  </a:lnTo>
                  <a:lnTo>
                    <a:pt x="40987" y="108532"/>
                  </a:lnTo>
                  <a:lnTo>
                    <a:pt x="70294" y="72104"/>
                  </a:lnTo>
                  <a:lnTo>
                    <a:pt x="105816" y="42045"/>
                  </a:lnTo>
                  <a:lnTo>
                    <a:pt x="146589" y="19347"/>
                  </a:lnTo>
                  <a:lnTo>
                    <a:pt x="191648" y="5002"/>
                  </a:lnTo>
                  <a:lnTo>
                    <a:pt x="240030" y="0"/>
                  </a:lnTo>
                  <a:lnTo>
                    <a:pt x="288411" y="5002"/>
                  </a:lnTo>
                  <a:lnTo>
                    <a:pt x="333470" y="19347"/>
                  </a:lnTo>
                  <a:lnTo>
                    <a:pt x="374243" y="42045"/>
                  </a:lnTo>
                  <a:lnTo>
                    <a:pt x="409765" y="72104"/>
                  </a:lnTo>
                  <a:lnTo>
                    <a:pt x="439072" y="108532"/>
                  </a:lnTo>
                  <a:lnTo>
                    <a:pt x="461200" y="150340"/>
                  </a:lnTo>
                  <a:lnTo>
                    <a:pt x="475184" y="196534"/>
                  </a:lnTo>
                  <a:lnTo>
                    <a:pt x="480060" y="246125"/>
                  </a:lnTo>
                  <a:lnTo>
                    <a:pt x="475184" y="295717"/>
                  </a:lnTo>
                  <a:lnTo>
                    <a:pt x="461200" y="341911"/>
                  </a:lnTo>
                  <a:lnTo>
                    <a:pt x="439072" y="383719"/>
                  </a:lnTo>
                  <a:lnTo>
                    <a:pt x="409765" y="420147"/>
                  </a:lnTo>
                  <a:lnTo>
                    <a:pt x="374243" y="450206"/>
                  </a:lnTo>
                  <a:lnTo>
                    <a:pt x="333470" y="472904"/>
                  </a:lnTo>
                  <a:lnTo>
                    <a:pt x="288411" y="487249"/>
                  </a:lnTo>
                  <a:lnTo>
                    <a:pt x="240030" y="492251"/>
                  </a:lnTo>
                  <a:lnTo>
                    <a:pt x="191648" y="487249"/>
                  </a:lnTo>
                  <a:lnTo>
                    <a:pt x="146589" y="472904"/>
                  </a:lnTo>
                  <a:lnTo>
                    <a:pt x="105816" y="450206"/>
                  </a:lnTo>
                  <a:lnTo>
                    <a:pt x="70294" y="420147"/>
                  </a:lnTo>
                  <a:lnTo>
                    <a:pt x="40987" y="383719"/>
                  </a:lnTo>
                  <a:lnTo>
                    <a:pt x="18859" y="341911"/>
                  </a:lnTo>
                  <a:lnTo>
                    <a:pt x="4875" y="295717"/>
                  </a:lnTo>
                  <a:lnTo>
                    <a:pt x="0" y="246125"/>
                  </a:lnTo>
                  <a:close/>
                </a:path>
              </a:pathLst>
            </a:custGeom>
            <a:ln w="60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4853685" y="3818891"/>
            <a:ext cx="234950" cy="6394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7785">
              <a:spcBef>
                <a:spcPts val="100"/>
              </a:spcBef>
            </a:pPr>
            <a:r>
              <a:rPr sz="1400" i="1" spc="5" dirty="0">
                <a:solidFill>
                  <a:prstClr val="black"/>
                </a:solidFill>
                <a:latin typeface="Times New Roman"/>
                <a:cs typeface="Times New Roman"/>
              </a:rPr>
              <a:t>x</a:t>
            </a:r>
            <a:r>
              <a:rPr sz="1350" spc="7" baseline="-21604" dirty="0">
                <a:solidFill>
                  <a:prstClr val="black"/>
                </a:solidFill>
                <a:latin typeface="Times New Roman"/>
                <a:cs typeface="Times New Roman"/>
              </a:rPr>
              <a:t>2</a:t>
            </a:r>
            <a:endParaRPr sz="1350" baseline="-21604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38100">
              <a:spcBef>
                <a:spcPts val="1470"/>
              </a:spcBef>
            </a:pPr>
            <a:r>
              <a:rPr sz="1400" b="1" dirty="0">
                <a:solidFill>
                  <a:srgbClr val="0000FF"/>
                </a:solidFill>
                <a:latin typeface="Times New Roman"/>
                <a:cs typeface="Times New Roman"/>
              </a:rPr>
              <a:t>0</a:t>
            </a:r>
            <a:endParaRPr sz="14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3166745" y="2433701"/>
            <a:ext cx="1819910" cy="1758950"/>
            <a:chOff x="1642745" y="2433701"/>
            <a:chExt cx="1819910" cy="1758950"/>
          </a:xfrm>
        </p:grpSpPr>
        <p:sp>
          <p:nvSpPr>
            <p:cNvPr id="12" name="object 12"/>
            <p:cNvSpPr/>
            <p:nvPr/>
          </p:nvSpPr>
          <p:spPr>
            <a:xfrm>
              <a:off x="2052828" y="2436876"/>
              <a:ext cx="481965" cy="492759"/>
            </a:xfrm>
            <a:custGeom>
              <a:avLst/>
              <a:gdLst/>
              <a:ahLst/>
              <a:cxnLst/>
              <a:rect l="l" t="t" r="r" b="b"/>
              <a:pathLst>
                <a:path w="481964" h="492760">
                  <a:moveTo>
                    <a:pt x="240792" y="0"/>
                  </a:moveTo>
                  <a:lnTo>
                    <a:pt x="192268" y="5002"/>
                  </a:lnTo>
                  <a:lnTo>
                    <a:pt x="147071" y="19347"/>
                  </a:lnTo>
                  <a:lnTo>
                    <a:pt x="106170" y="42045"/>
                  </a:lnTo>
                  <a:lnTo>
                    <a:pt x="70532" y="72104"/>
                  </a:lnTo>
                  <a:lnTo>
                    <a:pt x="41127" y="108532"/>
                  </a:lnTo>
                  <a:lnTo>
                    <a:pt x="18924" y="150340"/>
                  </a:lnTo>
                  <a:lnTo>
                    <a:pt x="4892" y="196534"/>
                  </a:lnTo>
                  <a:lnTo>
                    <a:pt x="0" y="246125"/>
                  </a:lnTo>
                  <a:lnTo>
                    <a:pt x="4892" y="295717"/>
                  </a:lnTo>
                  <a:lnTo>
                    <a:pt x="18924" y="341911"/>
                  </a:lnTo>
                  <a:lnTo>
                    <a:pt x="41127" y="383719"/>
                  </a:lnTo>
                  <a:lnTo>
                    <a:pt x="70532" y="420147"/>
                  </a:lnTo>
                  <a:lnTo>
                    <a:pt x="106170" y="450206"/>
                  </a:lnTo>
                  <a:lnTo>
                    <a:pt x="147071" y="472904"/>
                  </a:lnTo>
                  <a:lnTo>
                    <a:pt x="192268" y="487249"/>
                  </a:lnTo>
                  <a:lnTo>
                    <a:pt x="240792" y="492251"/>
                  </a:lnTo>
                  <a:lnTo>
                    <a:pt x="289315" y="487249"/>
                  </a:lnTo>
                  <a:lnTo>
                    <a:pt x="334512" y="472904"/>
                  </a:lnTo>
                  <a:lnTo>
                    <a:pt x="375413" y="450206"/>
                  </a:lnTo>
                  <a:lnTo>
                    <a:pt x="411051" y="420147"/>
                  </a:lnTo>
                  <a:lnTo>
                    <a:pt x="440456" y="383719"/>
                  </a:lnTo>
                  <a:lnTo>
                    <a:pt x="462659" y="341911"/>
                  </a:lnTo>
                  <a:lnTo>
                    <a:pt x="476691" y="295717"/>
                  </a:lnTo>
                  <a:lnTo>
                    <a:pt x="481584" y="246125"/>
                  </a:lnTo>
                  <a:lnTo>
                    <a:pt x="476691" y="196534"/>
                  </a:lnTo>
                  <a:lnTo>
                    <a:pt x="462659" y="150340"/>
                  </a:lnTo>
                  <a:lnTo>
                    <a:pt x="440456" y="108532"/>
                  </a:lnTo>
                  <a:lnTo>
                    <a:pt x="411051" y="72104"/>
                  </a:lnTo>
                  <a:lnTo>
                    <a:pt x="375413" y="42045"/>
                  </a:lnTo>
                  <a:lnTo>
                    <a:pt x="334512" y="19347"/>
                  </a:lnTo>
                  <a:lnTo>
                    <a:pt x="289315" y="5002"/>
                  </a:lnTo>
                  <a:lnTo>
                    <a:pt x="24079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2052828" y="2436876"/>
              <a:ext cx="481965" cy="492759"/>
            </a:xfrm>
            <a:custGeom>
              <a:avLst/>
              <a:gdLst/>
              <a:ahLst/>
              <a:cxnLst/>
              <a:rect l="l" t="t" r="r" b="b"/>
              <a:pathLst>
                <a:path w="481964" h="492760">
                  <a:moveTo>
                    <a:pt x="0" y="246125"/>
                  </a:moveTo>
                  <a:lnTo>
                    <a:pt x="4892" y="196534"/>
                  </a:lnTo>
                  <a:lnTo>
                    <a:pt x="18924" y="150340"/>
                  </a:lnTo>
                  <a:lnTo>
                    <a:pt x="41127" y="108532"/>
                  </a:lnTo>
                  <a:lnTo>
                    <a:pt x="70532" y="72104"/>
                  </a:lnTo>
                  <a:lnTo>
                    <a:pt x="106170" y="42045"/>
                  </a:lnTo>
                  <a:lnTo>
                    <a:pt x="147071" y="19347"/>
                  </a:lnTo>
                  <a:lnTo>
                    <a:pt x="192268" y="5002"/>
                  </a:lnTo>
                  <a:lnTo>
                    <a:pt x="240792" y="0"/>
                  </a:lnTo>
                  <a:lnTo>
                    <a:pt x="289315" y="5002"/>
                  </a:lnTo>
                  <a:lnTo>
                    <a:pt x="334512" y="19347"/>
                  </a:lnTo>
                  <a:lnTo>
                    <a:pt x="375413" y="42045"/>
                  </a:lnTo>
                  <a:lnTo>
                    <a:pt x="411051" y="72104"/>
                  </a:lnTo>
                  <a:lnTo>
                    <a:pt x="440456" y="108532"/>
                  </a:lnTo>
                  <a:lnTo>
                    <a:pt x="462659" y="150340"/>
                  </a:lnTo>
                  <a:lnTo>
                    <a:pt x="476691" y="196534"/>
                  </a:lnTo>
                  <a:lnTo>
                    <a:pt x="481584" y="246125"/>
                  </a:lnTo>
                  <a:lnTo>
                    <a:pt x="476691" y="295717"/>
                  </a:lnTo>
                  <a:lnTo>
                    <a:pt x="462659" y="341911"/>
                  </a:lnTo>
                  <a:lnTo>
                    <a:pt x="440456" y="383719"/>
                  </a:lnTo>
                  <a:lnTo>
                    <a:pt x="411051" y="420147"/>
                  </a:lnTo>
                  <a:lnTo>
                    <a:pt x="375413" y="450206"/>
                  </a:lnTo>
                  <a:lnTo>
                    <a:pt x="334512" y="472904"/>
                  </a:lnTo>
                  <a:lnTo>
                    <a:pt x="289315" y="487249"/>
                  </a:lnTo>
                  <a:lnTo>
                    <a:pt x="240792" y="492251"/>
                  </a:lnTo>
                  <a:lnTo>
                    <a:pt x="192268" y="487249"/>
                  </a:lnTo>
                  <a:lnTo>
                    <a:pt x="147071" y="472904"/>
                  </a:lnTo>
                  <a:lnTo>
                    <a:pt x="106170" y="450206"/>
                  </a:lnTo>
                  <a:lnTo>
                    <a:pt x="70532" y="420147"/>
                  </a:lnTo>
                  <a:lnTo>
                    <a:pt x="41127" y="383719"/>
                  </a:lnTo>
                  <a:lnTo>
                    <a:pt x="18924" y="341911"/>
                  </a:lnTo>
                  <a:lnTo>
                    <a:pt x="4892" y="295717"/>
                  </a:lnTo>
                  <a:lnTo>
                    <a:pt x="0" y="246125"/>
                  </a:lnTo>
                  <a:close/>
                </a:path>
              </a:pathLst>
            </a:custGeom>
            <a:ln w="60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4" name="object 14"/>
            <p:cNvSpPr/>
            <p:nvPr/>
          </p:nvSpPr>
          <p:spPr>
            <a:xfrm>
              <a:off x="1879092" y="2913888"/>
              <a:ext cx="1578610" cy="854710"/>
            </a:xfrm>
            <a:custGeom>
              <a:avLst/>
              <a:gdLst/>
              <a:ahLst/>
              <a:cxnLst/>
              <a:rect l="l" t="t" r="r" b="b"/>
              <a:pathLst>
                <a:path w="1578610" h="854710">
                  <a:moveTo>
                    <a:pt x="0" y="822706"/>
                  </a:moveTo>
                  <a:lnTo>
                    <a:pt x="414908" y="15239"/>
                  </a:lnTo>
                </a:path>
                <a:path w="1578610" h="854710">
                  <a:moveTo>
                    <a:pt x="1408557" y="854582"/>
                  </a:moveTo>
                  <a:lnTo>
                    <a:pt x="414527" y="15239"/>
                  </a:lnTo>
                </a:path>
                <a:path w="1578610" h="854710">
                  <a:moveTo>
                    <a:pt x="746759" y="782574"/>
                  </a:moveTo>
                  <a:lnTo>
                    <a:pt x="1330325" y="0"/>
                  </a:lnTo>
                </a:path>
                <a:path w="1578610" h="854710">
                  <a:moveTo>
                    <a:pt x="176783" y="854710"/>
                  </a:moveTo>
                  <a:lnTo>
                    <a:pt x="1338199" y="9144"/>
                  </a:lnTo>
                </a:path>
                <a:path w="1578610" h="854710">
                  <a:moveTo>
                    <a:pt x="1578483" y="782447"/>
                  </a:moveTo>
                  <a:lnTo>
                    <a:pt x="1338071" y="9144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5" name="object 15"/>
            <p:cNvSpPr/>
            <p:nvPr/>
          </p:nvSpPr>
          <p:spPr>
            <a:xfrm>
              <a:off x="1645920" y="3697224"/>
              <a:ext cx="480059" cy="492759"/>
            </a:xfrm>
            <a:custGeom>
              <a:avLst/>
              <a:gdLst/>
              <a:ahLst/>
              <a:cxnLst/>
              <a:rect l="l" t="t" r="r" b="b"/>
              <a:pathLst>
                <a:path w="480060" h="492760">
                  <a:moveTo>
                    <a:pt x="240030" y="0"/>
                  </a:moveTo>
                  <a:lnTo>
                    <a:pt x="191648" y="5002"/>
                  </a:lnTo>
                  <a:lnTo>
                    <a:pt x="146589" y="19347"/>
                  </a:lnTo>
                  <a:lnTo>
                    <a:pt x="105816" y="42045"/>
                  </a:lnTo>
                  <a:lnTo>
                    <a:pt x="70294" y="72104"/>
                  </a:lnTo>
                  <a:lnTo>
                    <a:pt x="40987" y="108532"/>
                  </a:lnTo>
                  <a:lnTo>
                    <a:pt x="18859" y="150340"/>
                  </a:lnTo>
                  <a:lnTo>
                    <a:pt x="4875" y="196534"/>
                  </a:lnTo>
                  <a:lnTo>
                    <a:pt x="0" y="246125"/>
                  </a:lnTo>
                  <a:lnTo>
                    <a:pt x="4875" y="295717"/>
                  </a:lnTo>
                  <a:lnTo>
                    <a:pt x="18859" y="341911"/>
                  </a:lnTo>
                  <a:lnTo>
                    <a:pt x="40987" y="383719"/>
                  </a:lnTo>
                  <a:lnTo>
                    <a:pt x="70294" y="420147"/>
                  </a:lnTo>
                  <a:lnTo>
                    <a:pt x="105816" y="450206"/>
                  </a:lnTo>
                  <a:lnTo>
                    <a:pt x="146589" y="472904"/>
                  </a:lnTo>
                  <a:lnTo>
                    <a:pt x="191648" y="487249"/>
                  </a:lnTo>
                  <a:lnTo>
                    <a:pt x="240030" y="492251"/>
                  </a:lnTo>
                  <a:lnTo>
                    <a:pt x="288411" y="487249"/>
                  </a:lnTo>
                  <a:lnTo>
                    <a:pt x="333470" y="472904"/>
                  </a:lnTo>
                  <a:lnTo>
                    <a:pt x="374243" y="450206"/>
                  </a:lnTo>
                  <a:lnTo>
                    <a:pt x="409765" y="420147"/>
                  </a:lnTo>
                  <a:lnTo>
                    <a:pt x="439072" y="383719"/>
                  </a:lnTo>
                  <a:lnTo>
                    <a:pt x="461200" y="341911"/>
                  </a:lnTo>
                  <a:lnTo>
                    <a:pt x="475184" y="295717"/>
                  </a:lnTo>
                  <a:lnTo>
                    <a:pt x="480060" y="246125"/>
                  </a:lnTo>
                  <a:lnTo>
                    <a:pt x="475184" y="196534"/>
                  </a:lnTo>
                  <a:lnTo>
                    <a:pt x="461200" y="150340"/>
                  </a:lnTo>
                  <a:lnTo>
                    <a:pt x="439072" y="108532"/>
                  </a:lnTo>
                  <a:lnTo>
                    <a:pt x="409765" y="72104"/>
                  </a:lnTo>
                  <a:lnTo>
                    <a:pt x="374243" y="42045"/>
                  </a:lnTo>
                  <a:lnTo>
                    <a:pt x="333470" y="19347"/>
                  </a:lnTo>
                  <a:lnTo>
                    <a:pt x="288411" y="5002"/>
                  </a:lnTo>
                  <a:lnTo>
                    <a:pt x="24003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6" name="object 16"/>
            <p:cNvSpPr/>
            <p:nvPr/>
          </p:nvSpPr>
          <p:spPr>
            <a:xfrm>
              <a:off x="1645920" y="3697224"/>
              <a:ext cx="480059" cy="492759"/>
            </a:xfrm>
            <a:custGeom>
              <a:avLst/>
              <a:gdLst/>
              <a:ahLst/>
              <a:cxnLst/>
              <a:rect l="l" t="t" r="r" b="b"/>
              <a:pathLst>
                <a:path w="480060" h="492760">
                  <a:moveTo>
                    <a:pt x="0" y="246125"/>
                  </a:moveTo>
                  <a:lnTo>
                    <a:pt x="4875" y="196534"/>
                  </a:lnTo>
                  <a:lnTo>
                    <a:pt x="18859" y="150340"/>
                  </a:lnTo>
                  <a:lnTo>
                    <a:pt x="40987" y="108532"/>
                  </a:lnTo>
                  <a:lnTo>
                    <a:pt x="70294" y="72104"/>
                  </a:lnTo>
                  <a:lnTo>
                    <a:pt x="105816" y="42045"/>
                  </a:lnTo>
                  <a:lnTo>
                    <a:pt x="146589" y="19347"/>
                  </a:lnTo>
                  <a:lnTo>
                    <a:pt x="191648" y="5002"/>
                  </a:lnTo>
                  <a:lnTo>
                    <a:pt x="240030" y="0"/>
                  </a:lnTo>
                  <a:lnTo>
                    <a:pt x="288411" y="5002"/>
                  </a:lnTo>
                  <a:lnTo>
                    <a:pt x="333470" y="19347"/>
                  </a:lnTo>
                  <a:lnTo>
                    <a:pt x="374243" y="42045"/>
                  </a:lnTo>
                  <a:lnTo>
                    <a:pt x="409765" y="72104"/>
                  </a:lnTo>
                  <a:lnTo>
                    <a:pt x="439072" y="108532"/>
                  </a:lnTo>
                  <a:lnTo>
                    <a:pt x="461200" y="150340"/>
                  </a:lnTo>
                  <a:lnTo>
                    <a:pt x="475184" y="196534"/>
                  </a:lnTo>
                  <a:lnTo>
                    <a:pt x="480060" y="246125"/>
                  </a:lnTo>
                  <a:lnTo>
                    <a:pt x="475184" y="295717"/>
                  </a:lnTo>
                  <a:lnTo>
                    <a:pt x="461200" y="341911"/>
                  </a:lnTo>
                  <a:lnTo>
                    <a:pt x="439072" y="383719"/>
                  </a:lnTo>
                  <a:lnTo>
                    <a:pt x="409765" y="420147"/>
                  </a:lnTo>
                  <a:lnTo>
                    <a:pt x="374243" y="450206"/>
                  </a:lnTo>
                  <a:lnTo>
                    <a:pt x="333470" y="472904"/>
                  </a:lnTo>
                  <a:lnTo>
                    <a:pt x="288411" y="487249"/>
                  </a:lnTo>
                  <a:lnTo>
                    <a:pt x="240030" y="492251"/>
                  </a:lnTo>
                  <a:lnTo>
                    <a:pt x="191648" y="487249"/>
                  </a:lnTo>
                  <a:lnTo>
                    <a:pt x="146589" y="472904"/>
                  </a:lnTo>
                  <a:lnTo>
                    <a:pt x="105816" y="450206"/>
                  </a:lnTo>
                  <a:lnTo>
                    <a:pt x="70294" y="420147"/>
                  </a:lnTo>
                  <a:lnTo>
                    <a:pt x="40987" y="383719"/>
                  </a:lnTo>
                  <a:lnTo>
                    <a:pt x="18859" y="341911"/>
                  </a:lnTo>
                  <a:lnTo>
                    <a:pt x="4875" y="295717"/>
                  </a:lnTo>
                  <a:lnTo>
                    <a:pt x="0" y="246125"/>
                  </a:lnTo>
                  <a:close/>
                </a:path>
              </a:pathLst>
            </a:custGeom>
            <a:ln w="60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3351403" y="3818890"/>
            <a:ext cx="11493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dirty="0">
                <a:solidFill>
                  <a:prstClr val="black"/>
                </a:solidFill>
                <a:latin typeface="Times New Roman"/>
                <a:cs typeface="Times New Roman"/>
              </a:rPr>
              <a:t>1</a:t>
            </a:r>
            <a:endParaRPr sz="14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3982021" y="1580261"/>
            <a:ext cx="1003300" cy="1332230"/>
            <a:chOff x="2458021" y="1580261"/>
            <a:chExt cx="1003300" cy="1332230"/>
          </a:xfrm>
        </p:grpSpPr>
        <p:sp>
          <p:nvSpPr>
            <p:cNvPr id="19" name="object 19"/>
            <p:cNvSpPr/>
            <p:nvPr/>
          </p:nvSpPr>
          <p:spPr>
            <a:xfrm>
              <a:off x="2462783" y="2077212"/>
              <a:ext cx="753745" cy="432434"/>
            </a:xfrm>
            <a:custGeom>
              <a:avLst/>
              <a:gdLst/>
              <a:ahLst/>
              <a:cxnLst/>
              <a:rect l="l" t="t" r="r" b="b"/>
              <a:pathLst>
                <a:path w="753744" h="432435">
                  <a:moveTo>
                    <a:pt x="0" y="431926"/>
                  </a:moveTo>
                  <a:lnTo>
                    <a:pt x="323215" y="0"/>
                  </a:lnTo>
                </a:path>
                <a:path w="753744" h="432435">
                  <a:moveTo>
                    <a:pt x="753491" y="365760"/>
                  </a:moveTo>
                  <a:lnTo>
                    <a:pt x="323088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0" name="object 20"/>
            <p:cNvSpPr/>
            <p:nvPr/>
          </p:nvSpPr>
          <p:spPr>
            <a:xfrm>
              <a:off x="2976371" y="2415539"/>
              <a:ext cx="481965" cy="494030"/>
            </a:xfrm>
            <a:custGeom>
              <a:avLst/>
              <a:gdLst/>
              <a:ahLst/>
              <a:cxnLst/>
              <a:rect l="l" t="t" r="r" b="b"/>
              <a:pathLst>
                <a:path w="481964" h="494030">
                  <a:moveTo>
                    <a:pt x="240791" y="0"/>
                  </a:moveTo>
                  <a:lnTo>
                    <a:pt x="192268" y="5014"/>
                  </a:lnTo>
                  <a:lnTo>
                    <a:pt x="147071" y="19395"/>
                  </a:lnTo>
                  <a:lnTo>
                    <a:pt x="106170" y="42152"/>
                  </a:lnTo>
                  <a:lnTo>
                    <a:pt x="70532" y="72294"/>
                  </a:lnTo>
                  <a:lnTo>
                    <a:pt x="41127" y="108830"/>
                  </a:lnTo>
                  <a:lnTo>
                    <a:pt x="18924" y="150768"/>
                  </a:lnTo>
                  <a:lnTo>
                    <a:pt x="4892" y="197118"/>
                  </a:lnTo>
                  <a:lnTo>
                    <a:pt x="0" y="246887"/>
                  </a:lnTo>
                  <a:lnTo>
                    <a:pt x="4892" y="296657"/>
                  </a:lnTo>
                  <a:lnTo>
                    <a:pt x="18924" y="343007"/>
                  </a:lnTo>
                  <a:lnTo>
                    <a:pt x="41127" y="384945"/>
                  </a:lnTo>
                  <a:lnTo>
                    <a:pt x="70532" y="421481"/>
                  </a:lnTo>
                  <a:lnTo>
                    <a:pt x="106170" y="451623"/>
                  </a:lnTo>
                  <a:lnTo>
                    <a:pt x="147071" y="474380"/>
                  </a:lnTo>
                  <a:lnTo>
                    <a:pt x="192268" y="488761"/>
                  </a:lnTo>
                  <a:lnTo>
                    <a:pt x="240791" y="493775"/>
                  </a:lnTo>
                  <a:lnTo>
                    <a:pt x="289315" y="488761"/>
                  </a:lnTo>
                  <a:lnTo>
                    <a:pt x="334512" y="474380"/>
                  </a:lnTo>
                  <a:lnTo>
                    <a:pt x="375413" y="451623"/>
                  </a:lnTo>
                  <a:lnTo>
                    <a:pt x="411051" y="421481"/>
                  </a:lnTo>
                  <a:lnTo>
                    <a:pt x="440456" y="384945"/>
                  </a:lnTo>
                  <a:lnTo>
                    <a:pt x="462659" y="343007"/>
                  </a:lnTo>
                  <a:lnTo>
                    <a:pt x="476691" y="296657"/>
                  </a:lnTo>
                  <a:lnTo>
                    <a:pt x="481583" y="246887"/>
                  </a:lnTo>
                  <a:lnTo>
                    <a:pt x="476691" y="197118"/>
                  </a:lnTo>
                  <a:lnTo>
                    <a:pt x="462659" y="150768"/>
                  </a:lnTo>
                  <a:lnTo>
                    <a:pt x="440456" y="108830"/>
                  </a:lnTo>
                  <a:lnTo>
                    <a:pt x="411051" y="72294"/>
                  </a:lnTo>
                  <a:lnTo>
                    <a:pt x="375413" y="42152"/>
                  </a:lnTo>
                  <a:lnTo>
                    <a:pt x="334512" y="19395"/>
                  </a:lnTo>
                  <a:lnTo>
                    <a:pt x="289315" y="5014"/>
                  </a:lnTo>
                  <a:lnTo>
                    <a:pt x="24079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2976371" y="2415539"/>
              <a:ext cx="481965" cy="494030"/>
            </a:xfrm>
            <a:custGeom>
              <a:avLst/>
              <a:gdLst/>
              <a:ahLst/>
              <a:cxnLst/>
              <a:rect l="l" t="t" r="r" b="b"/>
              <a:pathLst>
                <a:path w="481964" h="494030">
                  <a:moveTo>
                    <a:pt x="0" y="246887"/>
                  </a:moveTo>
                  <a:lnTo>
                    <a:pt x="4892" y="197118"/>
                  </a:lnTo>
                  <a:lnTo>
                    <a:pt x="18924" y="150768"/>
                  </a:lnTo>
                  <a:lnTo>
                    <a:pt x="41127" y="108830"/>
                  </a:lnTo>
                  <a:lnTo>
                    <a:pt x="70532" y="72294"/>
                  </a:lnTo>
                  <a:lnTo>
                    <a:pt x="106170" y="42152"/>
                  </a:lnTo>
                  <a:lnTo>
                    <a:pt x="147071" y="19395"/>
                  </a:lnTo>
                  <a:lnTo>
                    <a:pt x="192268" y="5014"/>
                  </a:lnTo>
                  <a:lnTo>
                    <a:pt x="240791" y="0"/>
                  </a:lnTo>
                  <a:lnTo>
                    <a:pt x="289315" y="5014"/>
                  </a:lnTo>
                  <a:lnTo>
                    <a:pt x="334512" y="19395"/>
                  </a:lnTo>
                  <a:lnTo>
                    <a:pt x="375413" y="42152"/>
                  </a:lnTo>
                  <a:lnTo>
                    <a:pt x="411051" y="72294"/>
                  </a:lnTo>
                  <a:lnTo>
                    <a:pt x="440456" y="108830"/>
                  </a:lnTo>
                  <a:lnTo>
                    <a:pt x="462659" y="150768"/>
                  </a:lnTo>
                  <a:lnTo>
                    <a:pt x="476691" y="197118"/>
                  </a:lnTo>
                  <a:lnTo>
                    <a:pt x="481583" y="246887"/>
                  </a:lnTo>
                  <a:lnTo>
                    <a:pt x="476691" y="296657"/>
                  </a:lnTo>
                  <a:lnTo>
                    <a:pt x="462659" y="343007"/>
                  </a:lnTo>
                  <a:lnTo>
                    <a:pt x="440456" y="384945"/>
                  </a:lnTo>
                  <a:lnTo>
                    <a:pt x="411051" y="421481"/>
                  </a:lnTo>
                  <a:lnTo>
                    <a:pt x="375413" y="451623"/>
                  </a:lnTo>
                  <a:lnTo>
                    <a:pt x="334512" y="474380"/>
                  </a:lnTo>
                  <a:lnTo>
                    <a:pt x="289315" y="488761"/>
                  </a:lnTo>
                  <a:lnTo>
                    <a:pt x="240791" y="493775"/>
                  </a:lnTo>
                  <a:lnTo>
                    <a:pt x="192268" y="488761"/>
                  </a:lnTo>
                  <a:lnTo>
                    <a:pt x="147071" y="474380"/>
                  </a:lnTo>
                  <a:lnTo>
                    <a:pt x="106170" y="451623"/>
                  </a:lnTo>
                  <a:lnTo>
                    <a:pt x="70532" y="421481"/>
                  </a:lnTo>
                  <a:lnTo>
                    <a:pt x="41127" y="384945"/>
                  </a:lnTo>
                  <a:lnTo>
                    <a:pt x="18924" y="343007"/>
                  </a:lnTo>
                  <a:lnTo>
                    <a:pt x="4892" y="296657"/>
                  </a:lnTo>
                  <a:lnTo>
                    <a:pt x="0" y="246887"/>
                  </a:lnTo>
                  <a:close/>
                </a:path>
              </a:pathLst>
            </a:custGeom>
            <a:ln w="60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2" name="object 22"/>
            <p:cNvSpPr/>
            <p:nvPr/>
          </p:nvSpPr>
          <p:spPr>
            <a:xfrm>
              <a:off x="2546603" y="1583436"/>
              <a:ext cx="480059" cy="494030"/>
            </a:xfrm>
            <a:custGeom>
              <a:avLst/>
              <a:gdLst/>
              <a:ahLst/>
              <a:cxnLst/>
              <a:rect l="l" t="t" r="r" b="b"/>
              <a:pathLst>
                <a:path w="480060" h="494030">
                  <a:moveTo>
                    <a:pt x="240029" y="0"/>
                  </a:moveTo>
                  <a:lnTo>
                    <a:pt x="191648" y="5014"/>
                  </a:lnTo>
                  <a:lnTo>
                    <a:pt x="146589" y="19395"/>
                  </a:lnTo>
                  <a:lnTo>
                    <a:pt x="105816" y="42152"/>
                  </a:lnTo>
                  <a:lnTo>
                    <a:pt x="70294" y="72294"/>
                  </a:lnTo>
                  <a:lnTo>
                    <a:pt x="40987" y="108830"/>
                  </a:lnTo>
                  <a:lnTo>
                    <a:pt x="18859" y="150768"/>
                  </a:lnTo>
                  <a:lnTo>
                    <a:pt x="4875" y="197118"/>
                  </a:lnTo>
                  <a:lnTo>
                    <a:pt x="0" y="246887"/>
                  </a:lnTo>
                  <a:lnTo>
                    <a:pt x="4875" y="296657"/>
                  </a:lnTo>
                  <a:lnTo>
                    <a:pt x="18859" y="343007"/>
                  </a:lnTo>
                  <a:lnTo>
                    <a:pt x="40987" y="384945"/>
                  </a:lnTo>
                  <a:lnTo>
                    <a:pt x="70294" y="421481"/>
                  </a:lnTo>
                  <a:lnTo>
                    <a:pt x="105816" y="451623"/>
                  </a:lnTo>
                  <a:lnTo>
                    <a:pt x="146589" y="474380"/>
                  </a:lnTo>
                  <a:lnTo>
                    <a:pt x="191648" y="488761"/>
                  </a:lnTo>
                  <a:lnTo>
                    <a:pt x="240029" y="493775"/>
                  </a:lnTo>
                  <a:lnTo>
                    <a:pt x="288411" y="488761"/>
                  </a:lnTo>
                  <a:lnTo>
                    <a:pt x="333470" y="474380"/>
                  </a:lnTo>
                  <a:lnTo>
                    <a:pt x="374243" y="451623"/>
                  </a:lnTo>
                  <a:lnTo>
                    <a:pt x="409765" y="421481"/>
                  </a:lnTo>
                  <a:lnTo>
                    <a:pt x="439072" y="384945"/>
                  </a:lnTo>
                  <a:lnTo>
                    <a:pt x="461200" y="343007"/>
                  </a:lnTo>
                  <a:lnTo>
                    <a:pt x="475184" y="296657"/>
                  </a:lnTo>
                  <a:lnTo>
                    <a:pt x="480059" y="246887"/>
                  </a:lnTo>
                  <a:lnTo>
                    <a:pt x="475184" y="197118"/>
                  </a:lnTo>
                  <a:lnTo>
                    <a:pt x="461200" y="150768"/>
                  </a:lnTo>
                  <a:lnTo>
                    <a:pt x="439072" y="108830"/>
                  </a:lnTo>
                  <a:lnTo>
                    <a:pt x="409765" y="72294"/>
                  </a:lnTo>
                  <a:lnTo>
                    <a:pt x="374243" y="42152"/>
                  </a:lnTo>
                  <a:lnTo>
                    <a:pt x="333470" y="19395"/>
                  </a:lnTo>
                  <a:lnTo>
                    <a:pt x="288411" y="5014"/>
                  </a:lnTo>
                  <a:lnTo>
                    <a:pt x="24002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3" name="object 23"/>
            <p:cNvSpPr/>
            <p:nvPr/>
          </p:nvSpPr>
          <p:spPr>
            <a:xfrm>
              <a:off x="2546603" y="1583436"/>
              <a:ext cx="480059" cy="494030"/>
            </a:xfrm>
            <a:custGeom>
              <a:avLst/>
              <a:gdLst/>
              <a:ahLst/>
              <a:cxnLst/>
              <a:rect l="l" t="t" r="r" b="b"/>
              <a:pathLst>
                <a:path w="480060" h="494030">
                  <a:moveTo>
                    <a:pt x="0" y="246887"/>
                  </a:moveTo>
                  <a:lnTo>
                    <a:pt x="4875" y="197118"/>
                  </a:lnTo>
                  <a:lnTo>
                    <a:pt x="18859" y="150768"/>
                  </a:lnTo>
                  <a:lnTo>
                    <a:pt x="40987" y="108830"/>
                  </a:lnTo>
                  <a:lnTo>
                    <a:pt x="70294" y="72294"/>
                  </a:lnTo>
                  <a:lnTo>
                    <a:pt x="105816" y="42152"/>
                  </a:lnTo>
                  <a:lnTo>
                    <a:pt x="146589" y="19395"/>
                  </a:lnTo>
                  <a:lnTo>
                    <a:pt x="191648" y="5014"/>
                  </a:lnTo>
                  <a:lnTo>
                    <a:pt x="240029" y="0"/>
                  </a:lnTo>
                  <a:lnTo>
                    <a:pt x="288411" y="5014"/>
                  </a:lnTo>
                  <a:lnTo>
                    <a:pt x="333470" y="19395"/>
                  </a:lnTo>
                  <a:lnTo>
                    <a:pt x="374243" y="42152"/>
                  </a:lnTo>
                  <a:lnTo>
                    <a:pt x="409765" y="72294"/>
                  </a:lnTo>
                  <a:lnTo>
                    <a:pt x="439072" y="108830"/>
                  </a:lnTo>
                  <a:lnTo>
                    <a:pt x="461200" y="150768"/>
                  </a:lnTo>
                  <a:lnTo>
                    <a:pt x="475184" y="197118"/>
                  </a:lnTo>
                  <a:lnTo>
                    <a:pt x="480059" y="246887"/>
                  </a:lnTo>
                  <a:lnTo>
                    <a:pt x="475184" y="296657"/>
                  </a:lnTo>
                  <a:lnTo>
                    <a:pt x="461200" y="343007"/>
                  </a:lnTo>
                  <a:lnTo>
                    <a:pt x="439072" y="384945"/>
                  </a:lnTo>
                  <a:lnTo>
                    <a:pt x="409765" y="421481"/>
                  </a:lnTo>
                  <a:lnTo>
                    <a:pt x="374243" y="451623"/>
                  </a:lnTo>
                  <a:lnTo>
                    <a:pt x="333470" y="474380"/>
                  </a:lnTo>
                  <a:lnTo>
                    <a:pt x="288411" y="488761"/>
                  </a:lnTo>
                  <a:lnTo>
                    <a:pt x="240029" y="493775"/>
                  </a:lnTo>
                  <a:lnTo>
                    <a:pt x="191648" y="488761"/>
                  </a:lnTo>
                  <a:lnTo>
                    <a:pt x="146589" y="474380"/>
                  </a:lnTo>
                  <a:lnTo>
                    <a:pt x="105816" y="451623"/>
                  </a:lnTo>
                  <a:lnTo>
                    <a:pt x="70294" y="421481"/>
                  </a:lnTo>
                  <a:lnTo>
                    <a:pt x="40987" y="384945"/>
                  </a:lnTo>
                  <a:lnTo>
                    <a:pt x="18859" y="343007"/>
                  </a:lnTo>
                  <a:lnTo>
                    <a:pt x="4875" y="296657"/>
                  </a:lnTo>
                  <a:lnTo>
                    <a:pt x="0" y="246887"/>
                  </a:lnTo>
                  <a:close/>
                </a:path>
              </a:pathLst>
            </a:custGeom>
            <a:ln w="60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3508629" y="3035934"/>
            <a:ext cx="13970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dirty="0">
                <a:solidFill>
                  <a:prstClr val="black"/>
                </a:solidFill>
                <a:latin typeface="Times New Roman"/>
                <a:cs typeface="Times New Roman"/>
              </a:rPr>
              <a:t>.1</a:t>
            </a:r>
            <a:endParaRPr sz="12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783329" y="3091434"/>
            <a:ext cx="13970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dirty="0">
                <a:solidFill>
                  <a:prstClr val="black"/>
                </a:solidFill>
                <a:latin typeface="Times New Roman"/>
                <a:cs typeface="Times New Roman"/>
              </a:rPr>
              <a:t>.1</a:t>
            </a:r>
            <a:endParaRPr sz="12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4427347" y="2848483"/>
            <a:ext cx="13970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dirty="0">
                <a:solidFill>
                  <a:prstClr val="black"/>
                </a:solidFill>
                <a:latin typeface="Times New Roman"/>
                <a:cs typeface="Times New Roman"/>
              </a:rPr>
              <a:t>.1</a:t>
            </a:r>
            <a:endParaRPr sz="12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4560823" y="3035934"/>
            <a:ext cx="13970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dirty="0">
                <a:solidFill>
                  <a:prstClr val="black"/>
                </a:solidFill>
                <a:latin typeface="Times New Roman"/>
                <a:cs typeface="Times New Roman"/>
              </a:rPr>
              <a:t>.1</a:t>
            </a:r>
            <a:endParaRPr sz="12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4117594" y="2238883"/>
            <a:ext cx="36830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b="1" dirty="0">
                <a:solidFill>
                  <a:prstClr val="black"/>
                </a:solidFill>
                <a:latin typeface="Times New Roman"/>
                <a:cs typeface="Times New Roman"/>
              </a:rPr>
              <a:t>.1095</a:t>
            </a:r>
            <a:endParaRPr sz="12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4829302" y="2938398"/>
            <a:ext cx="13970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dirty="0">
                <a:solidFill>
                  <a:prstClr val="black"/>
                </a:solidFill>
                <a:latin typeface="Times New Roman"/>
                <a:cs typeface="Times New Roman"/>
              </a:rPr>
              <a:t>.1</a:t>
            </a:r>
            <a:endParaRPr sz="12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2816226" y="2435225"/>
            <a:ext cx="488315" cy="500380"/>
            <a:chOff x="1292225" y="2435225"/>
            <a:chExt cx="488315" cy="500380"/>
          </a:xfrm>
        </p:grpSpPr>
        <p:sp>
          <p:nvSpPr>
            <p:cNvPr id="31" name="object 31"/>
            <p:cNvSpPr/>
            <p:nvPr/>
          </p:nvSpPr>
          <p:spPr>
            <a:xfrm>
              <a:off x="1295400" y="2438400"/>
              <a:ext cx="481965" cy="494030"/>
            </a:xfrm>
            <a:custGeom>
              <a:avLst/>
              <a:gdLst/>
              <a:ahLst/>
              <a:cxnLst/>
              <a:rect l="l" t="t" r="r" b="b"/>
              <a:pathLst>
                <a:path w="481964" h="494030">
                  <a:moveTo>
                    <a:pt x="240791" y="0"/>
                  </a:moveTo>
                  <a:lnTo>
                    <a:pt x="192268" y="5014"/>
                  </a:lnTo>
                  <a:lnTo>
                    <a:pt x="147071" y="19395"/>
                  </a:lnTo>
                  <a:lnTo>
                    <a:pt x="106170" y="42152"/>
                  </a:lnTo>
                  <a:lnTo>
                    <a:pt x="70532" y="72294"/>
                  </a:lnTo>
                  <a:lnTo>
                    <a:pt x="41127" y="108830"/>
                  </a:lnTo>
                  <a:lnTo>
                    <a:pt x="18924" y="150768"/>
                  </a:lnTo>
                  <a:lnTo>
                    <a:pt x="4892" y="197118"/>
                  </a:lnTo>
                  <a:lnTo>
                    <a:pt x="0" y="246887"/>
                  </a:lnTo>
                  <a:lnTo>
                    <a:pt x="4892" y="296657"/>
                  </a:lnTo>
                  <a:lnTo>
                    <a:pt x="18924" y="343007"/>
                  </a:lnTo>
                  <a:lnTo>
                    <a:pt x="41127" y="384945"/>
                  </a:lnTo>
                  <a:lnTo>
                    <a:pt x="70532" y="421481"/>
                  </a:lnTo>
                  <a:lnTo>
                    <a:pt x="106170" y="451623"/>
                  </a:lnTo>
                  <a:lnTo>
                    <a:pt x="147071" y="474380"/>
                  </a:lnTo>
                  <a:lnTo>
                    <a:pt x="192268" y="488761"/>
                  </a:lnTo>
                  <a:lnTo>
                    <a:pt x="240791" y="493775"/>
                  </a:lnTo>
                  <a:lnTo>
                    <a:pt x="289315" y="488761"/>
                  </a:lnTo>
                  <a:lnTo>
                    <a:pt x="334512" y="474380"/>
                  </a:lnTo>
                  <a:lnTo>
                    <a:pt x="375413" y="451623"/>
                  </a:lnTo>
                  <a:lnTo>
                    <a:pt x="411051" y="421481"/>
                  </a:lnTo>
                  <a:lnTo>
                    <a:pt x="440456" y="384945"/>
                  </a:lnTo>
                  <a:lnTo>
                    <a:pt x="462659" y="343007"/>
                  </a:lnTo>
                  <a:lnTo>
                    <a:pt x="476691" y="296657"/>
                  </a:lnTo>
                  <a:lnTo>
                    <a:pt x="481583" y="246887"/>
                  </a:lnTo>
                  <a:lnTo>
                    <a:pt x="476691" y="197118"/>
                  </a:lnTo>
                  <a:lnTo>
                    <a:pt x="462659" y="150768"/>
                  </a:lnTo>
                  <a:lnTo>
                    <a:pt x="440456" y="108830"/>
                  </a:lnTo>
                  <a:lnTo>
                    <a:pt x="411051" y="72294"/>
                  </a:lnTo>
                  <a:lnTo>
                    <a:pt x="375413" y="42152"/>
                  </a:lnTo>
                  <a:lnTo>
                    <a:pt x="334512" y="19395"/>
                  </a:lnTo>
                  <a:lnTo>
                    <a:pt x="289315" y="5014"/>
                  </a:lnTo>
                  <a:lnTo>
                    <a:pt x="24079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2" name="object 32"/>
            <p:cNvSpPr/>
            <p:nvPr/>
          </p:nvSpPr>
          <p:spPr>
            <a:xfrm>
              <a:off x="1295400" y="2438400"/>
              <a:ext cx="481965" cy="494030"/>
            </a:xfrm>
            <a:custGeom>
              <a:avLst/>
              <a:gdLst/>
              <a:ahLst/>
              <a:cxnLst/>
              <a:rect l="l" t="t" r="r" b="b"/>
              <a:pathLst>
                <a:path w="481964" h="494030">
                  <a:moveTo>
                    <a:pt x="0" y="246887"/>
                  </a:moveTo>
                  <a:lnTo>
                    <a:pt x="4892" y="197118"/>
                  </a:lnTo>
                  <a:lnTo>
                    <a:pt x="18924" y="150768"/>
                  </a:lnTo>
                  <a:lnTo>
                    <a:pt x="41127" y="108830"/>
                  </a:lnTo>
                  <a:lnTo>
                    <a:pt x="70532" y="72294"/>
                  </a:lnTo>
                  <a:lnTo>
                    <a:pt x="106170" y="42152"/>
                  </a:lnTo>
                  <a:lnTo>
                    <a:pt x="147071" y="19395"/>
                  </a:lnTo>
                  <a:lnTo>
                    <a:pt x="192268" y="5014"/>
                  </a:lnTo>
                  <a:lnTo>
                    <a:pt x="240791" y="0"/>
                  </a:lnTo>
                  <a:lnTo>
                    <a:pt x="289315" y="5014"/>
                  </a:lnTo>
                  <a:lnTo>
                    <a:pt x="334512" y="19395"/>
                  </a:lnTo>
                  <a:lnTo>
                    <a:pt x="375413" y="42152"/>
                  </a:lnTo>
                  <a:lnTo>
                    <a:pt x="411051" y="72294"/>
                  </a:lnTo>
                  <a:lnTo>
                    <a:pt x="440456" y="108830"/>
                  </a:lnTo>
                  <a:lnTo>
                    <a:pt x="462659" y="150768"/>
                  </a:lnTo>
                  <a:lnTo>
                    <a:pt x="476691" y="197118"/>
                  </a:lnTo>
                  <a:lnTo>
                    <a:pt x="481583" y="246887"/>
                  </a:lnTo>
                  <a:lnTo>
                    <a:pt x="476691" y="296657"/>
                  </a:lnTo>
                  <a:lnTo>
                    <a:pt x="462659" y="343007"/>
                  </a:lnTo>
                  <a:lnTo>
                    <a:pt x="440456" y="384945"/>
                  </a:lnTo>
                  <a:lnTo>
                    <a:pt x="411051" y="421481"/>
                  </a:lnTo>
                  <a:lnTo>
                    <a:pt x="375413" y="451623"/>
                  </a:lnTo>
                  <a:lnTo>
                    <a:pt x="334512" y="474380"/>
                  </a:lnTo>
                  <a:lnTo>
                    <a:pt x="289315" y="488761"/>
                  </a:lnTo>
                  <a:lnTo>
                    <a:pt x="240791" y="493775"/>
                  </a:lnTo>
                  <a:lnTo>
                    <a:pt x="192268" y="488761"/>
                  </a:lnTo>
                  <a:lnTo>
                    <a:pt x="147071" y="474380"/>
                  </a:lnTo>
                  <a:lnTo>
                    <a:pt x="106170" y="451623"/>
                  </a:lnTo>
                  <a:lnTo>
                    <a:pt x="70532" y="421481"/>
                  </a:lnTo>
                  <a:lnTo>
                    <a:pt x="41127" y="384945"/>
                  </a:lnTo>
                  <a:lnTo>
                    <a:pt x="18924" y="343007"/>
                  </a:lnTo>
                  <a:lnTo>
                    <a:pt x="4892" y="296657"/>
                  </a:lnTo>
                  <a:lnTo>
                    <a:pt x="0" y="246887"/>
                  </a:lnTo>
                  <a:close/>
                </a:path>
              </a:pathLst>
            </a:custGeom>
            <a:ln w="60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3001518" y="2560067"/>
            <a:ext cx="114935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400" dirty="0">
                <a:solidFill>
                  <a:prstClr val="black"/>
                </a:solidFill>
                <a:latin typeface="Times New Roman"/>
                <a:cs typeface="Times New Roman"/>
              </a:rPr>
              <a:t>1</a:t>
            </a:r>
            <a:endParaRPr sz="14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3229355" y="2077212"/>
            <a:ext cx="1080770" cy="433705"/>
          </a:xfrm>
          <a:custGeom>
            <a:avLst/>
            <a:gdLst/>
            <a:ahLst/>
            <a:cxnLst/>
            <a:rect l="l" t="t" r="r" b="b"/>
            <a:pathLst>
              <a:path w="1080770" h="433705">
                <a:moveTo>
                  <a:pt x="0" y="433704"/>
                </a:moveTo>
                <a:lnTo>
                  <a:pt x="108077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3507994" y="2009902"/>
            <a:ext cx="36068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b="1" dirty="0">
                <a:solidFill>
                  <a:prstClr val="black"/>
                </a:solidFill>
                <a:latin typeface="Times New Roman"/>
                <a:cs typeface="Times New Roman"/>
              </a:rPr>
              <a:t>.</a:t>
            </a:r>
            <a:r>
              <a:rPr sz="1200" b="1" spc="-60" dirty="0">
                <a:solidFill>
                  <a:prstClr val="black"/>
                </a:solidFill>
                <a:latin typeface="Times New Roman"/>
                <a:cs typeface="Times New Roman"/>
              </a:rPr>
              <a:t>1</a:t>
            </a:r>
            <a:r>
              <a:rPr sz="1200" b="1" dirty="0">
                <a:solidFill>
                  <a:prstClr val="black"/>
                </a:solidFill>
                <a:latin typeface="Times New Roman"/>
                <a:cs typeface="Times New Roman"/>
              </a:rPr>
              <a:t>172</a:t>
            </a:r>
            <a:endParaRPr sz="12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4046347" y="2876169"/>
            <a:ext cx="13970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dirty="0">
                <a:solidFill>
                  <a:prstClr val="black"/>
                </a:solidFill>
                <a:latin typeface="Times New Roman"/>
                <a:cs typeface="Times New Roman"/>
              </a:rPr>
              <a:t>.1</a:t>
            </a:r>
            <a:endParaRPr sz="12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4498594" y="2009902"/>
            <a:ext cx="36830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b="1" dirty="0">
                <a:solidFill>
                  <a:prstClr val="black"/>
                </a:solidFill>
                <a:latin typeface="Times New Roman"/>
                <a:cs typeface="Times New Roman"/>
              </a:rPr>
              <a:t>.1095</a:t>
            </a:r>
            <a:endParaRPr sz="12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3708655" y="2542159"/>
            <a:ext cx="248285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400" b="1" dirty="0">
                <a:solidFill>
                  <a:srgbClr val="0000FF"/>
                </a:solidFill>
                <a:latin typeface="Times New Roman"/>
                <a:cs typeface="Times New Roman"/>
              </a:rPr>
              <a:t>.55</a:t>
            </a:r>
            <a:endParaRPr sz="14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4623055" y="2542159"/>
            <a:ext cx="248285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400" b="1" dirty="0">
                <a:solidFill>
                  <a:srgbClr val="0000FF"/>
                </a:solidFill>
                <a:latin typeface="Times New Roman"/>
                <a:cs typeface="Times New Roman"/>
              </a:rPr>
              <a:t>.55</a:t>
            </a:r>
            <a:endParaRPr sz="14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4117595" y="1703578"/>
            <a:ext cx="338455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400" b="1" dirty="0">
                <a:solidFill>
                  <a:srgbClr val="0000FF"/>
                </a:solidFill>
                <a:latin typeface="Times New Roman"/>
                <a:cs typeface="Times New Roman"/>
              </a:rPr>
              <a:t>.5</a:t>
            </a:r>
            <a:r>
              <a:rPr sz="1400" b="1" spc="5" dirty="0">
                <a:solidFill>
                  <a:srgbClr val="0000FF"/>
                </a:solidFill>
                <a:latin typeface="Times New Roman"/>
                <a:cs typeface="Times New Roman"/>
              </a:rPr>
              <a:t>5</a:t>
            </a:r>
            <a:r>
              <a:rPr sz="1400" b="1" dirty="0">
                <a:solidFill>
                  <a:srgbClr val="0000FF"/>
                </a:solidFill>
                <a:latin typeface="Times New Roman"/>
                <a:cs typeface="Times New Roman"/>
              </a:rPr>
              <a:t>2</a:t>
            </a:r>
            <a:endParaRPr sz="14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4803776" y="1398778"/>
            <a:ext cx="758825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400" b="1" spc="-135" dirty="0">
                <a:solidFill>
                  <a:srgbClr val="0000FF"/>
                </a:solidFill>
                <a:latin typeface="Times New Roman"/>
                <a:cs typeface="Times New Roman"/>
              </a:rPr>
              <a:t>T</a:t>
            </a:r>
            <a:r>
              <a:rPr sz="1400" b="1" dirty="0">
                <a:solidFill>
                  <a:srgbClr val="0000FF"/>
                </a:solidFill>
                <a:latin typeface="Times New Roman"/>
                <a:cs typeface="Times New Roman"/>
              </a:rPr>
              <a:t>ar</a:t>
            </a:r>
            <a:r>
              <a:rPr sz="1400" b="1" spc="5" dirty="0">
                <a:solidFill>
                  <a:srgbClr val="0000FF"/>
                </a:solidFill>
                <a:latin typeface="Times New Roman"/>
                <a:cs typeface="Times New Roman"/>
              </a:rPr>
              <a:t>g</a:t>
            </a:r>
            <a:r>
              <a:rPr sz="1400" b="1" dirty="0">
                <a:solidFill>
                  <a:srgbClr val="0000FF"/>
                </a:solidFill>
                <a:latin typeface="Times New Roman"/>
                <a:cs typeface="Times New Roman"/>
              </a:rPr>
              <a:t>et:</a:t>
            </a:r>
            <a:r>
              <a:rPr sz="1400" b="1" spc="-2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1400" b="1" spc="-5" dirty="0">
                <a:solidFill>
                  <a:srgbClr val="008000"/>
                </a:solidFill>
                <a:latin typeface="Times New Roman"/>
                <a:cs typeface="Times New Roman"/>
              </a:rPr>
              <a:t>.9</a:t>
            </a:r>
            <a:endParaRPr sz="14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grpSp>
        <p:nvGrpSpPr>
          <p:cNvPr id="42" name="object 42"/>
          <p:cNvGrpSpPr/>
          <p:nvPr/>
        </p:nvGrpSpPr>
        <p:grpSpPr>
          <a:xfrm>
            <a:off x="5979936" y="1789407"/>
            <a:ext cx="2893060" cy="224790"/>
            <a:chOff x="4455936" y="1789407"/>
            <a:chExt cx="2893060" cy="224790"/>
          </a:xfrm>
        </p:grpSpPr>
        <p:pic>
          <p:nvPicPr>
            <p:cNvPr id="43" name="object 4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55936" y="1789407"/>
              <a:ext cx="276414" cy="224258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4810912" y="1795868"/>
              <a:ext cx="293370" cy="160655"/>
            </a:xfrm>
            <a:custGeom>
              <a:avLst/>
              <a:gdLst/>
              <a:ahLst/>
              <a:cxnLst/>
              <a:rect l="l" t="t" r="r" b="b"/>
              <a:pathLst>
                <a:path w="293370" h="160655">
                  <a:moveTo>
                    <a:pt x="102425" y="111061"/>
                  </a:moveTo>
                  <a:lnTo>
                    <a:pt x="0" y="111061"/>
                  </a:lnTo>
                  <a:lnTo>
                    <a:pt x="0" y="126936"/>
                  </a:lnTo>
                  <a:lnTo>
                    <a:pt x="102425" y="126936"/>
                  </a:lnTo>
                  <a:lnTo>
                    <a:pt x="102425" y="111061"/>
                  </a:lnTo>
                  <a:close/>
                </a:path>
                <a:path w="293370" h="160655">
                  <a:moveTo>
                    <a:pt x="102425" y="80784"/>
                  </a:moveTo>
                  <a:lnTo>
                    <a:pt x="0" y="80784"/>
                  </a:lnTo>
                  <a:lnTo>
                    <a:pt x="0" y="96647"/>
                  </a:lnTo>
                  <a:lnTo>
                    <a:pt x="102425" y="96647"/>
                  </a:lnTo>
                  <a:lnTo>
                    <a:pt x="102425" y="80784"/>
                  </a:lnTo>
                  <a:close/>
                </a:path>
                <a:path w="293370" h="160655">
                  <a:moveTo>
                    <a:pt x="189407" y="144246"/>
                  </a:moveTo>
                  <a:lnTo>
                    <a:pt x="188010" y="141363"/>
                  </a:lnTo>
                  <a:lnTo>
                    <a:pt x="185204" y="138468"/>
                  </a:lnTo>
                  <a:lnTo>
                    <a:pt x="179578" y="135585"/>
                  </a:lnTo>
                  <a:lnTo>
                    <a:pt x="172567" y="135585"/>
                  </a:lnTo>
                  <a:lnTo>
                    <a:pt x="169760" y="137033"/>
                  </a:lnTo>
                  <a:lnTo>
                    <a:pt x="165557" y="141363"/>
                  </a:lnTo>
                  <a:lnTo>
                    <a:pt x="164147" y="144246"/>
                  </a:lnTo>
                  <a:lnTo>
                    <a:pt x="164147" y="151460"/>
                  </a:lnTo>
                  <a:lnTo>
                    <a:pt x="165557" y="154343"/>
                  </a:lnTo>
                  <a:lnTo>
                    <a:pt x="169760" y="158661"/>
                  </a:lnTo>
                  <a:lnTo>
                    <a:pt x="172567" y="160108"/>
                  </a:lnTo>
                  <a:lnTo>
                    <a:pt x="176771" y="160108"/>
                  </a:lnTo>
                  <a:lnTo>
                    <a:pt x="179578" y="160108"/>
                  </a:lnTo>
                  <a:lnTo>
                    <a:pt x="185204" y="157226"/>
                  </a:lnTo>
                  <a:lnTo>
                    <a:pt x="188010" y="154343"/>
                  </a:lnTo>
                  <a:lnTo>
                    <a:pt x="189407" y="151460"/>
                  </a:lnTo>
                  <a:lnTo>
                    <a:pt x="189407" y="144246"/>
                  </a:lnTo>
                  <a:close/>
                </a:path>
                <a:path w="293370" h="160655">
                  <a:moveTo>
                    <a:pt x="293217" y="1460"/>
                  </a:moveTo>
                  <a:lnTo>
                    <a:pt x="291820" y="0"/>
                  </a:lnTo>
                  <a:lnTo>
                    <a:pt x="290423" y="2895"/>
                  </a:lnTo>
                  <a:lnTo>
                    <a:pt x="289013" y="4330"/>
                  </a:lnTo>
                  <a:lnTo>
                    <a:pt x="287616" y="4330"/>
                  </a:lnTo>
                  <a:lnTo>
                    <a:pt x="286207" y="5765"/>
                  </a:lnTo>
                  <a:lnTo>
                    <a:pt x="234302" y="5765"/>
                  </a:lnTo>
                  <a:lnTo>
                    <a:pt x="211848" y="59131"/>
                  </a:lnTo>
                  <a:lnTo>
                    <a:pt x="210451" y="60591"/>
                  </a:lnTo>
                  <a:lnTo>
                    <a:pt x="210451" y="63461"/>
                  </a:lnTo>
                  <a:lnTo>
                    <a:pt x="214655" y="63461"/>
                  </a:lnTo>
                  <a:lnTo>
                    <a:pt x="222046" y="63982"/>
                  </a:lnTo>
                  <a:lnTo>
                    <a:pt x="259232" y="78232"/>
                  </a:lnTo>
                  <a:lnTo>
                    <a:pt x="276390" y="112509"/>
                  </a:lnTo>
                  <a:lnTo>
                    <a:pt x="275844" y="120650"/>
                  </a:lnTo>
                  <a:lnTo>
                    <a:pt x="274116" y="127838"/>
                  </a:lnTo>
                  <a:lnTo>
                    <a:pt x="271068" y="134213"/>
                  </a:lnTo>
                  <a:lnTo>
                    <a:pt x="266573" y="139915"/>
                  </a:lnTo>
                  <a:lnTo>
                    <a:pt x="260972" y="148564"/>
                  </a:lnTo>
                  <a:lnTo>
                    <a:pt x="252539" y="151460"/>
                  </a:lnTo>
                  <a:lnTo>
                    <a:pt x="241312" y="151460"/>
                  </a:lnTo>
                  <a:lnTo>
                    <a:pt x="235712" y="150012"/>
                  </a:lnTo>
                  <a:lnTo>
                    <a:pt x="228701" y="144246"/>
                  </a:lnTo>
                  <a:lnTo>
                    <a:pt x="223088" y="139915"/>
                  </a:lnTo>
                  <a:lnTo>
                    <a:pt x="217462" y="137033"/>
                  </a:lnTo>
                  <a:lnTo>
                    <a:pt x="209042" y="137033"/>
                  </a:lnTo>
                  <a:lnTo>
                    <a:pt x="204838" y="141363"/>
                  </a:lnTo>
                  <a:lnTo>
                    <a:pt x="203441" y="144246"/>
                  </a:lnTo>
                  <a:lnTo>
                    <a:pt x="203441" y="151460"/>
                  </a:lnTo>
                  <a:lnTo>
                    <a:pt x="207645" y="155778"/>
                  </a:lnTo>
                  <a:lnTo>
                    <a:pt x="214655" y="158661"/>
                  </a:lnTo>
                  <a:lnTo>
                    <a:pt x="218859" y="160108"/>
                  </a:lnTo>
                  <a:lnTo>
                    <a:pt x="231495" y="160108"/>
                  </a:lnTo>
                  <a:lnTo>
                    <a:pt x="274993" y="144246"/>
                  </a:lnTo>
                  <a:lnTo>
                    <a:pt x="291820" y="102412"/>
                  </a:lnTo>
                  <a:lnTo>
                    <a:pt x="291820" y="95199"/>
                  </a:lnTo>
                  <a:lnTo>
                    <a:pt x="290423" y="87985"/>
                  </a:lnTo>
                  <a:lnTo>
                    <a:pt x="287616" y="82219"/>
                  </a:lnTo>
                  <a:lnTo>
                    <a:pt x="284810" y="75006"/>
                  </a:lnTo>
                  <a:lnTo>
                    <a:pt x="248983" y="48552"/>
                  </a:lnTo>
                  <a:lnTo>
                    <a:pt x="235407" y="45212"/>
                  </a:lnTo>
                  <a:lnTo>
                    <a:pt x="227291" y="43268"/>
                  </a:lnTo>
                  <a:lnTo>
                    <a:pt x="237109" y="24523"/>
                  </a:lnTo>
                  <a:lnTo>
                    <a:pt x="283400" y="24523"/>
                  </a:lnTo>
                  <a:lnTo>
                    <a:pt x="284810" y="23088"/>
                  </a:lnTo>
                  <a:lnTo>
                    <a:pt x="293217" y="14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45" name="object 4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26598" y="1795864"/>
              <a:ext cx="89787" cy="160107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238842" y="1798757"/>
              <a:ext cx="98201" cy="155771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5358097" y="1798757"/>
              <a:ext cx="57785" cy="196215"/>
            </a:xfrm>
            <a:custGeom>
              <a:avLst/>
              <a:gdLst/>
              <a:ahLst/>
              <a:cxnLst/>
              <a:rect l="l" t="t" r="r" b="b"/>
              <a:pathLst>
                <a:path w="57785" h="196214">
                  <a:moveTo>
                    <a:pt x="54710" y="0"/>
                  </a:moveTo>
                  <a:lnTo>
                    <a:pt x="22437" y="28838"/>
                  </a:lnTo>
                  <a:lnTo>
                    <a:pt x="1336" y="79142"/>
                  </a:lnTo>
                  <a:lnTo>
                    <a:pt x="0" y="98076"/>
                  </a:lnTo>
                  <a:lnTo>
                    <a:pt x="1577" y="117255"/>
                  </a:lnTo>
                  <a:lnTo>
                    <a:pt x="14198" y="153450"/>
                  </a:lnTo>
                  <a:lnTo>
                    <a:pt x="40509" y="186422"/>
                  </a:lnTo>
                  <a:lnTo>
                    <a:pt x="54710" y="196158"/>
                  </a:lnTo>
                  <a:lnTo>
                    <a:pt x="57514" y="191831"/>
                  </a:lnTo>
                  <a:lnTo>
                    <a:pt x="45945" y="182952"/>
                  </a:lnTo>
                  <a:lnTo>
                    <a:pt x="36477" y="171638"/>
                  </a:lnTo>
                  <a:lnTo>
                    <a:pt x="21999" y="132513"/>
                  </a:lnTo>
                  <a:lnTo>
                    <a:pt x="19632" y="95192"/>
                  </a:lnTo>
                  <a:lnTo>
                    <a:pt x="20421" y="75949"/>
                  </a:lnTo>
                  <a:lnTo>
                    <a:pt x="32272" y="31732"/>
                  </a:lnTo>
                  <a:lnTo>
                    <a:pt x="57514" y="4330"/>
                  </a:lnTo>
                  <a:lnTo>
                    <a:pt x="5471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48" name="object 4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45080" y="1798757"/>
              <a:ext cx="430726" cy="196158"/>
            </a:xfrm>
            <a:prstGeom prst="rect">
              <a:avLst/>
            </a:prstGeom>
          </p:spPr>
        </p:pic>
        <p:sp>
          <p:nvSpPr>
            <p:cNvPr id="49" name="object 49"/>
            <p:cNvSpPr/>
            <p:nvPr/>
          </p:nvSpPr>
          <p:spPr>
            <a:xfrm>
              <a:off x="5895429" y="1795868"/>
              <a:ext cx="558800" cy="199390"/>
            </a:xfrm>
            <a:custGeom>
              <a:avLst/>
              <a:gdLst/>
              <a:ahLst/>
              <a:cxnLst/>
              <a:rect l="l" t="t" r="r" b="b"/>
              <a:pathLst>
                <a:path w="558800" h="199389">
                  <a:moveTo>
                    <a:pt x="57543" y="7226"/>
                  </a:moveTo>
                  <a:lnTo>
                    <a:pt x="22466" y="31737"/>
                  </a:lnTo>
                  <a:lnTo>
                    <a:pt x="1346" y="82042"/>
                  </a:lnTo>
                  <a:lnTo>
                    <a:pt x="0" y="100977"/>
                  </a:lnTo>
                  <a:lnTo>
                    <a:pt x="1587" y="120154"/>
                  </a:lnTo>
                  <a:lnTo>
                    <a:pt x="14224" y="156349"/>
                  </a:lnTo>
                  <a:lnTo>
                    <a:pt x="41046" y="189318"/>
                  </a:lnTo>
                  <a:lnTo>
                    <a:pt x="54737" y="199059"/>
                  </a:lnTo>
                  <a:lnTo>
                    <a:pt x="57543" y="194729"/>
                  </a:lnTo>
                  <a:lnTo>
                    <a:pt x="46748" y="185851"/>
                  </a:lnTo>
                  <a:lnTo>
                    <a:pt x="37541" y="174536"/>
                  </a:lnTo>
                  <a:lnTo>
                    <a:pt x="22021" y="135407"/>
                  </a:lnTo>
                  <a:lnTo>
                    <a:pt x="19659" y="98082"/>
                  </a:lnTo>
                  <a:lnTo>
                    <a:pt x="20447" y="78841"/>
                  </a:lnTo>
                  <a:lnTo>
                    <a:pt x="32283" y="34632"/>
                  </a:lnTo>
                  <a:lnTo>
                    <a:pt x="49644" y="13931"/>
                  </a:lnTo>
                  <a:lnTo>
                    <a:pt x="57543" y="7226"/>
                  </a:lnTo>
                  <a:close/>
                </a:path>
                <a:path w="558800" h="199389">
                  <a:moveTo>
                    <a:pt x="112242" y="144246"/>
                  </a:moveTo>
                  <a:lnTo>
                    <a:pt x="110845" y="141363"/>
                  </a:lnTo>
                  <a:lnTo>
                    <a:pt x="108038" y="138468"/>
                  </a:lnTo>
                  <a:lnTo>
                    <a:pt x="102438" y="135585"/>
                  </a:lnTo>
                  <a:lnTo>
                    <a:pt x="95415" y="135585"/>
                  </a:lnTo>
                  <a:lnTo>
                    <a:pt x="92621" y="137033"/>
                  </a:lnTo>
                  <a:lnTo>
                    <a:pt x="88404" y="141363"/>
                  </a:lnTo>
                  <a:lnTo>
                    <a:pt x="87007" y="144246"/>
                  </a:lnTo>
                  <a:lnTo>
                    <a:pt x="87007" y="151460"/>
                  </a:lnTo>
                  <a:lnTo>
                    <a:pt x="89814" y="157226"/>
                  </a:lnTo>
                  <a:lnTo>
                    <a:pt x="95415" y="160108"/>
                  </a:lnTo>
                  <a:lnTo>
                    <a:pt x="99631" y="160108"/>
                  </a:lnTo>
                  <a:lnTo>
                    <a:pt x="102438" y="160108"/>
                  </a:lnTo>
                  <a:lnTo>
                    <a:pt x="108038" y="157226"/>
                  </a:lnTo>
                  <a:lnTo>
                    <a:pt x="110845" y="154343"/>
                  </a:lnTo>
                  <a:lnTo>
                    <a:pt x="112242" y="151460"/>
                  </a:lnTo>
                  <a:lnTo>
                    <a:pt x="112242" y="144246"/>
                  </a:lnTo>
                  <a:close/>
                </a:path>
                <a:path w="558800" h="199389">
                  <a:moveTo>
                    <a:pt x="221615" y="65278"/>
                  </a:moveTo>
                  <a:lnTo>
                    <a:pt x="209067" y="23088"/>
                  </a:lnTo>
                  <a:lnTo>
                    <a:pt x="200634" y="13500"/>
                  </a:lnTo>
                  <a:lnTo>
                    <a:pt x="200634" y="62026"/>
                  </a:lnTo>
                  <a:lnTo>
                    <a:pt x="200634" y="69227"/>
                  </a:lnTo>
                  <a:lnTo>
                    <a:pt x="199237" y="73558"/>
                  </a:lnTo>
                  <a:lnTo>
                    <a:pt x="199237" y="82219"/>
                  </a:lnTo>
                  <a:lnTo>
                    <a:pt x="195021" y="86550"/>
                  </a:lnTo>
                  <a:lnTo>
                    <a:pt x="189420" y="89433"/>
                  </a:lnTo>
                  <a:lnTo>
                    <a:pt x="185204" y="92316"/>
                  </a:lnTo>
                  <a:lnTo>
                    <a:pt x="179603" y="93764"/>
                  </a:lnTo>
                  <a:lnTo>
                    <a:pt x="175387" y="93764"/>
                  </a:lnTo>
                  <a:lnTo>
                    <a:pt x="167741" y="92925"/>
                  </a:lnTo>
                  <a:lnTo>
                    <a:pt x="146431" y="57442"/>
                  </a:lnTo>
                  <a:lnTo>
                    <a:pt x="145923" y="49060"/>
                  </a:lnTo>
                  <a:lnTo>
                    <a:pt x="146431" y="39878"/>
                  </a:lnTo>
                  <a:lnTo>
                    <a:pt x="162775" y="10096"/>
                  </a:lnTo>
                  <a:lnTo>
                    <a:pt x="169786" y="10096"/>
                  </a:lnTo>
                  <a:lnTo>
                    <a:pt x="198526" y="41109"/>
                  </a:lnTo>
                  <a:lnTo>
                    <a:pt x="200634" y="62026"/>
                  </a:lnTo>
                  <a:lnTo>
                    <a:pt x="200634" y="13500"/>
                  </a:lnTo>
                  <a:lnTo>
                    <a:pt x="195986" y="10096"/>
                  </a:lnTo>
                  <a:lnTo>
                    <a:pt x="193268" y="8115"/>
                  </a:lnTo>
                  <a:lnTo>
                    <a:pt x="183019" y="4229"/>
                  </a:lnTo>
                  <a:lnTo>
                    <a:pt x="171183" y="2895"/>
                  </a:lnTo>
                  <a:lnTo>
                    <a:pt x="161988" y="3949"/>
                  </a:lnTo>
                  <a:lnTo>
                    <a:pt x="129451" y="36068"/>
                  </a:lnTo>
                  <a:lnTo>
                    <a:pt x="126288" y="57696"/>
                  </a:lnTo>
                  <a:lnTo>
                    <a:pt x="126834" y="67144"/>
                  </a:lnTo>
                  <a:lnTo>
                    <a:pt x="148729" y="100609"/>
                  </a:lnTo>
                  <a:lnTo>
                    <a:pt x="165569" y="103860"/>
                  </a:lnTo>
                  <a:lnTo>
                    <a:pt x="172593" y="103860"/>
                  </a:lnTo>
                  <a:lnTo>
                    <a:pt x="176796" y="102412"/>
                  </a:lnTo>
                  <a:lnTo>
                    <a:pt x="183807" y="100977"/>
                  </a:lnTo>
                  <a:lnTo>
                    <a:pt x="189420" y="98082"/>
                  </a:lnTo>
                  <a:lnTo>
                    <a:pt x="195021" y="93764"/>
                  </a:lnTo>
                  <a:lnTo>
                    <a:pt x="199237" y="90881"/>
                  </a:lnTo>
                  <a:lnTo>
                    <a:pt x="182054" y="128016"/>
                  </a:lnTo>
                  <a:lnTo>
                    <a:pt x="171183" y="139915"/>
                  </a:lnTo>
                  <a:lnTo>
                    <a:pt x="166979" y="145681"/>
                  </a:lnTo>
                  <a:lnTo>
                    <a:pt x="158546" y="150012"/>
                  </a:lnTo>
                  <a:lnTo>
                    <a:pt x="150126" y="152895"/>
                  </a:lnTo>
                  <a:lnTo>
                    <a:pt x="144526" y="155778"/>
                  </a:lnTo>
                  <a:lnTo>
                    <a:pt x="138912" y="157226"/>
                  </a:lnTo>
                  <a:lnTo>
                    <a:pt x="131902" y="158661"/>
                  </a:lnTo>
                  <a:lnTo>
                    <a:pt x="131902" y="162991"/>
                  </a:lnTo>
                  <a:lnTo>
                    <a:pt x="172783" y="152577"/>
                  </a:lnTo>
                  <a:lnTo>
                    <a:pt x="203060" y="125920"/>
                  </a:lnTo>
                  <a:lnTo>
                    <a:pt x="219024" y="90881"/>
                  </a:lnTo>
                  <a:lnTo>
                    <a:pt x="221589" y="69227"/>
                  </a:lnTo>
                  <a:lnTo>
                    <a:pt x="221615" y="65278"/>
                  </a:lnTo>
                  <a:close/>
                </a:path>
                <a:path w="558800" h="199389">
                  <a:moveTo>
                    <a:pt x="378828" y="96647"/>
                  </a:moveTo>
                  <a:lnTo>
                    <a:pt x="276402" y="96647"/>
                  </a:lnTo>
                  <a:lnTo>
                    <a:pt x="276402" y="111061"/>
                  </a:lnTo>
                  <a:lnTo>
                    <a:pt x="378828" y="111061"/>
                  </a:lnTo>
                  <a:lnTo>
                    <a:pt x="378828" y="96647"/>
                  </a:lnTo>
                  <a:close/>
                </a:path>
                <a:path w="558800" h="199389">
                  <a:moveTo>
                    <a:pt x="454520" y="144246"/>
                  </a:moveTo>
                  <a:lnTo>
                    <a:pt x="453212" y="141363"/>
                  </a:lnTo>
                  <a:lnTo>
                    <a:pt x="450405" y="138468"/>
                  </a:lnTo>
                  <a:lnTo>
                    <a:pt x="444792" y="135585"/>
                  </a:lnTo>
                  <a:lnTo>
                    <a:pt x="437692" y="135585"/>
                  </a:lnTo>
                  <a:lnTo>
                    <a:pt x="434886" y="137033"/>
                  </a:lnTo>
                  <a:lnTo>
                    <a:pt x="433578" y="138468"/>
                  </a:lnTo>
                  <a:lnTo>
                    <a:pt x="430771" y="141363"/>
                  </a:lnTo>
                  <a:lnTo>
                    <a:pt x="429272" y="144246"/>
                  </a:lnTo>
                  <a:lnTo>
                    <a:pt x="429272" y="151460"/>
                  </a:lnTo>
                  <a:lnTo>
                    <a:pt x="430771" y="154343"/>
                  </a:lnTo>
                  <a:lnTo>
                    <a:pt x="433578" y="157226"/>
                  </a:lnTo>
                  <a:lnTo>
                    <a:pt x="434886" y="158661"/>
                  </a:lnTo>
                  <a:lnTo>
                    <a:pt x="437692" y="160108"/>
                  </a:lnTo>
                  <a:lnTo>
                    <a:pt x="441985" y="160108"/>
                  </a:lnTo>
                  <a:lnTo>
                    <a:pt x="444792" y="160108"/>
                  </a:lnTo>
                  <a:lnTo>
                    <a:pt x="450405" y="157226"/>
                  </a:lnTo>
                  <a:lnTo>
                    <a:pt x="453212" y="154343"/>
                  </a:lnTo>
                  <a:lnTo>
                    <a:pt x="454520" y="151460"/>
                  </a:lnTo>
                  <a:lnTo>
                    <a:pt x="454520" y="144246"/>
                  </a:lnTo>
                  <a:close/>
                </a:path>
                <a:path w="558800" h="199389">
                  <a:moveTo>
                    <a:pt x="558469" y="1460"/>
                  </a:moveTo>
                  <a:lnTo>
                    <a:pt x="556983" y="0"/>
                  </a:lnTo>
                  <a:lnTo>
                    <a:pt x="555675" y="2895"/>
                  </a:lnTo>
                  <a:lnTo>
                    <a:pt x="554177" y="4330"/>
                  </a:lnTo>
                  <a:lnTo>
                    <a:pt x="552869" y="4330"/>
                  </a:lnTo>
                  <a:lnTo>
                    <a:pt x="551370" y="5765"/>
                  </a:lnTo>
                  <a:lnTo>
                    <a:pt x="500888" y="5765"/>
                  </a:lnTo>
                  <a:lnTo>
                    <a:pt x="476948" y="59131"/>
                  </a:lnTo>
                  <a:lnTo>
                    <a:pt x="476948" y="60591"/>
                  </a:lnTo>
                  <a:lnTo>
                    <a:pt x="475640" y="60591"/>
                  </a:lnTo>
                  <a:lnTo>
                    <a:pt x="475640" y="63461"/>
                  </a:lnTo>
                  <a:lnTo>
                    <a:pt x="479755" y="63461"/>
                  </a:lnTo>
                  <a:lnTo>
                    <a:pt x="487210" y="63982"/>
                  </a:lnTo>
                  <a:lnTo>
                    <a:pt x="524446" y="78232"/>
                  </a:lnTo>
                  <a:lnTo>
                    <a:pt x="541642" y="112509"/>
                  </a:lnTo>
                  <a:lnTo>
                    <a:pt x="541096" y="120650"/>
                  </a:lnTo>
                  <a:lnTo>
                    <a:pt x="539356" y="127838"/>
                  </a:lnTo>
                  <a:lnTo>
                    <a:pt x="536282" y="134213"/>
                  </a:lnTo>
                  <a:lnTo>
                    <a:pt x="531736" y="139915"/>
                  </a:lnTo>
                  <a:lnTo>
                    <a:pt x="526122" y="148564"/>
                  </a:lnTo>
                  <a:lnTo>
                    <a:pt x="517715" y="151460"/>
                  </a:lnTo>
                  <a:lnTo>
                    <a:pt x="506501" y="151460"/>
                  </a:lnTo>
                  <a:lnTo>
                    <a:pt x="500888" y="150012"/>
                  </a:lnTo>
                  <a:lnTo>
                    <a:pt x="493776" y="144246"/>
                  </a:lnTo>
                  <a:lnTo>
                    <a:pt x="488175" y="139915"/>
                  </a:lnTo>
                  <a:lnTo>
                    <a:pt x="468541" y="144246"/>
                  </a:lnTo>
                  <a:lnTo>
                    <a:pt x="468541" y="151460"/>
                  </a:lnTo>
                  <a:lnTo>
                    <a:pt x="472833" y="155778"/>
                  </a:lnTo>
                  <a:lnTo>
                    <a:pt x="479755" y="158661"/>
                  </a:lnTo>
                  <a:lnTo>
                    <a:pt x="484060" y="160108"/>
                  </a:lnTo>
                  <a:lnTo>
                    <a:pt x="496582" y="160108"/>
                  </a:lnTo>
                  <a:lnTo>
                    <a:pt x="540156" y="144246"/>
                  </a:lnTo>
                  <a:lnTo>
                    <a:pt x="556983" y="102412"/>
                  </a:lnTo>
                  <a:lnTo>
                    <a:pt x="556983" y="95199"/>
                  </a:lnTo>
                  <a:lnTo>
                    <a:pt x="555675" y="87985"/>
                  </a:lnTo>
                  <a:lnTo>
                    <a:pt x="552869" y="82219"/>
                  </a:lnTo>
                  <a:lnTo>
                    <a:pt x="550062" y="75006"/>
                  </a:lnTo>
                  <a:lnTo>
                    <a:pt x="519214" y="50495"/>
                  </a:lnTo>
                  <a:lnTo>
                    <a:pt x="514451" y="48552"/>
                  </a:lnTo>
                  <a:lnTo>
                    <a:pt x="508508" y="46875"/>
                  </a:lnTo>
                  <a:lnTo>
                    <a:pt x="492467" y="43268"/>
                  </a:lnTo>
                  <a:lnTo>
                    <a:pt x="502386" y="24523"/>
                  </a:lnTo>
                  <a:lnTo>
                    <a:pt x="548563" y="24523"/>
                  </a:lnTo>
                  <a:lnTo>
                    <a:pt x="550062" y="23088"/>
                  </a:lnTo>
                  <a:lnTo>
                    <a:pt x="558469" y="14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50" name="object 5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476348" y="1795864"/>
              <a:ext cx="89750" cy="160107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588536" y="1798757"/>
              <a:ext cx="98164" cy="155771"/>
            </a:xfrm>
            <a:prstGeom prst="rect">
              <a:avLst/>
            </a:prstGeom>
          </p:spPr>
        </p:pic>
        <p:sp>
          <p:nvSpPr>
            <p:cNvPr id="52" name="object 52"/>
            <p:cNvSpPr/>
            <p:nvPr/>
          </p:nvSpPr>
          <p:spPr>
            <a:xfrm>
              <a:off x="6706324" y="1798764"/>
              <a:ext cx="417195" cy="196215"/>
            </a:xfrm>
            <a:custGeom>
              <a:avLst/>
              <a:gdLst/>
              <a:ahLst/>
              <a:cxnLst/>
              <a:rect l="l" t="t" r="r" b="b"/>
              <a:pathLst>
                <a:path w="417195" h="196214">
                  <a:moveTo>
                    <a:pt x="57594" y="98082"/>
                  </a:moveTo>
                  <a:lnTo>
                    <a:pt x="45123" y="45948"/>
                  </a:lnTo>
                  <a:lnTo>
                    <a:pt x="19469" y="12433"/>
                  </a:lnTo>
                  <a:lnTo>
                    <a:pt x="2806" y="0"/>
                  </a:lnTo>
                  <a:lnTo>
                    <a:pt x="0" y="4330"/>
                  </a:lnTo>
                  <a:lnTo>
                    <a:pt x="10820" y="12941"/>
                  </a:lnTo>
                  <a:lnTo>
                    <a:pt x="19888" y="23444"/>
                  </a:lnTo>
                  <a:lnTo>
                    <a:pt x="34963" y="59791"/>
                  </a:lnTo>
                  <a:lnTo>
                    <a:pt x="37960" y="100965"/>
                  </a:lnTo>
                  <a:lnTo>
                    <a:pt x="37160" y="120434"/>
                  </a:lnTo>
                  <a:lnTo>
                    <a:pt x="25247" y="165874"/>
                  </a:lnTo>
                  <a:lnTo>
                    <a:pt x="0" y="191833"/>
                  </a:lnTo>
                  <a:lnTo>
                    <a:pt x="2806" y="196164"/>
                  </a:lnTo>
                  <a:lnTo>
                    <a:pt x="36258" y="165150"/>
                  </a:lnTo>
                  <a:lnTo>
                    <a:pt x="53289" y="129806"/>
                  </a:lnTo>
                  <a:lnTo>
                    <a:pt x="57315" y="106476"/>
                  </a:lnTo>
                  <a:lnTo>
                    <a:pt x="57594" y="98082"/>
                  </a:lnTo>
                  <a:close/>
                </a:path>
                <a:path w="417195" h="196214">
                  <a:moveTo>
                    <a:pt x="220268" y="108165"/>
                  </a:moveTo>
                  <a:lnTo>
                    <a:pt x="116497" y="108165"/>
                  </a:lnTo>
                  <a:lnTo>
                    <a:pt x="116497" y="124040"/>
                  </a:lnTo>
                  <a:lnTo>
                    <a:pt x="220268" y="124040"/>
                  </a:lnTo>
                  <a:lnTo>
                    <a:pt x="220268" y="108165"/>
                  </a:lnTo>
                  <a:close/>
                </a:path>
                <a:path w="417195" h="196214">
                  <a:moveTo>
                    <a:pt x="220268" y="77889"/>
                  </a:moveTo>
                  <a:lnTo>
                    <a:pt x="116497" y="77889"/>
                  </a:lnTo>
                  <a:lnTo>
                    <a:pt x="116497" y="93751"/>
                  </a:lnTo>
                  <a:lnTo>
                    <a:pt x="220268" y="93751"/>
                  </a:lnTo>
                  <a:lnTo>
                    <a:pt x="220268" y="77889"/>
                  </a:lnTo>
                  <a:close/>
                </a:path>
                <a:path w="417195" h="196214">
                  <a:moveTo>
                    <a:pt x="305904" y="141351"/>
                  </a:moveTo>
                  <a:lnTo>
                    <a:pt x="304596" y="138468"/>
                  </a:lnTo>
                  <a:lnTo>
                    <a:pt x="303098" y="135572"/>
                  </a:lnTo>
                  <a:lnTo>
                    <a:pt x="297484" y="132689"/>
                  </a:lnTo>
                  <a:lnTo>
                    <a:pt x="290563" y="132689"/>
                  </a:lnTo>
                  <a:lnTo>
                    <a:pt x="284962" y="135572"/>
                  </a:lnTo>
                  <a:lnTo>
                    <a:pt x="282155" y="138468"/>
                  </a:lnTo>
                  <a:lnTo>
                    <a:pt x="282155" y="151447"/>
                  </a:lnTo>
                  <a:lnTo>
                    <a:pt x="284962" y="154330"/>
                  </a:lnTo>
                  <a:lnTo>
                    <a:pt x="290563" y="157213"/>
                  </a:lnTo>
                  <a:lnTo>
                    <a:pt x="293370" y="157213"/>
                  </a:lnTo>
                  <a:lnTo>
                    <a:pt x="297484" y="157213"/>
                  </a:lnTo>
                  <a:lnTo>
                    <a:pt x="303098" y="154330"/>
                  </a:lnTo>
                  <a:lnTo>
                    <a:pt x="304596" y="151447"/>
                  </a:lnTo>
                  <a:lnTo>
                    <a:pt x="305904" y="148564"/>
                  </a:lnTo>
                  <a:lnTo>
                    <a:pt x="305904" y="141351"/>
                  </a:lnTo>
                  <a:close/>
                </a:path>
                <a:path w="417195" h="196214">
                  <a:moveTo>
                    <a:pt x="416775" y="77889"/>
                  </a:moveTo>
                  <a:lnTo>
                    <a:pt x="410235" y="38735"/>
                  </a:lnTo>
                  <a:lnTo>
                    <a:pt x="394322" y="13106"/>
                  </a:lnTo>
                  <a:lnTo>
                    <a:pt x="394322" y="82207"/>
                  </a:lnTo>
                  <a:lnTo>
                    <a:pt x="394042" y="96989"/>
                  </a:lnTo>
                  <a:lnTo>
                    <a:pt x="385013" y="140487"/>
                  </a:lnTo>
                  <a:lnTo>
                    <a:pt x="367601" y="151447"/>
                  </a:lnTo>
                  <a:lnTo>
                    <a:pt x="358114" y="149567"/>
                  </a:lnTo>
                  <a:lnTo>
                    <a:pt x="339204" y="114261"/>
                  </a:lnTo>
                  <a:lnTo>
                    <a:pt x="336842" y="77889"/>
                  </a:lnTo>
                  <a:lnTo>
                    <a:pt x="337032" y="68935"/>
                  </a:lnTo>
                  <a:lnTo>
                    <a:pt x="344944" y="24244"/>
                  </a:lnTo>
                  <a:lnTo>
                    <a:pt x="366293" y="7200"/>
                  </a:lnTo>
                  <a:lnTo>
                    <a:pt x="374916" y="9093"/>
                  </a:lnTo>
                  <a:lnTo>
                    <a:pt x="393153" y="45885"/>
                  </a:lnTo>
                  <a:lnTo>
                    <a:pt x="394322" y="82207"/>
                  </a:lnTo>
                  <a:lnTo>
                    <a:pt x="394322" y="13106"/>
                  </a:lnTo>
                  <a:lnTo>
                    <a:pt x="388518" y="7924"/>
                  </a:lnTo>
                  <a:lnTo>
                    <a:pt x="386981" y="7200"/>
                  </a:lnTo>
                  <a:lnTo>
                    <a:pt x="378142" y="3060"/>
                  </a:lnTo>
                  <a:lnTo>
                    <a:pt x="366293" y="1435"/>
                  </a:lnTo>
                  <a:lnTo>
                    <a:pt x="353377" y="3086"/>
                  </a:lnTo>
                  <a:lnTo>
                    <a:pt x="321094" y="39979"/>
                  </a:lnTo>
                  <a:lnTo>
                    <a:pt x="315861" y="77889"/>
                  </a:lnTo>
                  <a:lnTo>
                    <a:pt x="315874" y="80772"/>
                  </a:lnTo>
                  <a:lnTo>
                    <a:pt x="323469" y="125374"/>
                  </a:lnTo>
                  <a:lnTo>
                    <a:pt x="355422" y="155879"/>
                  </a:lnTo>
                  <a:lnTo>
                    <a:pt x="366293" y="157213"/>
                  </a:lnTo>
                  <a:lnTo>
                    <a:pt x="380720" y="154800"/>
                  </a:lnTo>
                  <a:lnTo>
                    <a:pt x="409676" y="119710"/>
                  </a:lnTo>
                  <a:lnTo>
                    <a:pt x="416280" y="88684"/>
                  </a:lnTo>
                  <a:lnTo>
                    <a:pt x="416775" y="7788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53" name="object 5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144052" y="1798757"/>
              <a:ext cx="87132" cy="157213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252126" y="1797320"/>
              <a:ext cx="96855" cy="158651"/>
            </a:xfrm>
            <a:prstGeom prst="rect">
              <a:avLst/>
            </a:prstGeom>
          </p:spPr>
        </p:pic>
      </p:grpSp>
      <p:sp>
        <p:nvSpPr>
          <p:cNvPr id="55" name="object 55"/>
          <p:cNvSpPr txBox="1"/>
          <p:nvPr/>
        </p:nvSpPr>
        <p:spPr>
          <a:xfrm>
            <a:off x="6099176" y="1322578"/>
            <a:ext cx="22205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i="1" spc="-5" dirty="0">
                <a:solidFill>
                  <a:prstClr val="black"/>
                </a:solidFill>
                <a:latin typeface="Arial"/>
                <a:cs typeface="Arial"/>
              </a:rPr>
              <a:t>Calculate error</a:t>
            </a:r>
            <a:r>
              <a:rPr i="1" spc="-2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i="1" spc="-5" dirty="0">
                <a:solidFill>
                  <a:prstClr val="black"/>
                </a:solidFill>
                <a:latin typeface="Arial"/>
                <a:cs typeface="Arial"/>
              </a:rPr>
              <a:t>terms:</a:t>
            </a:r>
            <a:endParaRPr>
              <a:solidFill>
                <a:prstClr val="black"/>
              </a:solidFill>
              <a:latin typeface="Arial"/>
              <a:cs typeface="Arial"/>
            </a:endParaRPr>
          </a:p>
        </p:txBody>
      </p:sp>
      <p:grpSp>
        <p:nvGrpSpPr>
          <p:cNvPr id="56" name="object 56"/>
          <p:cNvGrpSpPr/>
          <p:nvPr/>
        </p:nvGrpSpPr>
        <p:grpSpPr>
          <a:xfrm>
            <a:off x="1908189" y="2241590"/>
            <a:ext cx="6764655" cy="3494404"/>
            <a:chOff x="384188" y="2241590"/>
            <a:chExt cx="6764655" cy="3494404"/>
          </a:xfrm>
        </p:grpSpPr>
        <p:pic>
          <p:nvPicPr>
            <p:cNvPr id="57" name="object 5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462360" y="2264785"/>
              <a:ext cx="252594" cy="228481"/>
            </a:xfrm>
            <a:prstGeom prst="rect">
              <a:avLst/>
            </a:prstGeom>
          </p:spPr>
        </p:pic>
        <p:sp>
          <p:nvSpPr>
            <p:cNvPr id="58" name="object 58"/>
            <p:cNvSpPr/>
            <p:nvPr/>
          </p:nvSpPr>
          <p:spPr>
            <a:xfrm>
              <a:off x="4786553" y="2270734"/>
              <a:ext cx="345440" cy="147320"/>
            </a:xfrm>
            <a:custGeom>
              <a:avLst/>
              <a:gdLst/>
              <a:ahLst/>
              <a:cxnLst/>
              <a:rect l="l" t="t" r="r" b="b"/>
              <a:pathLst>
                <a:path w="345439" h="147319">
                  <a:moveTo>
                    <a:pt x="96354" y="101993"/>
                  </a:moveTo>
                  <a:lnTo>
                    <a:pt x="0" y="101993"/>
                  </a:lnTo>
                  <a:lnTo>
                    <a:pt x="0" y="116573"/>
                  </a:lnTo>
                  <a:lnTo>
                    <a:pt x="96354" y="116573"/>
                  </a:lnTo>
                  <a:lnTo>
                    <a:pt x="96354" y="101993"/>
                  </a:lnTo>
                  <a:close/>
                </a:path>
                <a:path w="345439" h="147319">
                  <a:moveTo>
                    <a:pt x="96354" y="74180"/>
                  </a:moveTo>
                  <a:lnTo>
                    <a:pt x="0" y="74180"/>
                  </a:lnTo>
                  <a:lnTo>
                    <a:pt x="0" y="88747"/>
                  </a:lnTo>
                  <a:lnTo>
                    <a:pt x="96354" y="88747"/>
                  </a:lnTo>
                  <a:lnTo>
                    <a:pt x="96354" y="74180"/>
                  </a:lnTo>
                  <a:close/>
                </a:path>
                <a:path w="345439" h="147319">
                  <a:moveTo>
                    <a:pt x="247383" y="132461"/>
                  </a:moveTo>
                  <a:lnTo>
                    <a:pt x="244779" y="127165"/>
                  </a:lnTo>
                  <a:lnTo>
                    <a:pt x="242176" y="124523"/>
                  </a:lnTo>
                  <a:lnTo>
                    <a:pt x="239572" y="123190"/>
                  </a:lnTo>
                  <a:lnTo>
                    <a:pt x="233070" y="123190"/>
                  </a:lnTo>
                  <a:lnTo>
                    <a:pt x="230441" y="124523"/>
                  </a:lnTo>
                  <a:lnTo>
                    <a:pt x="227838" y="127165"/>
                  </a:lnTo>
                  <a:lnTo>
                    <a:pt x="225247" y="132461"/>
                  </a:lnTo>
                  <a:lnTo>
                    <a:pt x="225247" y="139090"/>
                  </a:lnTo>
                  <a:lnTo>
                    <a:pt x="226542" y="141732"/>
                  </a:lnTo>
                  <a:lnTo>
                    <a:pt x="230441" y="145707"/>
                  </a:lnTo>
                  <a:lnTo>
                    <a:pt x="233070" y="147040"/>
                  </a:lnTo>
                  <a:lnTo>
                    <a:pt x="236969" y="147040"/>
                  </a:lnTo>
                  <a:lnTo>
                    <a:pt x="239572" y="147040"/>
                  </a:lnTo>
                  <a:lnTo>
                    <a:pt x="242176" y="145707"/>
                  </a:lnTo>
                  <a:lnTo>
                    <a:pt x="246075" y="141732"/>
                  </a:lnTo>
                  <a:lnTo>
                    <a:pt x="247383" y="139090"/>
                  </a:lnTo>
                  <a:lnTo>
                    <a:pt x="247383" y="132461"/>
                  </a:lnTo>
                  <a:close/>
                </a:path>
                <a:path w="345439" h="147319">
                  <a:moveTo>
                    <a:pt x="345033" y="1320"/>
                  </a:moveTo>
                  <a:lnTo>
                    <a:pt x="343738" y="0"/>
                  </a:lnTo>
                  <a:lnTo>
                    <a:pt x="341134" y="1320"/>
                  </a:lnTo>
                  <a:lnTo>
                    <a:pt x="339826" y="3975"/>
                  </a:lnTo>
                  <a:lnTo>
                    <a:pt x="338505" y="3975"/>
                  </a:lnTo>
                  <a:lnTo>
                    <a:pt x="337210" y="5308"/>
                  </a:lnTo>
                  <a:lnTo>
                    <a:pt x="290347" y="5308"/>
                  </a:lnTo>
                  <a:lnTo>
                    <a:pt x="268224" y="54305"/>
                  </a:lnTo>
                  <a:lnTo>
                    <a:pt x="268224" y="58293"/>
                  </a:lnTo>
                  <a:lnTo>
                    <a:pt x="272122" y="58293"/>
                  </a:lnTo>
                  <a:lnTo>
                    <a:pt x="278980" y="58762"/>
                  </a:lnTo>
                  <a:lnTo>
                    <a:pt x="321259" y="80149"/>
                  </a:lnTo>
                  <a:lnTo>
                    <a:pt x="328104" y="103327"/>
                  </a:lnTo>
                  <a:lnTo>
                    <a:pt x="327609" y="110236"/>
                  </a:lnTo>
                  <a:lnTo>
                    <a:pt x="307276" y="139090"/>
                  </a:lnTo>
                  <a:lnTo>
                    <a:pt x="296849" y="139090"/>
                  </a:lnTo>
                  <a:lnTo>
                    <a:pt x="291642" y="136436"/>
                  </a:lnTo>
                  <a:lnTo>
                    <a:pt x="278625" y="128485"/>
                  </a:lnTo>
                  <a:lnTo>
                    <a:pt x="273431" y="125844"/>
                  </a:lnTo>
                  <a:lnTo>
                    <a:pt x="266903" y="125844"/>
                  </a:lnTo>
                  <a:lnTo>
                    <a:pt x="264299" y="127165"/>
                  </a:lnTo>
                  <a:lnTo>
                    <a:pt x="261696" y="129819"/>
                  </a:lnTo>
                  <a:lnTo>
                    <a:pt x="261696" y="139090"/>
                  </a:lnTo>
                  <a:lnTo>
                    <a:pt x="264299" y="143065"/>
                  </a:lnTo>
                  <a:lnTo>
                    <a:pt x="270827" y="144386"/>
                  </a:lnTo>
                  <a:lnTo>
                    <a:pt x="274726" y="145707"/>
                  </a:lnTo>
                  <a:lnTo>
                    <a:pt x="281228" y="147040"/>
                  </a:lnTo>
                  <a:lnTo>
                    <a:pt x="287743" y="147040"/>
                  </a:lnTo>
                  <a:lnTo>
                    <a:pt x="298996" y="146037"/>
                  </a:lnTo>
                  <a:lnTo>
                    <a:pt x="309384" y="143065"/>
                  </a:lnTo>
                  <a:lnTo>
                    <a:pt x="317119" y="139090"/>
                  </a:lnTo>
                  <a:lnTo>
                    <a:pt x="319049" y="138099"/>
                  </a:lnTo>
                  <a:lnTo>
                    <a:pt x="342760" y="104686"/>
                  </a:lnTo>
                  <a:lnTo>
                    <a:pt x="343738" y="94056"/>
                  </a:lnTo>
                  <a:lnTo>
                    <a:pt x="343738" y="87426"/>
                  </a:lnTo>
                  <a:lnTo>
                    <a:pt x="328104" y="58293"/>
                  </a:lnTo>
                  <a:lnTo>
                    <a:pt x="322897" y="52984"/>
                  </a:lnTo>
                  <a:lnTo>
                    <a:pt x="316382" y="47675"/>
                  </a:lnTo>
                  <a:lnTo>
                    <a:pt x="307276" y="45034"/>
                  </a:lnTo>
                  <a:lnTo>
                    <a:pt x="302056" y="43713"/>
                  </a:lnTo>
                  <a:lnTo>
                    <a:pt x="294246" y="42392"/>
                  </a:lnTo>
                  <a:lnTo>
                    <a:pt x="283832" y="39738"/>
                  </a:lnTo>
                  <a:lnTo>
                    <a:pt x="291642" y="21196"/>
                  </a:lnTo>
                  <a:lnTo>
                    <a:pt x="337210" y="21196"/>
                  </a:lnTo>
                  <a:lnTo>
                    <a:pt x="337210" y="19875"/>
                  </a:lnTo>
                  <a:lnTo>
                    <a:pt x="345033" y="132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59" name="object 5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152415" y="2270732"/>
              <a:ext cx="83338" cy="147031"/>
            </a:xfrm>
            <a:prstGeom prst="rect">
              <a:avLst/>
            </a:prstGeom>
          </p:spPr>
        </p:pic>
        <p:sp>
          <p:nvSpPr>
            <p:cNvPr id="60" name="object 60"/>
            <p:cNvSpPr/>
            <p:nvPr/>
          </p:nvSpPr>
          <p:spPr>
            <a:xfrm>
              <a:off x="4938890" y="2241600"/>
              <a:ext cx="457200" cy="252095"/>
            </a:xfrm>
            <a:custGeom>
              <a:avLst/>
              <a:gdLst/>
              <a:ahLst/>
              <a:cxnLst/>
              <a:rect l="l" t="t" r="r" b="b"/>
              <a:pathLst>
                <a:path w="457200" h="252094">
                  <a:moveTo>
                    <a:pt x="49479" y="5295"/>
                  </a:moveTo>
                  <a:lnTo>
                    <a:pt x="18846" y="38176"/>
                  </a:lnTo>
                  <a:lnTo>
                    <a:pt x="2921" y="88582"/>
                  </a:lnTo>
                  <a:lnTo>
                    <a:pt x="0" y="125831"/>
                  </a:lnTo>
                  <a:lnTo>
                    <a:pt x="723" y="144653"/>
                  </a:lnTo>
                  <a:lnTo>
                    <a:pt x="11722" y="197358"/>
                  </a:lnTo>
                  <a:lnTo>
                    <a:pt x="35521" y="240766"/>
                  </a:lnTo>
                  <a:lnTo>
                    <a:pt x="45580" y="251675"/>
                  </a:lnTo>
                  <a:lnTo>
                    <a:pt x="49479" y="246380"/>
                  </a:lnTo>
                  <a:lnTo>
                    <a:pt x="41973" y="235940"/>
                  </a:lnTo>
                  <a:lnTo>
                    <a:pt x="35318" y="224523"/>
                  </a:lnTo>
                  <a:lnTo>
                    <a:pt x="22618" y="183769"/>
                  </a:lnTo>
                  <a:lnTo>
                    <a:pt x="18224" y="125831"/>
                  </a:lnTo>
                  <a:lnTo>
                    <a:pt x="18719" y="104203"/>
                  </a:lnTo>
                  <a:lnTo>
                    <a:pt x="26035" y="52971"/>
                  </a:lnTo>
                  <a:lnTo>
                    <a:pt x="41973" y="15722"/>
                  </a:lnTo>
                  <a:lnTo>
                    <a:pt x="49479" y="5295"/>
                  </a:lnTo>
                  <a:close/>
                </a:path>
                <a:path w="457200" h="252094">
                  <a:moveTo>
                    <a:pt x="368465" y="125831"/>
                  </a:moveTo>
                  <a:lnTo>
                    <a:pt x="361315" y="71437"/>
                  </a:lnTo>
                  <a:lnTo>
                    <a:pt x="340956" y="23672"/>
                  </a:lnTo>
                  <a:lnTo>
                    <a:pt x="321576" y="0"/>
                  </a:lnTo>
                  <a:lnTo>
                    <a:pt x="317677" y="5295"/>
                  </a:lnTo>
                  <a:lnTo>
                    <a:pt x="325755" y="15722"/>
                  </a:lnTo>
                  <a:lnTo>
                    <a:pt x="332486" y="27152"/>
                  </a:lnTo>
                  <a:lnTo>
                    <a:pt x="345833" y="67348"/>
                  </a:lnTo>
                  <a:lnTo>
                    <a:pt x="350227" y="125831"/>
                  </a:lnTo>
                  <a:lnTo>
                    <a:pt x="349745" y="147650"/>
                  </a:lnTo>
                  <a:lnTo>
                    <a:pt x="342417" y="198691"/>
                  </a:lnTo>
                  <a:lnTo>
                    <a:pt x="325755" y="235940"/>
                  </a:lnTo>
                  <a:lnTo>
                    <a:pt x="317677" y="246380"/>
                  </a:lnTo>
                  <a:lnTo>
                    <a:pt x="321576" y="251675"/>
                  </a:lnTo>
                  <a:lnTo>
                    <a:pt x="348869" y="213487"/>
                  </a:lnTo>
                  <a:lnTo>
                    <a:pt x="365366" y="162598"/>
                  </a:lnTo>
                  <a:lnTo>
                    <a:pt x="367715" y="144462"/>
                  </a:lnTo>
                  <a:lnTo>
                    <a:pt x="368465" y="125831"/>
                  </a:lnTo>
                  <a:close/>
                </a:path>
                <a:path w="457200" h="252094">
                  <a:moveTo>
                    <a:pt x="456996" y="34442"/>
                  </a:moveTo>
                  <a:lnTo>
                    <a:pt x="424446" y="58280"/>
                  </a:lnTo>
                  <a:lnTo>
                    <a:pt x="404863" y="103162"/>
                  </a:lnTo>
                  <a:lnTo>
                    <a:pt x="403618" y="120523"/>
                  </a:lnTo>
                  <a:lnTo>
                    <a:pt x="405079" y="138912"/>
                  </a:lnTo>
                  <a:lnTo>
                    <a:pt x="427050" y="188087"/>
                  </a:lnTo>
                  <a:lnTo>
                    <a:pt x="454393" y="211937"/>
                  </a:lnTo>
                  <a:lnTo>
                    <a:pt x="456996" y="207962"/>
                  </a:lnTo>
                  <a:lnTo>
                    <a:pt x="446252" y="199250"/>
                  </a:lnTo>
                  <a:lnTo>
                    <a:pt x="437464" y="188925"/>
                  </a:lnTo>
                  <a:lnTo>
                    <a:pt x="422160" y="142887"/>
                  </a:lnTo>
                  <a:lnTo>
                    <a:pt x="420535" y="117881"/>
                  </a:lnTo>
                  <a:lnTo>
                    <a:pt x="421474" y="100977"/>
                  </a:lnTo>
                  <a:lnTo>
                    <a:pt x="433552" y="60921"/>
                  </a:lnTo>
                  <a:lnTo>
                    <a:pt x="448932" y="41186"/>
                  </a:lnTo>
                  <a:lnTo>
                    <a:pt x="456996" y="3444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61" name="object 61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421933" y="2270732"/>
              <a:ext cx="367152" cy="182796"/>
            </a:xfrm>
            <a:prstGeom prst="rect">
              <a:avLst/>
            </a:prstGeom>
          </p:spPr>
        </p:pic>
        <p:sp>
          <p:nvSpPr>
            <p:cNvPr id="62" name="object 62"/>
            <p:cNvSpPr/>
            <p:nvPr/>
          </p:nvSpPr>
          <p:spPr>
            <a:xfrm>
              <a:off x="5816431" y="2393920"/>
              <a:ext cx="23495" cy="24130"/>
            </a:xfrm>
            <a:custGeom>
              <a:avLst/>
              <a:gdLst/>
              <a:ahLst/>
              <a:cxnLst/>
              <a:rect l="l" t="t" r="r" b="b"/>
              <a:pathLst>
                <a:path w="23495" h="24130">
                  <a:moveTo>
                    <a:pt x="14314" y="0"/>
                  </a:moveTo>
                  <a:lnTo>
                    <a:pt x="7808" y="0"/>
                  </a:lnTo>
                  <a:lnTo>
                    <a:pt x="5205" y="1324"/>
                  </a:lnTo>
                  <a:lnTo>
                    <a:pt x="3904" y="3974"/>
                  </a:lnTo>
                  <a:lnTo>
                    <a:pt x="1301" y="6624"/>
                  </a:lnTo>
                  <a:lnTo>
                    <a:pt x="0" y="9272"/>
                  </a:lnTo>
                  <a:lnTo>
                    <a:pt x="0" y="15895"/>
                  </a:lnTo>
                  <a:lnTo>
                    <a:pt x="1301" y="18545"/>
                  </a:lnTo>
                  <a:lnTo>
                    <a:pt x="3904" y="19870"/>
                  </a:lnTo>
                  <a:lnTo>
                    <a:pt x="5205" y="22518"/>
                  </a:lnTo>
                  <a:lnTo>
                    <a:pt x="7808" y="23843"/>
                  </a:lnTo>
                  <a:lnTo>
                    <a:pt x="11712" y="23843"/>
                  </a:lnTo>
                  <a:lnTo>
                    <a:pt x="14314" y="23843"/>
                  </a:lnTo>
                  <a:lnTo>
                    <a:pt x="16917" y="22518"/>
                  </a:lnTo>
                  <a:lnTo>
                    <a:pt x="19520" y="19870"/>
                  </a:lnTo>
                  <a:lnTo>
                    <a:pt x="22122" y="18545"/>
                  </a:lnTo>
                  <a:lnTo>
                    <a:pt x="23424" y="15895"/>
                  </a:lnTo>
                  <a:lnTo>
                    <a:pt x="23424" y="9272"/>
                  </a:lnTo>
                  <a:lnTo>
                    <a:pt x="22122" y="6624"/>
                  </a:lnTo>
                  <a:lnTo>
                    <a:pt x="16917" y="1324"/>
                  </a:lnTo>
                  <a:lnTo>
                    <a:pt x="1431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63" name="object 63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869803" y="2273375"/>
              <a:ext cx="128902" cy="180153"/>
            </a:xfrm>
            <a:prstGeom prst="rect">
              <a:avLst/>
            </a:prstGeom>
          </p:spPr>
        </p:pic>
        <p:sp>
          <p:nvSpPr>
            <p:cNvPr id="64" name="object 64"/>
            <p:cNvSpPr/>
            <p:nvPr/>
          </p:nvSpPr>
          <p:spPr>
            <a:xfrm>
              <a:off x="6124981" y="2273375"/>
              <a:ext cx="125095" cy="144780"/>
            </a:xfrm>
            <a:custGeom>
              <a:avLst/>
              <a:gdLst/>
              <a:ahLst/>
              <a:cxnLst/>
              <a:rect l="l" t="t" r="r" b="b"/>
              <a:pathLst>
                <a:path w="125095" h="144780">
                  <a:moveTo>
                    <a:pt x="23444" y="129819"/>
                  </a:moveTo>
                  <a:lnTo>
                    <a:pt x="22136" y="127177"/>
                  </a:lnTo>
                  <a:lnTo>
                    <a:pt x="16941" y="121881"/>
                  </a:lnTo>
                  <a:lnTo>
                    <a:pt x="14338" y="120548"/>
                  </a:lnTo>
                  <a:lnTo>
                    <a:pt x="7823" y="120548"/>
                  </a:lnTo>
                  <a:lnTo>
                    <a:pt x="5219" y="121881"/>
                  </a:lnTo>
                  <a:lnTo>
                    <a:pt x="3924" y="124523"/>
                  </a:lnTo>
                  <a:lnTo>
                    <a:pt x="1308" y="127177"/>
                  </a:lnTo>
                  <a:lnTo>
                    <a:pt x="0" y="129819"/>
                  </a:lnTo>
                  <a:lnTo>
                    <a:pt x="0" y="136448"/>
                  </a:lnTo>
                  <a:lnTo>
                    <a:pt x="1308" y="139090"/>
                  </a:lnTo>
                  <a:lnTo>
                    <a:pt x="3924" y="140423"/>
                  </a:lnTo>
                  <a:lnTo>
                    <a:pt x="5219" y="143065"/>
                  </a:lnTo>
                  <a:lnTo>
                    <a:pt x="7823" y="144399"/>
                  </a:lnTo>
                  <a:lnTo>
                    <a:pt x="11734" y="144399"/>
                  </a:lnTo>
                  <a:lnTo>
                    <a:pt x="14338" y="144399"/>
                  </a:lnTo>
                  <a:lnTo>
                    <a:pt x="16941" y="143065"/>
                  </a:lnTo>
                  <a:lnTo>
                    <a:pt x="19532" y="140423"/>
                  </a:lnTo>
                  <a:lnTo>
                    <a:pt x="22136" y="139090"/>
                  </a:lnTo>
                  <a:lnTo>
                    <a:pt x="23444" y="136448"/>
                  </a:lnTo>
                  <a:lnTo>
                    <a:pt x="23444" y="129819"/>
                  </a:lnTo>
                  <a:close/>
                </a:path>
                <a:path w="125095" h="144780">
                  <a:moveTo>
                    <a:pt x="124980" y="71539"/>
                  </a:moveTo>
                  <a:lnTo>
                    <a:pt x="115963" y="25184"/>
                  </a:lnTo>
                  <a:lnTo>
                    <a:pt x="105549" y="11709"/>
                  </a:lnTo>
                  <a:lnTo>
                    <a:pt x="105549" y="74180"/>
                  </a:lnTo>
                  <a:lnTo>
                    <a:pt x="105270" y="88341"/>
                  </a:lnTo>
                  <a:lnTo>
                    <a:pt x="96837" y="128828"/>
                  </a:lnTo>
                  <a:lnTo>
                    <a:pt x="79349" y="137769"/>
                  </a:lnTo>
                  <a:lnTo>
                    <a:pt x="71323" y="136258"/>
                  </a:lnTo>
                  <a:lnTo>
                    <a:pt x="52882" y="95885"/>
                  </a:lnTo>
                  <a:lnTo>
                    <a:pt x="52158" y="71539"/>
                  </a:lnTo>
                  <a:lnTo>
                    <a:pt x="52324" y="62763"/>
                  </a:lnTo>
                  <a:lnTo>
                    <a:pt x="59105" y="22275"/>
                  </a:lnTo>
                  <a:lnTo>
                    <a:pt x="78130" y="6629"/>
                  </a:lnTo>
                  <a:lnTo>
                    <a:pt x="86156" y="8343"/>
                  </a:lnTo>
                  <a:lnTo>
                    <a:pt x="104533" y="51168"/>
                  </a:lnTo>
                  <a:lnTo>
                    <a:pt x="105549" y="74180"/>
                  </a:lnTo>
                  <a:lnTo>
                    <a:pt x="105549" y="11709"/>
                  </a:lnTo>
                  <a:lnTo>
                    <a:pt x="100114" y="6629"/>
                  </a:lnTo>
                  <a:lnTo>
                    <a:pt x="90436" y="1701"/>
                  </a:lnTo>
                  <a:lnTo>
                    <a:pt x="79349" y="0"/>
                  </a:lnTo>
                  <a:lnTo>
                    <a:pt x="67437" y="1727"/>
                  </a:lnTo>
                  <a:lnTo>
                    <a:pt x="36715" y="36715"/>
                  </a:lnTo>
                  <a:lnTo>
                    <a:pt x="31254" y="71539"/>
                  </a:lnTo>
                  <a:lnTo>
                    <a:pt x="32207" y="87668"/>
                  </a:lnTo>
                  <a:lnTo>
                    <a:pt x="45516" y="125844"/>
                  </a:lnTo>
                  <a:lnTo>
                    <a:pt x="78130" y="144399"/>
                  </a:lnTo>
                  <a:lnTo>
                    <a:pt x="91643" y="142176"/>
                  </a:lnTo>
                  <a:lnTo>
                    <a:pt x="99225" y="137769"/>
                  </a:lnTo>
                  <a:lnTo>
                    <a:pt x="102920" y="135623"/>
                  </a:lnTo>
                  <a:lnTo>
                    <a:pt x="122275" y="100787"/>
                  </a:lnTo>
                  <a:lnTo>
                    <a:pt x="124726" y="81457"/>
                  </a:lnTo>
                  <a:lnTo>
                    <a:pt x="124980" y="7153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65" name="object 6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369693" y="2270732"/>
              <a:ext cx="89879" cy="147031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269576" y="2273375"/>
              <a:ext cx="80683" cy="144388"/>
            </a:xfrm>
            <a:prstGeom prst="rect">
              <a:avLst/>
            </a:prstGeom>
          </p:spPr>
        </p:pic>
        <p:sp>
          <p:nvSpPr>
            <p:cNvPr id="67" name="object 67"/>
            <p:cNvSpPr/>
            <p:nvPr/>
          </p:nvSpPr>
          <p:spPr>
            <a:xfrm>
              <a:off x="6052070" y="2241600"/>
              <a:ext cx="635635" cy="252095"/>
            </a:xfrm>
            <a:custGeom>
              <a:avLst/>
              <a:gdLst/>
              <a:ahLst/>
              <a:cxnLst/>
              <a:rect l="l" t="t" r="r" b="b"/>
              <a:pathLst>
                <a:path w="635634" h="252094">
                  <a:moveTo>
                    <a:pt x="50787" y="5295"/>
                  </a:moveTo>
                  <a:lnTo>
                    <a:pt x="19596" y="38176"/>
                  </a:lnTo>
                  <a:lnTo>
                    <a:pt x="3581" y="88582"/>
                  </a:lnTo>
                  <a:lnTo>
                    <a:pt x="0" y="125831"/>
                  </a:lnTo>
                  <a:lnTo>
                    <a:pt x="939" y="144653"/>
                  </a:lnTo>
                  <a:lnTo>
                    <a:pt x="13030" y="197358"/>
                  </a:lnTo>
                  <a:lnTo>
                    <a:pt x="36652" y="240766"/>
                  </a:lnTo>
                  <a:lnTo>
                    <a:pt x="46888" y="251675"/>
                  </a:lnTo>
                  <a:lnTo>
                    <a:pt x="50787" y="246380"/>
                  </a:lnTo>
                  <a:lnTo>
                    <a:pt x="42710" y="235940"/>
                  </a:lnTo>
                  <a:lnTo>
                    <a:pt x="35966" y="224523"/>
                  </a:lnTo>
                  <a:lnTo>
                    <a:pt x="22631" y="183769"/>
                  </a:lnTo>
                  <a:lnTo>
                    <a:pt x="18237" y="125831"/>
                  </a:lnTo>
                  <a:lnTo>
                    <a:pt x="18719" y="104203"/>
                  </a:lnTo>
                  <a:lnTo>
                    <a:pt x="26047" y="52971"/>
                  </a:lnTo>
                  <a:lnTo>
                    <a:pt x="42710" y="15722"/>
                  </a:lnTo>
                  <a:lnTo>
                    <a:pt x="50787" y="5295"/>
                  </a:lnTo>
                  <a:close/>
                </a:path>
                <a:path w="635634" h="252094">
                  <a:moveTo>
                    <a:pt x="481761" y="125831"/>
                  </a:moveTo>
                  <a:lnTo>
                    <a:pt x="474586" y="71437"/>
                  </a:lnTo>
                  <a:lnTo>
                    <a:pt x="454240" y="23672"/>
                  </a:lnTo>
                  <a:lnTo>
                    <a:pt x="434911" y="0"/>
                  </a:lnTo>
                  <a:lnTo>
                    <a:pt x="430923" y="5295"/>
                  </a:lnTo>
                  <a:lnTo>
                    <a:pt x="439216" y="15722"/>
                  </a:lnTo>
                  <a:lnTo>
                    <a:pt x="446252" y="27152"/>
                  </a:lnTo>
                  <a:lnTo>
                    <a:pt x="459143" y="67348"/>
                  </a:lnTo>
                  <a:lnTo>
                    <a:pt x="463537" y="125831"/>
                  </a:lnTo>
                  <a:lnTo>
                    <a:pt x="463054" y="147650"/>
                  </a:lnTo>
                  <a:lnTo>
                    <a:pt x="455726" y="198691"/>
                  </a:lnTo>
                  <a:lnTo>
                    <a:pt x="439216" y="235940"/>
                  </a:lnTo>
                  <a:lnTo>
                    <a:pt x="430923" y="246380"/>
                  </a:lnTo>
                  <a:lnTo>
                    <a:pt x="434911" y="251675"/>
                  </a:lnTo>
                  <a:lnTo>
                    <a:pt x="462165" y="213487"/>
                  </a:lnTo>
                  <a:lnTo>
                    <a:pt x="478637" y="162598"/>
                  </a:lnTo>
                  <a:lnTo>
                    <a:pt x="480999" y="144462"/>
                  </a:lnTo>
                  <a:lnTo>
                    <a:pt x="481761" y="125831"/>
                  </a:lnTo>
                  <a:close/>
                </a:path>
                <a:path w="635634" h="252094">
                  <a:moveTo>
                    <a:pt x="635317" y="131127"/>
                  </a:moveTo>
                  <a:lnTo>
                    <a:pt x="539013" y="131127"/>
                  </a:lnTo>
                  <a:lnTo>
                    <a:pt x="539013" y="145707"/>
                  </a:lnTo>
                  <a:lnTo>
                    <a:pt x="635317" y="145707"/>
                  </a:lnTo>
                  <a:lnTo>
                    <a:pt x="635317" y="131127"/>
                  </a:lnTo>
                  <a:close/>
                </a:path>
                <a:path w="635634" h="252094">
                  <a:moveTo>
                    <a:pt x="635317" y="103314"/>
                  </a:moveTo>
                  <a:lnTo>
                    <a:pt x="539013" y="103314"/>
                  </a:lnTo>
                  <a:lnTo>
                    <a:pt x="539013" y="117881"/>
                  </a:lnTo>
                  <a:lnTo>
                    <a:pt x="635317" y="117881"/>
                  </a:lnTo>
                  <a:lnTo>
                    <a:pt x="635317" y="10331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68" name="object 6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743439" y="2273375"/>
              <a:ext cx="335920" cy="144388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515617" y="2874388"/>
              <a:ext cx="272791" cy="228478"/>
            </a:xfrm>
            <a:prstGeom prst="rect">
              <a:avLst/>
            </a:prstGeom>
          </p:spPr>
        </p:pic>
        <p:sp>
          <p:nvSpPr>
            <p:cNvPr id="70" name="object 70"/>
            <p:cNvSpPr/>
            <p:nvPr/>
          </p:nvSpPr>
          <p:spPr>
            <a:xfrm>
              <a:off x="4861128" y="2880334"/>
              <a:ext cx="344805" cy="147320"/>
            </a:xfrm>
            <a:custGeom>
              <a:avLst/>
              <a:gdLst/>
              <a:ahLst/>
              <a:cxnLst/>
              <a:rect l="l" t="t" r="r" b="b"/>
              <a:pathLst>
                <a:path w="344804" h="147319">
                  <a:moveTo>
                    <a:pt x="96139" y="101993"/>
                  </a:moveTo>
                  <a:lnTo>
                    <a:pt x="0" y="101993"/>
                  </a:lnTo>
                  <a:lnTo>
                    <a:pt x="0" y="116573"/>
                  </a:lnTo>
                  <a:lnTo>
                    <a:pt x="96139" y="116573"/>
                  </a:lnTo>
                  <a:lnTo>
                    <a:pt x="96139" y="101993"/>
                  </a:lnTo>
                  <a:close/>
                </a:path>
                <a:path w="344804" h="147319">
                  <a:moveTo>
                    <a:pt x="96139" y="74180"/>
                  </a:moveTo>
                  <a:lnTo>
                    <a:pt x="0" y="74180"/>
                  </a:lnTo>
                  <a:lnTo>
                    <a:pt x="0" y="88747"/>
                  </a:lnTo>
                  <a:lnTo>
                    <a:pt x="96139" y="88747"/>
                  </a:lnTo>
                  <a:lnTo>
                    <a:pt x="96139" y="74180"/>
                  </a:lnTo>
                  <a:close/>
                </a:path>
                <a:path w="344804" h="147319">
                  <a:moveTo>
                    <a:pt x="246811" y="129819"/>
                  </a:moveTo>
                  <a:lnTo>
                    <a:pt x="241617" y="124523"/>
                  </a:lnTo>
                  <a:lnTo>
                    <a:pt x="239014" y="123190"/>
                  </a:lnTo>
                  <a:lnTo>
                    <a:pt x="232524" y="123190"/>
                  </a:lnTo>
                  <a:lnTo>
                    <a:pt x="229908" y="124523"/>
                  </a:lnTo>
                  <a:lnTo>
                    <a:pt x="227317" y="127165"/>
                  </a:lnTo>
                  <a:lnTo>
                    <a:pt x="224713" y="132461"/>
                  </a:lnTo>
                  <a:lnTo>
                    <a:pt x="224713" y="139090"/>
                  </a:lnTo>
                  <a:lnTo>
                    <a:pt x="226021" y="141732"/>
                  </a:lnTo>
                  <a:lnTo>
                    <a:pt x="229908" y="145707"/>
                  </a:lnTo>
                  <a:lnTo>
                    <a:pt x="232524" y="147040"/>
                  </a:lnTo>
                  <a:lnTo>
                    <a:pt x="236423" y="147040"/>
                  </a:lnTo>
                  <a:lnTo>
                    <a:pt x="239014" y="147040"/>
                  </a:lnTo>
                  <a:lnTo>
                    <a:pt x="241617" y="145707"/>
                  </a:lnTo>
                  <a:lnTo>
                    <a:pt x="244208" y="143065"/>
                  </a:lnTo>
                  <a:lnTo>
                    <a:pt x="246811" y="141732"/>
                  </a:lnTo>
                  <a:lnTo>
                    <a:pt x="246811" y="129819"/>
                  </a:lnTo>
                  <a:close/>
                </a:path>
                <a:path w="344804" h="147319">
                  <a:moveTo>
                    <a:pt x="344220" y="1320"/>
                  </a:moveTo>
                  <a:lnTo>
                    <a:pt x="342925" y="0"/>
                  </a:lnTo>
                  <a:lnTo>
                    <a:pt x="340334" y="1320"/>
                  </a:lnTo>
                  <a:lnTo>
                    <a:pt x="339026" y="3975"/>
                  </a:lnTo>
                  <a:lnTo>
                    <a:pt x="337731" y="3975"/>
                  </a:lnTo>
                  <a:lnTo>
                    <a:pt x="336435" y="5308"/>
                  </a:lnTo>
                  <a:lnTo>
                    <a:pt x="289674" y="5308"/>
                  </a:lnTo>
                  <a:lnTo>
                    <a:pt x="267589" y="54305"/>
                  </a:lnTo>
                  <a:lnTo>
                    <a:pt x="267589" y="56972"/>
                  </a:lnTo>
                  <a:lnTo>
                    <a:pt x="268884" y="58293"/>
                  </a:lnTo>
                  <a:lnTo>
                    <a:pt x="271475" y="58293"/>
                  </a:lnTo>
                  <a:lnTo>
                    <a:pt x="278320" y="58762"/>
                  </a:lnTo>
                  <a:lnTo>
                    <a:pt x="320522" y="80149"/>
                  </a:lnTo>
                  <a:lnTo>
                    <a:pt x="327342" y="103327"/>
                  </a:lnTo>
                  <a:lnTo>
                    <a:pt x="326859" y="110236"/>
                  </a:lnTo>
                  <a:lnTo>
                    <a:pt x="306552" y="139090"/>
                  </a:lnTo>
                  <a:lnTo>
                    <a:pt x="296164" y="139090"/>
                  </a:lnTo>
                  <a:lnTo>
                    <a:pt x="290969" y="136436"/>
                  </a:lnTo>
                  <a:lnTo>
                    <a:pt x="277990" y="128485"/>
                  </a:lnTo>
                  <a:lnTo>
                    <a:pt x="272770" y="125844"/>
                  </a:lnTo>
                  <a:lnTo>
                    <a:pt x="266280" y="125844"/>
                  </a:lnTo>
                  <a:lnTo>
                    <a:pt x="263690" y="127165"/>
                  </a:lnTo>
                  <a:lnTo>
                    <a:pt x="261086" y="129819"/>
                  </a:lnTo>
                  <a:lnTo>
                    <a:pt x="261086" y="139090"/>
                  </a:lnTo>
                  <a:lnTo>
                    <a:pt x="263690" y="143065"/>
                  </a:lnTo>
                  <a:lnTo>
                    <a:pt x="270179" y="144386"/>
                  </a:lnTo>
                  <a:lnTo>
                    <a:pt x="280581" y="147040"/>
                  </a:lnTo>
                  <a:lnTo>
                    <a:pt x="287070" y="147040"/>
                  </a:lnTo>
                  <a:lnTo>
                    <a:pt x="298475" y="146037"/>
                  </a:lnTo>
                  <a:lnTo>
                    <a:pt x="309156" y="143065"/>
                  </a:lnTo>
                  <a:lnTo>
                    <a:pt x="316915" y="139090"/>
                  </a:lnTo>
                  <a:lnTo>
                    <a:pt x="318858" y="138099"/>
                  </a:lnTo>
                  <a:lnTo>
                    <a:pt x="341947" y="104686"/>
                  </a:lnTo>
                  <a:lnTo>
                    <a:pt x="342925" y="94056"/>
                  </a:lnTo>
                  <a:lnTo>
                    <a:pt x="342925" y="87426"/>
                  </a:lnTo>
                  <a:lnTo>
                    <a:pt x="323672" y="54305"/>
                  </a:lnTo>
                  <a:lnTo>
                    <a:pt x="293573" y="42392"/>
                  </a:lnTo>
                  <a:lnTo>
                    <a:pt x="283184" y="39738"/>
                  </a:lnTo>
                  <a:lnTo>
                    <a:pt x="290969" y="21196"/>
                  </a:lnTo>
                  <a:lnTo>
                    <a:pt x="336435" y="21196"/>
                  </a:lnTo>
                  <a:lnTo>
                    <a:pt x="336435" y="19875"/>
                  </a:lnTo>
                  <a:lnTo>
                    <a:pt x="344220" y="132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71" name="object 71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226134" y="2880332"/>
              <a:ext cx="83133" cy="147031"/>
            </a:xfrm>
            <a:prstGeom prst="rect">
              <a:avLst/>
            </a:prstGeom>
          </p:spPr>
        </p:pic>
        <p:sp>
          <p:nvSpPr>
            <p:cNvPr id="72" name="object 72"/>
            <p:cNvSpPr/>
            <p:nvPr/>
          </p:nvSpPr>
          <p:spPr>
            <a:xfrm>
              <a:off x="5013121" y="2851200"/>
              <a:ext cx="455930" cy="252095"/>
            </a:xfrm>
            <a:custGeom>
              <a:avLst/>
              <a:gdLst/>
              <a:ahLst/>
              <a:cxnLst/>
              <a:rect l="l" t="t" r="r" b="b"/>
              <a:pathLst>
                <a:path w="455929" h="252094">
                  <a:moveTo>
                    <a:pt x="49352" y="5295"/>
                  </a:moveTo>
                  <a:lnTo>
                    <a:pt x="18783" y="38176"/>
                  </a:lnTo>
                  <a:lnTo>
                    <a:pt x="2921" y="88582"/>
                  </a:lnTo>
                  <a:lnTo>
                    <a:pt x="0" y="125831"/>
                  </a:lnTo>
                  <a:lnTo>
                    <a:pt x="723" y="144653"/>
                  </a:lnTo>
                  <a:lnTo>
                    <a:pt x="11684" y="197358"/>
                  </a:lnTo>
                  <a:lnTo>
                    <a:pt x="35420" y="240766"/>
                  </a:lnTo>
                  <a:lnTo>
                    <a:pt x="45453" y="251675"/>
                  </a:lnTo>
                  <a:lnTo>
                    <a:pt x="49352" y="246380"/>
                  </a:lnTo>
                  <a:lnTo>
                    <a:pt x="41859" y="235940"/>
                  </a:lnTo>
                  <a:lnTo>
                    <a:pt x="35217" y="224523"/>
                  </a:lnTo>
                  <a:lnTo>
                    <a:pt x="22555" y="183769"/>
                  </a:lnTo>
                  <a:lnTo>
                    <a:pt x="18173" y="125831"/>
                  </a:lnTo>
                  <a:lnTo>
                    <a:pt x="18656" y="104203"/>
                  </a:lnTo>
                  <a:lnTo>
                    <a:pt x="25958" y="52971"/>
                  </a:lnTo>
                  <a:lnTo>
                    <a:pt x="41859" y="15722"/>
                  </a:lnTo>
                  <a:lnTo>
                    <a:pt x="49352" y="5295"/>
                  </a:lnTo>
                  <a:close/>
                </a:path>
                <a:path w="455929" h="252094">
                  <a:moveTo>
                    <a:pt x="367588" y="125831"/>
                  </a:moveTo>
                  <a:lnTo>
                    <a:pt x="360464" y="71437"/>
                  </a:lnTo>
                  <a:lnTo>
                    <a:pt x="340144" y="23672"/>
                  </a:lnTo>
                  <a:lnTo>
                    <a:pt x="320827" y="0"/>
                  </a:lnTo>
                  <a:lnTo>
                    <a:pt x="316928" y="5295"/>
                  </a:lnTo>
                  <a:lnTo>
                    <a:pt x="325170" y="15722"/>
                  </a:lnTo>
                  <a:lnTo>
                    <a:pt x="332193" y="27152"/>
                  </a:lnTo>
                  <a:lnTo>
                    <a:pt x="345008" y="67348"/>
                  </a:lnTo>
                  <a:lnTo>
                    <a:pt x="349389" y="125831"/>
                  </a:lnTo>
                  <a:lnTo>
                    <a:pt x="348907" y="147650"/>
                  </a:lnTo>
                  <a:lnTo>
                    <a:pt x="341604" y="198691"/>
                  </a:lnTo>
                  <a:lnTo>
                    <a:pt x="325170" y="235940"/>
                  </a:lnTo>
                  <a:lnTo>
                    <a:pt x="316928" y="246380"/>
                  </a:lnTo>
                  <a:lnTo>
                    <a:pt x="320827" y="251675"/>
                  </a:lnTo>
                  <a:lnTo>
                    <a:pt x="348043" y="213487"/>
                  </a:lnTo>
                  <a:lnTo>
                    <a:pt x="364502" y="162598"/>
                  </a:lnTo>
                  <a:lnTo>
                    <a:pt x="366839" y="144462"/>
                  </a:lnTo>
                  <a:lnTo>
                    <a:pt x="367588" y="125831"/>
                  </a:lnTo>
                  <a:close/>
                </a:path>
                <a:path w="455929" h="252094">
                  <a:moveTo>
                    <a:pt x="455917" y="34442"/>
                  </a:moveTo>
                  <a:lnTo>
                    <a:pt x="423443" y="58280"/>
                  </a:lnTo>
                  <a:lnTo>
                    <a:pt x="403898" y="103162"/>
                  </a:lnTo>
                  <a:lnTo>
                    <a:pt x="402666" y="120523"/>
                  </a:lnTo>
                  <a:lnTo>
                    <a:pt x="404126" y="138912"/>
                  </a:lnTo>
                  <a:lnTo>
                    <a:pt x="426034" y="188087"/>
                  </a:lnTo>
                  <a:lnTo>
                    <a:pt x="453313" y="211937"/>
                  </a:lnTo>
                  <a:lnTo>
                    <a:pt x="455917" y="207962"/>
                  </a:lnTo>
                  <a:lnTo>
                    <a:pt x="445198" y="199250"/>
                  </a:lnTo>
                  <a:lnTo>
                    <a:pt x="436422" y="188925"/>
                  </a:lnTo>
                  <a:lnTo>
                    <a:pt x="421817" y="142887"/>
                  </a:lnTo>
                  <a:lnTo>
                    <a:pt x="420839" y="117881"/>
                  </a:lnTo>
                  <a:lnTo>
                    <a:pt x="421576" y="100977"/>
                  </a:lnTo>
                  <a:lnTo>
                    <a:pt x="432523" y="60921"/>
                  </a:lnTo>
                  <a:lnTo>
                    <a:pt x="447878" y="41186"/>
                  </a:lnTo>
                  <a:lnTo>
                    <a:pt x="455917" y="3444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73" name="object 73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496311" y="2880332"/>
              <a:ext cx="364996" cy="182796"/>
            </a:xfrm>
            <a:prstGeom prst="rect">
              <a:avLst/>
            </a:prstGeom>
          </p:spPr>
        </p:pic>
        <p:sp>
          <p:nvSpPr>
            <p:cNvPr id="74" name="object 74"/>
            <p:cNvSpPr/>
            <p:nvPr/>
          </p:nvSpPr>
          <p:spPr>
            <a:xfrm>
              <a:off x="5888591" y="3003520"/>
              <a:ext cx="23495" cy="24130"/>
            </a:xfrm>
            <a:custGeom>
              <a:avLst/>
              <a:gdLst/>
              <a:ahLst/>
              <a:cxnLst/>
              <a:rect l="l" t="t" r="r" b="b"/>
              <a:pathLst>
                <a:path w="23495" h="24130">
                  <a:moveTo>
                    <a:pt x="14282" y="0"/>
                  </a:moveTo>
                  <a:lnTo>
                    <a:pt x="7790" y="0"/>
                  </a:lnTo>
                  <a:lnTo>
                    <a:pt x="5193" y="1324"/>
                  </a:lnTo>
                  <a:lnTo>
                    <a:pt x="3895" y="3974"/>
                  </a:lnTo>
                  <a:lnTo>
                    <a:pt x="1298" y="6624"/>
                  </a:lnTo>
                  <a:lnTo>
                    <a:pt x="0" y="9272"/>
                  </a:lnTo>
                  <a:lnTo>
                    <a:pt x="0" y="15895"/>
                  </a:lnTo>
                  <a:lnTo>
                    <a:pt x="1298" y="18545"/>
                  </a:lnTo>
                  <a:lnTo>
                    <a:pt x="3895" y="19870"/>
                  </a:lnTo>
                  <a:lnTo>
                    <a:pt x="5193" y="22518"/>
                  </a:lnTo>
                  <a:lnTo>
                    <a:pt x="7790" y="23843"/>
                  </a:lnTo>
                  <a:lnTo>
                    <a:pt x="11685" y="23843"/>
                  </a:lnTo>
                  <a:lnTo>
                    <a:pt x="14282" y="23843"/>
                  </a:lnTo>
                  <a:lnTo>
                    <a:pt x="16879" y="22518"/>
                  </a:lnTo>
                  <a:lnTo>
                    <a:pt x="19493" y="19870"/>
                  </a:lnTo>
                  <a:lnTo>
                    <a:pt x="22090" y="18545"/>
                  </a:lnTo>
                  <a:lnTo>
                    <a:pt x="23389" y="15895"/>
                  </a:lnTo>
                  <a:lnTo>
                    <a:pt x="23389" y="9272"/>
                  </a:lnTo>
                  <a:lnTo>
                    <a:pt x="22090" y="6624"/>
                  </a:lnTo>
                  <a:lnTo>
                    <a:pt x="16879" y="1324"/>
                  </a:lnTo>
                  <a:lnTo>
                    <a:pt x="1428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75" name="object 75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941844" y="2882975"/>
              <a:ext cx="128596" cy="180153"/>
            </a:xfrm>
            <a:prstGeom prst="rect">
              <a:avLst/>
            </a:prstGeom>
          </p:spPr>
        </p:pic>
        <p:sp>
          <p:nvSpPr>
            <p:cNvPr id="76" name="object 76"/>
            <p:cNvSpPr/>
            <p:nvPr/>
          </p:nvSpPr>
          <p:spPr>
            <a:xfrm>
              <a:off x="6196431" y="2882975"/>
              <a:ext cx="125095" cy="144780"/>
            </a:xfrm>
            <a:custGeom>
              <a:avLst/>
              <a:gdLst/>
              <a:ahLst/>
              <a:cxnLst/>
              <a:rect l="l" t="t" r="r" b="b"/>
              <a:pathLst>
                <a:path w="125095" h="144780">
                  <a:moveTo>
                    <a:pt x="23317" y="129819"/>
                  </a:moveTo>
                  <a:lnTo>
                    <a:pt x="22110" y="127177"/>
                  </a:lnTo>
                  <a:lnTo>
                    <a:pt x="19507" y="124523"/>
                  </a:lnTo>
                  <a:lnTo>
                    <a:pt x="18122" y="121881"/>
                  </a:lnTo>
                  <a:lnTo>
                    <a:pt x="14287" y="120548"/>
                  </a:lnTo>
                  <a:lnTo>
                    <a:pt x="9093" y="120548"/>
                  </a:lnTo>
                  <a:lnTo>
                    <a:pt x="5194" y="121881"/>
                  </a:lnTo>
                  <a:lnTo>
                    <a:pt x="3898" y="124523"/>
                  </a:lnTo>
                  <a:lnTo>
                    <a:pt x="1295" y="127177"/>
                  </a:lnTo>
                  <a:lnTo>
                    <a:pt x="0" y="129819"/>
                  </a:lnTo>
                  <a:lnTo>
                    <a:pt x="0" y="136448"/>
                  </a:lnTo>
                  <a:lnTo>
                    <a:pt x="1295" y="139090"/>
                  </a:lnTo>
                  <a:lnTo>
                    <a:pt x="3898" y="140423"/>
                  </a:lnTo>
                  <a:lnTo>
                    <a:pt x="5194" y="143065"/>
                  </a:lnTo>
                  <a:lnTo>
                    <a:pt x="9093" y="144399"/>
                  </a:lnTo>
                  <a:lnTo>
                    <a:pt x="11684" y="144399"/>
                  </a:lnTo>
                  <a:lnTo>
                    <a:pt x="14287" y="144399"/>
                  </a:lnTo>
                  <a:lnTo>
                    <a:pt x="18122" y="143065"/>
                  </a:lnTo>
                  <a:lnTo>
                    <a:pt x="19507" y="140423"/>
                  </a:lnTo>
                  <a:lnTo>
                    <a:pt x="22110" y="139090"/>
                  </a:lnTo>
                  <a:lnTo>
                    <a:pt x="23317" y="136448"/>
                  </a:lnTo>
                  <a:lnTo>
                    <a:pt x="23317" y="129819"/>
                  </a:lnTo>
                  <a:close/>
                </a:path>
                <a:path w="125095" h="144780">
                  <a:moveTo>
                    <a:pt x="124777" y="71539"/>
                  </a:moveTo>
                  <a:lnTo>
                    <a:pt x="115595" y="25184"/>
                  </a:lnTo>
                  <a:lnTo>
                    <a:pt x="105206" y="11645"/>
                  </a:lnTo>
                  <a:lnTo>
                    <a:pt x="105206" y="74180"/>
                  </a:lnTo>
                  <a:lnTo>
                    <a:pt x="104952" y="88341"/>
                  </a:lnTo>
                  <a:lnTo>
                    <a:pt x="96545" y="128828"/>
                  </a:lnTo>
                  <a:lnTo>
                    <a:pt x="79235" y="137769"/>
                  </a:lnTo>
                  <a:lnTo>
                    <a:pt x="71132" y="136258"/>
                  </a:lnTo>
                  <a:lnTo>
                    <a:pt x="52730" y="95885"/>
                  </a:lnTo>
                  <a:lnTo>
                    <a:pt x="51943" y="71539"/>
                  </a:lnTo>
                  <a:lnTo>
                    <a:pt x="52120" y="62763"/>
                  </a:lnTo>
                  <a:lnTo>
                    <a:pt x="58889" y="22275"/>
                  </a:lnTo>
                  <a:lnTo>
                    <a:pt x="79235" y="6629"/>
                  </a:lnTo>
                  <a:lnTo>
                    <a:pt x="86550" y="8343"/>
                  </a:lnTo>
                  <a:lnTo>
                    <a:pt x="104432" y="51168"/>
                  </a:lnTo>
                  <a:lnTo>
                    <a:pt x="105206" y="74180"/>
                  </a:lnTo>
                  <a:lnTo>
                    <a:pt x="105206" y="11645"/>
                  </a:lnTo>
                  <a:lnTo>
                    <a:pt x="99872" y="6629"/>
                  </a:lnTo>
                  <a:lnTo>
                    <a:pt x="90233" y="1701"/>
                  </a:lnTo>
                  <a:lnTo>
                    <a:pt x="79235" y="0"/>
                  </a:lnTo>
                  <a:lnTo>
                    <a:pt x="67284" y="1727"/>
                  </a:lnTo>
                  <a:lnTo>
                    <a:pt x="37172" y="36715"/>
                  </a:lnTo>
                  <a:lnTo>
                    <a:pt x="31115" y="71539"/>
                  </a:lnTo>
                  <a:lnTo>
                    <a:pt x="32067" y="87668"/>
                  </a:lnTo>
                  <a:lnTo>
                    <a:pt x="45478" y="125844"/>
                  </a:lnTo>
                  <a:lnTo>
                    <a:pt x="77851" y="144399"/>
                  </a:lnTo>
                  <a:lnTo>
                    <a:pt x="91528" y="142176"/>
                  </a:lnTo>
                  <a:lnTo>
                    <a:pt x="99326" y="137769"/>
                  </a:lnTo>
                  <a:lnTo>
                    <a:pt x="103136" y="135623"/>
                  </a:lnTo>
                  <a:lnTo>
                    <a:pt x="121996" y="100787"/>
                  </a:lnTo>
                  <a:lnTo>
                    <a:pt x="124498" y="81457"/>
                  </a:lnTo>
                  <a:lnTo>
                    <a:pt x="124777" y="7153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77" name="object 77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341985" y="2882975"/>
              <a:ext cx="79117" cy="144388"/>
            </a:xfrm>
            <a:prstGeom prst="rect">
              <a:avLst/>
            </a:prstGeom>
          </p:spPr>
        </p:pic>
        <p:pic>
          <p:nvPicPr>
            <p:cNvPr id="78" name="object 78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441994" y="2880332"/>
              <a:ext cx="88348" cy="147031"/>
            </a:xfrm>
            <a:prstGeom prst="rect">
              <a:avLst/>
            </a:prstGeom>
          </p:spPr>
        </p:pic>
        <p:sp>
          <p:nvSpPr>
            <p:cNvPr id="79" name="object 79"/>
            <p:cNvSpPr/>
            <p:nvPr/>
          </p:nvSpPr>
          <p:spPr>
            <a:xfrm>
              <a:off x="6124981" y="2851200"/>
              <a:ext cx="633095" cy="252095"/>
            </a:xfrm>
            <a:custGeom>
              <a:avLst/>
              <a:gdLst/>
              <a:ahLst/>
              <a:cxnLst/>
              <a:rect l="l" t="t" r="r" b="b"/>
              <a:pathLst>
                <a:path w="633095" h="252094">
                  <a:moveTo>
                    <a:pt x="49364" y="5295"/>
                  </a:moveTo>
                  <a:lnTo>
                    <a:pt x="18262" y="38176"/>
                  </a:lnTo>
                  <a:lnTo>
                    <a:pt x="2933" y="88582"/>
                  </a:lnTo>
                  <a:lnTo>
                    <a:pt x="0" y="125831"/>
                  </a:lnTo>
                  <a:lnTo>
                    <a:pt x="736" y="144653"/>
                  </a:lnTo>
                  <a:lnTo>
                    <a:pt x="11709" y="197358"/>
                  </a:lnTo>
                  <a:lnTo>
                    <a:pt x="35267" y="240766"/>
                  </a:lnTo>
                  <a:lnTo>
                    <a:pt x="45466" y="251675"/>
                  </a:lnTo>
                  <a:lnTo>
                    <a:pt x="49364" y="246380"/>
                  </a:lnTo>
                  <a:lnTo>
                    <a:pt x="41313" y="235940"/>
                  </a:lnTo>
                  <a:lnTo>
                    <a:pt x="34594" y="224523"/>
                  </a:lnTo>
                  <a:lnTo>
                    <a:pt x="21285" y="183769"/>
                  </a:lnTo>
                  <a:lnTo>
                    <a:pt x="16903" y="125831"/>
                  </a:lnTo>
                  <a:lnTo>
                    <a:pt x="17386" y="104203"/>
                  </a:lnTo>
                  <a:lnTo>
                    <a:pt x="24688" y="52971"/>
                  </a:lnTo>
                  <a:lnTo>
                    <a:pt x="41313" y="15722"/>
                  </a:lnTo>
                  <a:lnTo>
                    <a:pt x="49364" y="5295"/>
                  </a:lnTo>
                  <a:close/>
                </a:path>
                <a:path w="633095" h="252094">
                  <a:moveTo>
                    <a:pt x="479285" y="125831"/>
                  </a:moveTo>
                  <a:lnTo>
                    <a:pt x="472198" y="71437"/>
                  </a:lnTo>
                  <a:lnTo>
                    <a:pt x="452513" y="23672"/>
                  </a:lnTo>
                  <a:lnTo>
                    <a:pt x="433920" y="0"/>
                  </a:lnTo>
                  <a:lnTo>
                    <a:pt x="429945" y="5295"/>
                  </a:lnTo>
                  <a:lnTo>
                    <a:pt x="437438" y="15722"/>
                  </a:lnTo>
                  <a:lnTo>
                    <a:pt x="444093" y="27152"/>
                  </a:lnTo>
                  <a:lnTo>
                    <a:pt x="456717" y="67348"/>
                  </a:lnTo>
                  <a:lnTo>
                    <a:pt x="461098" y="125831"/>
                  </a:lnTo>
                  <a:lnTo>
                    <a:pt x="460616" y="147650"/>
                  </a:lnTo>
                  <a:lnTo>
                    <a:pt x="453313" y="198691"/>
                  </a:lnTo>
                  <a:lnTo>
                    <a:pt x="437438" y="235940"/>
                  </a:lnTo>
                  <a:lnTo>
                    <a:pt x="429945" y="246380"/>
                  </a:lnTo>
                  <a:lnTo>
                    <a:pt x="433920" y="251675"/>
                  </a:lnTo>
                  <a:lnTo>
                    <a:pt x="459943" y="213487"/>
                  </a:lnTo>
                  <a:lnTo>
                    <a:pt x="476224" y="162598"/>
                  </a:lnTo>
                  <a:lnTo>
                    <a:pt x="478536" y="144462"/>
                  </a:lnTo>
                  <a:lnTo>
                    <a:pt x="479285" y="125831"/>
                  </a:lnTo>
                  <a:close/>
                </a:path>
                <a:path w="633095" h="252094">
                  <a:moveTo>
                    <a:pt x="632663" y="131127"/>
                  </a:moveTo>
                  <a:lnTo>
                    <a:pt x="536409" y="131127"/>
                  </a:lnTo>
                  <a:lnTo>
                    <a:pt x="536409" y="145707"/>
                  </a:lnTo>
                  <a:lnTo>
                    <a:pt x="632663" y="145707"/>
                  </a:lnTo>
                  <a:lnTo>
                    <a:pt x="632663" y="131127"/>
                  </a:lnTo>
                  <a:close/>
                </a:path>
                <a:path w="633095" h="252094">
                  <a:moveTo>
                    <a:pt x="632663" y="103314"/>
                  </a:moveTo>
                  <a:lnTo>
                    <a:pt x="536409" y="103314"/>
                  </a:lnTo>
                  <a:lnTo>
                    <a:pt x="536409" y="117881"/>
                  </a:lnTo>
                  <a:lnTo>
                    <a:pt x="632663" y="117881"/>
                  </a:lnTo>
                  <a:lnTo>
                    <a:pt x="632663" y="10331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80" name="object 80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6813401" y="2882975"/>
              <a:ext cx="335167" cy="144388"/>
            </a:xfrm>
            <a:prstGeom prst="rect">
              <a:avLst/>
            </a:prstGeom>
          </p:spPr>
        </p:pic>
        <p:sp>
          <p:nvSpPr>
            <p:cNvPr id="81" name="object 81"/>
            <p:cNvSpPr/>
            <p:nvPr/>
          </p:nvSpPr>
          <p:spPr>
            <a:xfrm>
              <a:off x="384188" y="5574097"/>
              <a:ext cx="134620" cy="161925"/>
            </a:xfrm>
            <a:custGeom>
              <a:avLst/>
              <a:gdLst/>
              <a:ahLst/>
              <a:cxnLst/>
              <a:rect l="l" t="t" r="r" b="b"/>
              <a:pathLst>
                <a:path w="134620" h="161925">
                  <a:moveTo>
                    <a:pt x="69460" y="0"/>
                  </a:moveTo>
                  <a:lnTo>
                    <a:pt x="63549" y="0"/>
                  </a:lnTo>
                  <a:lnTo>
                    <a:pt x="0" y="161798"/>
                  </a:lnTo>
                  <a:lnTo>
                    <a:pt x="134489" y="161798"/>
                  </a:lnTo>
                  <a:lnTo>
                    <a:pt x="130234" y="151211"/>
                  </a:lnTo>
                  <a:lnTo>
                    <a:pt x="16257" y="151211"/>
                  </a:lnTo>
                  <a:lnTo>
                    <a:pt x="59116" y="40834"/>
                  </a:lnTo>
                  <a:lnTo>
                    <a:pt x="85872" y="40834"/>
                  </a:lnTo>
                  <a:lnTo>
                    <a:pt x="69460" y="0"/>
                  </a:lnTo>
                  <a:close/>
                </a:path>
                <a:path w="134620" h="161925">
                  <a:moveTo>
                    <a:pt x="85872" y="40834"/>
                  </a:moveTo>
                  <a:lnTo>
                    <a:pt x="59116" y="40834"/>
                  </a:lnTo>
                  <a:lnTo>
                    <a:pt x="103453" y="151211"/>
                  </a:lnTo>
                  <a:lnTo>
                    <a:pt x="130234" y="151211"/>
                  </a:lnTo>
                  <a:lnTo>
                    <a:pt x="85872" y="4083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82" name="object 82"/>
          <p:cNvSpPr txBox="1"/>
          <p:nvPr/>
        </p:nvSpPr>
        <p:spPr>
          <a:xfrm>
            <a:off x="1638402" y="4447413"/>
            <a:ext cx="7886598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b="1" i="1" spc="-5" dirty="0">
                <a:solidFill>
                  <a:prstClr val="black"/>
                </a:solidFill>
                <a:latin typeface="Arial"/>
                <a:cs typeface="Arial"/>
              </a:rPr>
              <a:t>Update</a:t>
            </a:r>
            <a:r>
              <a:rPr b="1" i="1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b="1" i="1" dirty="0">
                <a:solidFill>
                  <a:srgbClr val="00AFEF"/>
                </a:solidFill>
                <a:latin typeface="Arial"/>
                <a:cs typeface="Arial"/>
              </a:rPr>
              <a:t>input-to-hidden</a:t>
            </a:r>
            <a:r>
              <a:rPr b="1" i="1" spc="-30" dirty="0">
                <a:solidFill>
                  <a:srgbClr val="00AFEF"/>
                </a:solidFill>
                <a:latin typeface="Arial"/>
                <a:cs typeface="Arial"/>
              </a:rPr>
              <a:t> </a:t>
            </a:r>
            <a:r>
              <a:rPr b="1" i="1" dirty="0">
                <a:solidFill>
                  <a:srgbClr val="00AFEF"/>
                </a:solidFill>
                <a:latin typeface="Arial"/>
                <a:cs typeface="Arial"/>
              </a:rPr>
              <a:t>weights </a:t>
            </a:r>
            <a:r>
              <a:rPr b="1" spc="-5" dirty="0">
                <a:solidFill>
                  <a:prstClr val="black"/>
                </a:solidFill>
                <a:latin typeface="Arial"/>
                <a:cs typeface="Arial"/>
              </a:rPr>
              <a:t>(</a:t>
            </a:r>
            <a:r>
              <a:rPr b="1" i="1" spc="-5" dirty="0">
                <a:solidFill>
                  <a:prstClr val="black"/>
                </a:solidFill>
                <a:latin typeface="Arial"/>
                <a:cs typeface="Arial"/>
              </a:rPr>
              <a:t>learning</a:t>
            </a:r>
            <a:r>
              <a:rPr b="1" i="1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b="1" i="1" spc="-5" dirty="0">
                <a:solidFill>
                  <a:prstClr val="black"/>
                </a:solidFill>
                <a:latin typeface="Arial"/>
                <a:cs typeface="Arial"/>
              </a:rPr>
              <a:t>rate</a:t>
            </a:r>
            <a:r>
              <a:rPr b="1" i="1" spc="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b="1" i="1" dirty="0">
                <a:solidFill>
                  <a:prstClr val="black"/>
                </a:solidFill>
                <a:latin typeface="Arial"/>
                <a:cs typeface="Arial"/>
              </a:rPr>
              <a:t>=</a:t>
            </a:r>
            <a:r>
              <a:rPr b="1" i="1" spc="10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b="1" spc="-5" dirty="0">
                <a:solidFill>
                  <a:prstClr val="black"/>
                </a:solidFill>
                <a:latin typeface="Arial"/>
                <a:cs typeface="Arial"/>
              </a:rPr>
              <a:t>0.2</a:t>
            </a:r>
            <a:r>
              <a:rPr lang="en-GB" b="1" spc="-5" dirty="0">
                <a:solidFill>
                  <a:prstClr val="black"/>
                </a:solidFill>
                <a:latin typeface="Arial"/>
                <a:cs typeface="Arial"/>
              </a:rPr>
              <a:t>)</a:t>
            </a:r>
            <a:endParaRPr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83" name="object 83"/>
          <p:cNvSpPr txBox="1"/>
          <p:nvPr/>
        </p:nvSpPr>
        <p:spPr>
          <a:xfrm>
            <a:off x="1638402" y="4721732"/>
            <a:ext cx="12096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  <a:tabLst>
                <a:tab pos="1026794" algn="l"/>
              </a:tabLst>
            </a:pPr>
            <a:r>
              <a:rPr b="1" spc="-5" dirty="0">
                <a:solidFill>
                  <a:prstClr val="black"/>
                </a:solidFill>
                <a:latin typeface="Arial"/>
                <a:cs typeface="Arial"/>
              </a:rPr>
              <a:t>	</a:t>
            </a:r>
            <a:r>
              <a:rPr b="1" u="heavy" spc="-5" dirty="0">
                <a:solidFill>
                  <a:prstClr val="black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b="1" u="heavy" spc="-165" dirty="0">
                <a:solidFill>
                  <a:prstClr val="black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endParaRPr dirty="0">
              <a:solidFill>
                <a:prstClr val="black"/>
              </a:solidFill>
              <a:latin typeface="Arial"/>
              <a:cs typeface="Arial"/>
            </a:endParaRPr>
          </a:p>
        </p:txBody>
      </p:sp>
      <p:grpSp>
        <p:nvGrpSpPr>
          <p:cNvPr id="84" name="object 84"/>
          <p:cNvGrpSpPr/>
          <p:nvPr/>
        </p:nvGrpSpPr>
        <p:grpSpPr>
          <a:xfrm>
            <a:off x="1882427" y="135636"/>
            <a:ext cx="6754081" cy="5689993"/>
            <a:chOff x="358427" y="135636"/>
            <a:chExt cx="6754081" cy="5689993"/>
          </a:xfrm>
        </p:grpSpPr>
        <p:sp>
          <p:nvSpPr>
            <p:cNvPr id="85" name="object 85"/>
            <p:cNvSpPr/>
            <p:nvPr/>
          </p:nvSpPr>
          <p:spPr>
            <a:xfrm>
              <a:off x="384188" y="5574097"/>
              <a:ext cx="134620" cy="161925"/>
            </a:xfrm>
            <a:custGeom>
              <a:avLst/>
              <a:gdLst/>
              <a:ahLst/>
              <a:cxnLst/>
              <a:rect l="l" t="t" r="r" b="b"/>
              <a:pathLst>
                <a:path w="134620" h="161925">
                  <a:moveTo>
                    <a:pt x="16257" y="151211"/>
                  </a:moveTo>
                  <a:lnTo>
                    <a:pt x="103453" y="151211"/>
                  </a:lnTo>
                  <a:lnTo>
                    <a:pt x="59116" y="40834"/>
                  </a:lnTo>
                  <a:lnTo>
                    <a:pt x="16257" y="151211"/>
                  </a:lnTo>
                  <a:close/>
                </a:path>
                <a:path w="134620" h="161925">
                  <a:moveTo>
                    <a:pt x="134489" y="161798"/>
                  </a:moveTo>
                  <a:lnTo>
                    <a:pt x="0" y="161798"/>
                  </a:lnTo>
                  <a:lnTo>
                    <a:pt x="63549" y="0"/>
                  </a:lnTo>
                  <a:lnTo>
                    <a:pt x="69460" y="0"/>
                  </a:lnTo>
                  <a:lnTo>
                    <a:pt x="134489" y="161798"/>
                  </a:lnTo>
                  <a:close/>
                </a:path>
              </a:pathLst>
            </a:custGeom>
            <a:ln w="448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6" name="object 86"/>
            <p:cNvSpPr/>
            <p:nvPr/>
          </p:nvSpPr>
          <p:spPr>
            <a:xfrm>
              <a:off x="526059" y="5630049"/>
              <a:ext cx="332740" cy="195580"/>
            </a:xfrm>
            <a:custGeom>
              <a:avLst/>
              <a:gdLst/>
              <a:ahLst/>
              <a:cxnLst/>
              <a:rect l="l" t="t" r="r" b="b"/>
              <a:pathLst>
                <a:path w="332740" h="195579">
                  <a:moveTo>
                    <a:pt x="149263" y="9080"/>
                  </a:moveTo>
                  <a:lnTo>
                    <a:pt x="147777" y="4546"/>
                  </a:lnTo>
                  <a:lnTo>
                    <a:pt x="144830" y="3035"/>
                  </a:lnTo>
                  <a:lnTo>
                    <a:pt x="141871" y="0"/>
                  </a:lnTo>
                  <a:lnTo>
                    <a:pt x="131533" y="0"/>
                  </a:lnTo>
                  <a:lnTo>
                    <a:pt x="130048" y="3035"/>
                  </a:lnTo>
                  <a:lnTo>
                    <a:pt x="127101" y="6057"/>
                  </a:lnTo>
                  <a:lnTo>
                    <a:pt x="127101" y="12103"/>
                  </a:lnTo>
                  <a:lnTo>
                    <a:pt x="128574" y="12103"/>
                  </a:lnTo>
                  <a:lnTo>
                    <a:pt x="128574" y="13614"/>
                  </a:lnTo>
                  <a:lnTo>
                    <a:pt x="137439" y="22682"/>
                  </a:lnTo>
                  <a:lnTo>
                    <a:pt x="137439" y="31762"/>
                  </a:lnTo>
                  <a:lnTo>
                    <a:pt x="135966" y="34785"/>
                  </a:lnTo>
                  <a:lnTo>
                    <a:pt x="133007" y="39319"/>
                  </a:lnTo>
                  <a:lnTo>
                    <a:pt x="130048" y="45364"/>
                  </a:lnTo>
                  <a:lnTo>
                    <a:pt x="124142" y="54444"/>
                  </a:lnTo>
                  <a:lnTo>
                    <a:pt x="119710" y="60490"/>
                  </a:lnTo>
                  <a:lnTo>
                    <a:pt x="110845" y="71069"/>
                  </a:lnTo>
                  <a:lnTo>
                    <a:pt x="103454" y="80149"/>
                  </a:lnTo>
                  <a:lnTo>
                    <a:pt x="99021" y="86194"/>
                  </a:lnTo>
                  <a:lnTo>
                    <a:pt x="99021" y="87706"/>
                  </a:lnTo>
                  <a:lnTo>
                    <a:pt x="93827" y="27228"/>
                  </a:lnTo>
                  <a:lnTo>
                    <a:pt x="91617" y="1524"/>
                  </a:lnTo>
                  <a:lnTo>
                    <a:pt x="90144" y="0"/>
                  </a:lnTo>
                  <a:lnTo>
                    <a:pt x="87185" y="0"/>
                  </a:lnTo>
                  <a:lnTo>
                    <a:pt x="87185" y="1524"/>
                  </a:lnTo>
                  <a:lnTo>
                    <a:pt x="41389" y="74091"/>
                  </a:lnTo>
                  <a:lnTo>
                    <a:pt x="40170" y="62001"/>
                  </a:lnTo>
                  <a:lnTo>
                    <a:pt x="39166" y="52552"/>
                  </a:lnTo>
                  <a:lnTo>
                    <a:pt x="38061" y="42633"/>
                  </a:lnTo>
                  <a:lnTo>
                    <a:pt x="36957" y="33274"/>
                  </a:lnTo>
                  <a:lnTo>
                    <a:pt x="35598" y="18503"/>
                  </a:lnTo>
                  <a:lnTo>
                    <a:pt x="33820" y="8128"/>
                  </a:lnTo>
                  <a:lnTo>
                    <a:pt x="31750" y="2006"/>
                  </a:lnTo>
                  <a:lnTo>
                    <a:pt x="29552" y="0"/>
                  </a:lnTo>
                  <a:lnTo>
                    <a:pt x="19202" y="1524"/>
                  </a:lnTo>
                  <a:lnTo>
                    <a:pt x="14770" y="3035"/>
                  </a:lnTo>
                  <a:lnTo>
                    <a:pt x="11823" y="3035"/>
                  </a:lnTo>
                  <a:lnTo>
                    <a:pt x="8864" y="4546"/>
                  </a:lnTo>
                  <a:lnTo>
                    <a:pt x="5918" y="4546"/>
                  </a:lnTo>
                  <a:lnTo>
                    <a:pt x="2959" y="6057"/>
                  </a:lnTo>
                  <a:lnTo>
                    <a:pt x="0" y="6057"/>
                  </a:lnTo>
                  <a:lnTo>
                    <a:pt x="0" y="9080"/>
                  </a:lnTo>
                  <a:lnTo>
                    <a:pt x="10350" y="9080"/>
                  </a:lnTo>
                  <a:lnTo>
                    <a:pt x="14770" y="10591"/>
                  </a:lnTo>
                  <a:lnTo>
                    <a:pt x="20688" y="39319"/>
                  </a:lnTo>
                  <a:lnTo>
                    <a:pt x="22161" y="45364"/>
                  </a:lnTo>
                  <a:lnTo>
                    <a:pt x="22161" y="57467"/>
                  </a:lnTo>
                  <a:lnTo>
                    <a:pt x="23634" y="65024"/>
                  </a:lnTo>
                  <a:lnTo>
                    <a:pt x="23723" y="80149"/>
                  </a:lnTo>
                  <a:lnTo>
                    <a:pt x="25120" y="107365"/>
                  </a:lnTo>
                  <a:lnTo>
                    <a:pt x="26593" y="108877"/>
                  </a:lnTo>
                  <a:lnTo>
                    <a:pt x="28067" y="108877"/>
                  </a:lnTo>
                  <a:lnTo>
                    <a:pt x="28067" y="107365"/>
                  </a:lnTo>
                  <a:lnTo>
                    <a:pt x="29552" y="107365"/>
                  </a:lnTo>
                  <a:lnTo>
                    <a:pt x="49187" y="74091"/>
                  </a:lnTo>
                  <a:lnTo>
                    <a:pt x="76847" y="27228"/>
                  </a:lnTo>
                  <a:lnTo>
                    <a:pt x="84239" y="101320"/>
                  </a:lnTo>
                  <a:lnTo>
                    <a:pt x="84239" y="108877"/>
                  </a:lnTo>
                  <a:lnTo>
                    <a:pt x="85712" y="108877"/>
                  </a:lnTo>
                  <a:lnTo>
                    <a:pt x="88506" y="107480"/>
                  </a:lnTo>
                  <a:lnTo>
                    <a:pt x="92557" y="103390"/>
                  </a:lnTo>
                  <a:lnTo>
                    <a:pt x="97980" y="96761"/>
                  </a:lnTo>
                  <a:lnTo>
                    <a:pt x="104940" y="87706"/>
                  </a:lnTo>
                  <a:lnTo>
                    <a:pt x="110248" y="81775"/>
                  </a:lnTo>
                  <a:lnTo>
                    <a:pt x="115277" y="75425"/>
                  </a:lnTo>
                  <a:lnTo>
                    <a:pt x="120307" y="68783"/>
                  </a:lnTo>
                  <a:lnTo>
                    <a:pt x="125615" y="62001"/>
                  </a:lnTo>
                  <a:lnTo>
                    <a:pt x="131533" y="52933"/>
                  </a:lnTo>
                  <a:lnTo>
                    <a:pt x="135966" y="46875"/>
                  </a:lnTo>
                  <a:lnTo>
                    <a:pt x="138912" y="40830"/>
                  </a:lnTo>
                  <a:lnTo>
                    <a:pt x="143649" y="32537"/>
                  </a:lnTo>
                  <a:lnTo>
                    <a:pt x="146862" y="25527"/>
                  </a:lnTo>
                  <a:lnTo>
                    <a:pt x="148678" y="19354"/>
                  </a:lnTo>
                  <a:lnTo>
                    <a:pt x="149263" y="13614"/>
                  </a:lnTo>
                  <a:lnTo>
                    <a:pt x="149263" y="9080"/>
                  </a:lnTo>
                  <a:close/>
                </a:path>
                <a:path w="332740" h="195579">
                  <a:moveTo>
                    <a:pt x="206895" y="104343"/>
                  </a:moveTo>
                  <a:lnTo>
                    <a:pt x="203949" y="104343"/>
                  </a:lnTo>
                  <a:lnTo>
                    <a:pt x="200990" y="105854"/>
                  </a:lnTo>
                  <a:lnTo>
                    <a:pt x="196557" y="105854"/>
                  </a:lnTo>
                  <a:lnTo>
                    <a:pt x="195084" y="107365"/>
                  </a:lnTo>
                  <a:lnTo>
                    <a:pt x="187693" y="107365"/>
                  </a:lnTo>
                  <a:lnTo>
                    <a:pt x="186220" y="108877"/>
                  </a:lnTo>
                  <a:lnTo>
                    <a:pt x="184734" y="108877"/>
                  </a:lnTo>
                  <a:lnTo>
                    <a:pt x="184734" y="110388"/>
                  </a:lnTo>
                  <a:lnTo>
                    <a:pt x="192125" y="110388"/>
                  </a:lnTo>
                  <a:lnTo>
                    <a:pt x="192125" y="111899"/>
                  </a:lnTo>
                  <a:lnTo>
                    <a:pt x="193598" y="111899"/>
                  </a:lnTo>
                  <a:lnTo>
                    <a:pt x="193598" y="117944"/>
                  </a:lnTo>
                  <a:lnTo>
                    <a:pt x="181787" y="166331"/>
                  </a:lnTo>
                  <a:lnTo>
                    <a:pt x="180301" y="175399"/>
                  </a:lnTo>
                  <a:lnTo>
                    <a:pt x="177355" y="182968"/>
                  </a:lnTo>
                  <a:lnTo>
                    <a:pt x="175869" y="185991"/>
                  </a:lnTo>
                  <a:lnTo>
                    <a:pt x="174396" y="190525"/>
                  </a:lnTo>
                  <a:lnTo>
                    <a:pt x="171437" y="192036"/>
                  </a:lnTo>
                  <a:lnTo>
                    <a:pt x="167005" y="192036"/>
                  </a:lnTo>
                  <a:lnTo>
                    <a:pt x="165531" y="190525"/>
                  </a:lnTo>
                  <a:lnTo>
                    <a:pt x="167005" y="189014"/>
                  </a:lnTo>
                  <a:lnTo>
                    <a:pt x="167005" y="187502"/>
                  </a:lnTo>
                  <a:lnTo>
                    <a:pt x="168490" y="185991"/>
                  </a:lnTo>
                  <a:lnTo>
                    <a:pt x="168490" y="184480"/>
                  </a:lnTo>
                  <a:lnTo>
                    <a:pt x="167005" y="182968"/>
                  </a:lnTo>
                  <a:lnTo>
                    <a:pt x="167005" y="181457"/>
                  </a:lnTo>
                  <a:lnTo>
                    <a:pt x="159626" y="181457"/>
                  </a:lnTo>
                  <a:lnTo>
                    <a:pt x="156667" y="184480"/>
                  </a:lnTo>
                  <a:lnTo>
                    <a:pt x="156667" y="189014"/>
                  </a:lnTo>
                  <a:lnTo>
                    <a:pt x="158140" y="192036"/>
                  </a:lnTo>
                  <a:lnTo>
                    <a:pt x="161099" y="195059"/>
                  </a:lnTo>
                  <a:lnTo>
                    <a:pt x="174396" y="195059"/>
                  </a:lnTo>
                  <a:lnTo>
                    <a:pt x="193598" y="161798"/>
                  </a:lnTo>
                  <a:lnTo>
                    <a:pt x="206895" y="105854"/>
                  </a:lnTo>
                  <a:lnTo>
                    <a:pt x="206895" y="104343"/>
                  </a:lnTo>
                  <a:close/>
                </a:path>
                <a:path w="332740" h="195579">
                  <a:moveTo>
                    <a:pt x="211328" y="78638"/>
                  </a:moveTo>
                  <a:lnTo>
                    <a:pt x="208381" y="75615"/>
                  </a:lnTo>
                  <a:lnTo>
                    <a:pt x="200990" y="75615"/>
                  </a:lnTo>
                  <a:lnTo>
                    <a:pt x="199517" y="77127"/>
                  </a:lnTo>
                  <a:lnTo>
                    <a:pt x="199517" y="78638"/>
                  </a:lnTo>
                  <a:lnTo>
                    <a:pt x="198031" y="81661"/>
                  </a:lnTo>
                  <a:lnTo>
                    <a:pt x="198031" y="84683"/>
                  </a:lnTo>
                  <a:lnTo>
                    <a:pt x="199517" y="86194"/>
                  </a:lnTo>
                  <a:lnTo>
                    <a:pt x="199517" y="87706"/>
                  </a:lnTo>
                  <a:lnTo>
                    <a:pt x="202463" y="90728"/>
                  </a:lnTo>
                  <a:lnTo>
                    <a:pt x="206895" y="90728"/>
                  </a:lnTo>
                  <a:lnTo>
                    <a:pt x="211328" y="86194"/>
                  </a:lnTo>
                  <a:lnTo>
                    <a:pt x="211328" y="78638"/>
                  </a:lnTo>
                  <a:close/>
                </a:path>
                <a:path w="332740" h="195579">
                  <a:moveTo>
                    <a:pt x="285242" y="137604"/>
                  </a:moveTo>
                  <a:lnTo>
                    <a:pt x="221691" y="137604"/>
                  </a:lnTo>
                  <a:lnTo>
                    <a:pt x="221691" y="148183"/>
                  </a:lnTo>
                  <a:lnTo>
                    <a:pt x="285242" y="148183"/>
                  </a:lnTo>
                  <a:lnTo>
                    <a:pt x="285242" y="137604"/>
                  </a:lnTo>
                  <a:close/>
                </a:path>
                <a:path w="332740" h="195579">
                  <a:moveTo>
                    <a:pt x="285242" y="119456"/>
                  </a:moveTo>
                  <a:lnTo>
                    <a:pt x="221691" y="119456"/>
                  </a:lnTo>
                  <a:lnTo>
                    <a:pt x="221691" y="130048"/>
                  </a:lnTo>
                  <a:lnTo>
                    <a:pt x="285242" y="130048"/>
                  </a:lnTo>
                  <a:lnTo>
                    <a:pt x="285242" y="119456"/>
                  </a:lnTo>
                  <a:close/>
                </a:path>
                <a:path w="332740" h="195579">
                  <a:moveTo>
                    <a:pt x="332524" y="164820"/>
                  </a:moveTo>
                  <a:lnTo>
                    <a:pt x="328091" y="164820"/>
                  </a:lnTo>
                  <a:lnTo>
                    <a:pt x="323659" y="163309"/>
                  </a:lnTo>
                  <a:lnTo>
                    <a:pt x="322173" y="163309"/>
                  </a:lnTo>
                  <a:lnTo>
                    <a:pt x="319227" y="160286"/>
                  </a:lnTo>
                  <a:lnTo>
                    <a:pt x="319227" y="84683"/>
                  </a:lnTo>
                  <a:lnTo>
                    <a:pt x="319227" y="72580"/>
                  </a:lnTo>
                  <a:lnTo>
                    <a:pt x="294106" y="86194"/>
                  </a:lnTo>
                  <a:lnTo>
                    <a:pt x="294106" y="87706"/>
                  </a:lnTo>
                  <a:lnTo>
                    <a:pt x="295579" y="87706"/>
                  </a:lnTo>
                  <a:lnTo>
                    <a:pt x="297065" y="86194"/>
                  </a:lnTo>
                  <a:lnTo>
                    <a:pt x="300012" y="86194"/>
                  </a:lnTo>
                  <a:lnTo>
                    <a:pt x="301498" y="84683"/>
                  </a:lnTo>
                  <a:lnTo>
                    <a:pt x="307403" y="84683"/>
                  </a:lnTo>
                  <a:lnTo>
                    <a:pt x="307403" y="87706"/>
                  </a:lnTo>
                  <a:lnTo>
                    <a:pt x="308876" y="89217"/>
                  </a:lnTo>
                  <a:lnTo>
                    <a:pt x="308876" y="158775"/>
                  </a:lnTo>
                  <a:lnTo>
                    <a:pt x="307403" y="161798"/>
                  </a:lnTo>
                  <a:lnTo>
                    <a:pt x="305930" y="161798"/>
                  </a:lnTo>
                  <a:lnTo>
                    <a:pt x="304444" y="163309"/>
                  </a:lnTo>
                  <a:lnTo>
                    <a:pt x="300012" y="164820"/>
                  </a:lnTo>
                  <a:lnTo>
                    <a:pt x="295579" y="164820"/>
                  </a:lnTo>
                  <a:lnTo>
                    <a:pt x="295579" y="166331"/>
                  </a:lnTo>
                  <a:lnTo>
                    <a:pt x="332524" y="166331"/>
                  </a:lnTo>
                  <a:lnTo>
                    <a:pt x="332524" y="16482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87" name="object 87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877812" y="5702629"/>
              <a:ext cx="178827" cy="113403"/>
            </a:xfrm>
            <a:prstGeom prst="rect">
              <a:avLst/>
            </a:prstGeom>
          </p:spPr>
        </p:pic>
        <p:sp>
          <p:nvSpPr>
            <p:cNvPr id="88" name="object 88"/>
            <p:cNvSpPr/>
            <p:nvPr/>
          </p:nvSpPr>
          <p:spPr>
            <a:xfrm>
              <a:off x="693064" y="5534799"/>
              <a:ext cx="938530" cy="245110"/>
            </a:xfrm>
            <a:custGeom>
              <a:avLst/>
              <a:gdLst/>
              <a:ahLst/>
              <a:cxnLst/>
              <a:rect l="l" t="t" r="r" b="b"/>
              <a:pathLst>
                <a:path w="938530" h="245110">
                  <a:moveTo>
                    <a:pt x="38417" y="90716"/>
                  </a:moveTo>
                  <a:lnTo>
                    <a:pt x="29552" y="90716"/>
                  </a:lnTo>
                  <a:lnTo>
                    <a:pt x="28079" y="89204"/>
                  </a:lnTo>
                  <a:lnTo>
                    <a:pt x="26593" y="89204"/>
                  </a:lnTo>
                  <a:lnTo>
                    <a:pt x="25120" y="86182"/>
                  </a:lnTo>
                  <a:lnTo>
                    <a:pt x="25120" y="10579"/>
                  </a:lnTo>
                  <a:lnTo>
                    <a:pt x="25120" y="0"/>
                  </a:lnTo>
                  <a:lnTo>
                    <a:pt x="23647" y="0"/>
                  </a:lnTo>
                  <a:lnTo>
                    <a:pt x="0" y="12090"/>
                  </a:lnTo>
                  <a:lnTo>
                    <a:pt x="0" y="13601"/>
                  </a:lnTo>
                  <a:lnTo>
                    <a:pt x="2959" y="13601"/>
                  </a:lnTo>
                  <a:lnTo>
                    <a:pt x="4432" y="12090"/>
                  </a:lnTo>
                  <a:lnTo>
                    <a:pt x="7391" y="12090"/>
                  </a:lnTo>
                  <a:lnTo>
                    <a:pt x="8864" y="10579"/>
                  </a:lnTo>
                  <a:lnTo>
                    <a:pt x="11823" y="10579"/>
                  </a:lnTo>
                  <a:lnTo>
                    <a:pt x="11823" y="12090"/>
                  </a:lnTo>
                  <a:lnTo>
                    <a:pt x="13296" y="13601"/>
                  </a:lnTo>
                  <a:lnTo>
                    <a:pt x="13296" y="87693"/>
                  </a:lnTo>
                  <a:lnTo>
                    <a:pt x="11823" y="89204"/>
                  </a:lnTo>
                  <a:lnTo>
                    <a:pt x="8864" y="89204"/>
                  </a:lnTo>
                  <a:lnTo>
                    <a:pt x="5918" y="90716"/>
                  </a:lnTo>
                  <a:lnTo>
                    <a:pt x="0" y="90716"/>
                  </a:lnTo>
                  <a:lnTo>
                    <a:pt x="0" y="93738"/>
                  </a:lnTo>
                  <a:lnTo>
                    <a:pt x="38417" y="93738"/>
                  </a:lnTo>
                  <a:lnTo>
                    <a:pt x="38417" y="90716"/>
                  </a:lnTo>
                  <a:close/>
                </a:path>
                <a:path w="938530" h="245110">
                  <a:moveTo>
                    <a:pt x="555688" y="152717"/>
                  </a:moveTo>
                  <a:lnTo>
                    <a:pt x="446328" y="152717"/>
                  </a:lnTo>
                  <a:lnTo>
                    <a:pt x="446328" y="169341"/>
                  </a:lnTo>
                  <a:lnTo>
                    <a:pt x="555688" y="169341"/>
                  </a:lnTo>
                  <a:lnTo>
                    <a:pt x="555688" y="152717"/>
                  </a:lnTo>
                  <a:close/>
                </a:path>
                <a:path w="938530" h="245110">
                  <a:moveTo>
                    <a:pt x="555688" y="120954"/>
                  </a:moveTo>
                  <a:lnTo>
                    <a:pt x="446328" y="120954"/>
                  </a:lnTo>
                  <a:lnTo>
                    <a:pt x="446328" y="137591"/>
                  </a:lnTo>
                  <a:lnTo>
                    <a:pt x="555688" y="137591"/>
                  </a:lnTo>
                  <a:lnTo>
                    <a:pt x="555688" y="120954"/>
                  </a:lnTo>
                  <a:close/>
                </a:path>
                <a:path w="938530" h="245110">
                  <a:moveTo>
                    <a:pt x="681316" y="42329"/>
                  </a:moveTo>
                  <a:lnTo>
                    <a:pt x="644359" y="69557"/>
                  </a:lnTo>
                  <a:lnTo>
                    <a:pt x="620877" y="120789"/>
                  </a:lnTo>
                  <a:lnTo>
                    <a:pt x="619239" y="140614"/>
                  </a:lnTo>
                  <a:lnTo>
                    <a:pt x="621131" y="161594"/>
                  </a:lnTo>
                  <a:lnTo>
                    <a:pt x="635444" y="200152"/>
                  </a:lnTo>
                  <a:lnTo>
                    <a:pt x="662825" y="233616"/>
                  </a:lnTo>
                  <a:lnTo>
                    <a:pt x="678357" y="244944"/>
                  </a:lnTo>
                  <a:lnTo>
                    <a:pt x="681316" y="240411"/>
                  </a:lnTo>
                  <a:lnTo>
                    <a:pt x="669112" y="230466"/>
                  </a:lnTo>
                  <a:lnTo>
                    <a:pt x="659130" y="218681"/>
                  </a:lnTo>
                  <a:lnTo>
                    <a:pt x="643039" y="178206"/>
                  </a:lnTo>
                  <a:lnTo>
                    <a:pt x="639927" y="137591"/>
                  </a:lnTo>
                  <a:lnTo>
                    <a:pt x="640778" y="118287"/>
                  </a:lnTo>
                  <a:lnTo>
                    <a:pt x="658863" y="64871"/>
                  </a:lnTo>
                  <a:lnTo>
                    <a:pt x="672160" y="50038"/>
                  </a:lnTo>
                  <a:lnTo>
                    <a:pt x="681316" y="42329"/>
                  </a:lnTo>
                  <a:close/>
                </a:path>
                <a:path w="938530" h="245110">
                  <a:moveTo>
                    <a:pt x="737476" y="187490"/>
                  </a:moveTo>
                  <a:lnTo>
                    <a:pt x="736003" y="184467"/>
                  </a:lnTo>
                  <a:lnTo>
                    <a:pt x="733018" y="181444"/>
                  </a:lnTo>
                  <a:lnTo>
                    <a:pt x="731545" y="178422"/>
                  </a:lnTo>
                  <a:lnTo>
                    <a:pt x="728586" y="176911"/>
                  </a:lnTo>
                  <a:lnTo>
                    <a:pt x="721207" y="176911"/>
                  </a:lnTo>
                  <a:lnTo>
                    <a:pt x="718248" y="178422"/>
                  </a:lnTo>
                  <a:lnTo>
                    <a:pt x="712343" y="184467"/>
                  </a:lnTo>
                  <a:lnTo>
                    <a:pt x="710857" y="187490"/>
                  </a:lnTo>
                  <a:lnTo>
                    <a:pt x="710857" y="195046"/>
                  </a:lnTo>
                  <a:lnTo>
                    <a:pt x="712343" y="198081"/>
                  </a:lnTo>
                  <a:lnTo>
                    <a:pt x="715289" y="199593"/>
                  </a:lnTo>
                  <a:lnTo>
                    <a:pt x="718248" y="202615"/>
                  </a:lnTo>
                  <a:lnTo>
                    <a:pt x="721207" y="204127"/>
                  </a:lnTo>
                  <a:lnTo>
                    <a:pt x="724154" y="204127"/>
                  </a:lnTo>
                  <a:lnTo>
                    <a:pt x="728586" y="204127"/>
                  </a:lnTo>
                  <a:lnTo>
                    <a:pt x="731545" y="202615"/>
                  </a:lnTo>
                  <a:lnTo>
                    <a:pt x="733018" y="199593"/>
                  </a:lnTo>
                  <a:lnTo>
                    <a:pt x="736003" y="198081"/>
                  </a:lnTo>
                  <a:lnTo>
                    <a:pt x="737476" y="195046"/>
                  </a:lnTo>
                  <a:lnTo>
                    <a:pt x="737476" y="187490"/>
                  </a:lnTo>
                  <a:close/>
                </a:path>
                <a:path w="938530" h="245110">
                  <a:moveTo>
                    <a:pt x="857173" y="169341"/>
                  </a:moveTo>
                  <a:lnTo>
                    <a:pt x="854214" y="167830"/>
                  </a:lnTo>
                  <a:lnTo>
                    <a:pt x="849782" y="173888"/>
                  </a:lnTo>
                  <a:lnTo>
                    <a:pt x="846823" y="178422"/>
                  </a:lnTo>
                  <a:lnTo>
                    <a:pt x="840917" y="181444"/>
                  </a:lnTo>
                  <a:lnTo>
                    <a:pt x="835012" y="182956"/>
                  </a:lnTo>
                  <a:lnTo>
                    <a:pt x="775893" y="182956"/>
                  </a:lnTo>
                  <a:lnTo>
                    <a:pt x="811174" y="144399"/>
                  </a:lnTo>
                  <a:lnTo>
                    <a:pt x="823480" y="130225"/>
                  </a:lnTo>
                  <a:lnTo>
                    <a:pt x="844511" y="92227"/>
                  </a:lnTo>
                  <a:lnTo>
                    <a:pt x="845350" y="83159"/>
                  </a:lnTo>
                  <a:lnTo>
                    <a:pt x="844511" y="74371"/>
                  </a:lnTo>
                  <a:lnTo>
                    <a:pt x="818756" y="42519"/>
                  </a:lnTo>
                  <a:lnTo>
                    <a:pt x="801027" y="39306"/>
                  </a:lnTo>
                  <a:lnTo>
                    <a:pt x="793280" y="39890"/>
                  </a:lnTo>
                  <a:lnTo>
                    <a:pt x="760196" y="64833"/>
                  </a:lnTo>
                  <a:lnTo>
                    <a:pt x="752246" y="87693"/>
                  </a:lnTo>
                  <a:lnTo>
                    <a:pt x="756678" y="87693"/>
                  </a:lnTo>
                  <a:lnTo>
                    <a:pt x="761111" y="80137"/>
                  </a:lnTo>
                  <a:lnTo>
                    <a:pt x="764070" y="72580"/>
                  </a:lnTo>
                  <a:lnTo>
                    <a:pt x="767029" y="68033"/>
                  </a:lnTo>
                  <a:lnTo>
                    <a:pt x="772845" y="63195"/>
                  </a:lnTo>
                  <a:lnTo>
                    <a:pt x="779208" y="59905"/>
                  </a:lnTo>
                  <a:lnTo>
                    <a:pt x="786142" y="58039"/>
                  </a:lnTo>
                  <a:lnTo>
                    <a:pt x="793623" y="57454"/>
                  </a:lnTo>
                  <a:lnTo>
                    <a:pt x="801027" y="57454"/>
                  </a:lnTo>
                  <a:lnTo>
                    <a:pt x="824661" y="92227"/>
                  </a:lnTo>
                  <a:lnTo>
                    <a:pt x="823607" y="102438"/>
                  </a:lnTo>
                  <a:lnTo>
                    <a:pt x="800468" y="144919"/>
                  </a:lnTo>
                  <a:lnTo>
                    <a:pt x="771639" y="177711"/>
                  </a:lnTo>
                  <a:lnTo>
                    <a:pt x="752246" y="198081"/>
                  </a:lnTo>
                  <a:lnTo>
                    <a:pt x="752246" y="201104"/>
                  </a:lnTo>
                  <a:lnTo>
                    <a:pt x="843876" y="201104"/>
                  </a:lnTo>
                  <a:lnTo>
                    <a:pt x="857173" y="169341"/>
                  </a:lnTo>
                  <a:close/>
                </a:path>
                <a:path w="938530" h="245110">
                  <a:moveTo>
                    <a:pt x="938466" y="142125"/>
                  </a:moveTo>
                  <a:lnTo>
                    <a:pt x="932002" y="104140"/>
                  </a:lnTo>
                  <a:lnTo>
                    <a:pt x="913333" y="69557"/>
                  </a:lnTo>
                  <a:lnTo>
                    <a:pt x="879348" y="39306"/>
                  </a:lnTo>
                  <a:lnTo>
                    <a:pt x="876388" y="42329"/>
                  </a:lnTo>
                  <a:lnTo>
                    <a:pt x="887730" y="52019"/>
                  </a:lnTo>
                  <a:lnTo>
                    <a:pt x="897267" y="63131"/>
                  </a:lnTo>
                  <a:lnTo>
                    <a:pt x="913396" y="101777"/>
                  </a:lnTo>
                  <a:lnTo>
                    <a:pt x="917765" y="145161"/>
                  </a:lnTo>
                  <a:lnTo>
                    <a:pt x="916698" y="164693"/>
                  </a:lnTo>
                  <a:lnTo>
                    <a:pt x="902982" y="211683"/>
                  </a:lnTo>
                  <a:lnTo>
                    <a:pt x="876388" y="240411"/>
                  </a:lnTo>
                  <a:lnTo>
                    <a:pt x="879348" y="244944"/>
                  </a:lnTo>
                  <a:lnTo>
                    <a:pt x="909815" y="219062"/>
                  </a:lnTo>
                  <a:lnTo>
                    <a:pt x="930287" y="183070"/>
                  </a:lnTo>
                  <a:lnTo>
                    <a:pt x="937958" y="150939"/>
                  </a:lnTo>
                  <a:lnTo>
                    <a:pt x="938466" y="14212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89" name="object 89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748292" y="5574097"/>
              <a:ext cx="382771" cy="164821"/>
            </a:xfrm>
            <a:prstGeom prst="rect">
              <a:avLst/>
            </a:prstGeom>
          </p:spPr>
        </p:pic>
        <p:sp>
          <p:nvSpPr>
            <p:cNvPr id="90" name="object 90"/>
            <p:cNvSpPr/>
            <p:nvPr/>
          </p:nvSpPr>
          <p:spPr>
            <a:xfrm>
              <a:off x="1666989" y="5537822"/>
              <a:ext cx="545465" cy="287655"/>
            </a:xfrm>
            <a:custGeom>
              <a:avLst/>
              <a:gdLst/>
              <a:ahLst/>
              <a:cxnLst/>
              <a:rect l="l" t="t" r="r" b="b"/>
              <a:pathLst>
                <a:path w="545464" h="287654">
                  <a:moveTo>
                    <a:pt x="56159" y="6045"/>
                  </a:moveTo>
                  <a:lnTo>
                    <a:pt x="20777" y="43586"/>
                  </a:lnTo>
                  <a:lnTo>
                    <a:pt x="7493" y="80911"/>
                  </a:lnTo>
                  <a:lnTo>
                    <a:pt x="825" y="122161"/>
                  </a:lnTo>
                  <a:lnTo>
                    <a:pt x="0" y="143649"/>
                  </a:lnTo>
                  <a:lnTo>
                    <a:pt x="825" y="165125"/>
                  </a:lnTo>
                  <a:lnTo>
                    <a:pt x="7493" y="206375"/>
                  </a:lnTo>
                  <a:lnTo>
                    <a:pt x="20777" y="243700"/>
                  </a:lnTo>
                  <a:lnTo>
                    <a:pt x="51727" y="287286"/>
                  </a:lnTo>
                  <a:lnTo>
                    <a:pt x="56159" y="281241"/>
                  </a:lnTo>
                  <a:lnTo>
                    <a:pt x="47002" y="269328"/>
                  </a:lnTo>
                  <a:lnTo>
                    <a:pt x="39357" y="256298"/>
                  </a:lnTo>
                  <a:lnTo>
                    <a:pt x="24206" y="209778"/>
                  </a:lnTo>
                  <a:lnTo>
                    <a:pt x="19773" y="168338"/>
                  </a:lnTo>
                  <a:lnTo>
                    <a:pt x="19227" y="143649"/>
                  </a:lnTo>
                  <a:lnTo>
                    <a:pt x="19773" y="118948"/>
                  </a:lnTo>
                  <a:lnTo>
                    <a:pt x="24206" y="77508"/>
                  </a:lnTo>
                  <a:lnTo>
                    <a:pt x="39357" y="30988"/>
                  </a:lnTo>
                  <a:lnTo>
                    <a:pt x="47002" y="17957"/>
                  </a:lnTo>
                  <a:lnTo>
                    <a:pt x="56159" y="6045"/>
                  </a:lnTo>
                  <a:close/>
                </a:path>
                <a:path w="545464" h="287654">
                  <a:moveTo>
                    <a:pt x="545350" y="143649"/>
                  </a:moveTo>
                  <a:lnTo>
                    <a:pt x="542023" y="101676"/>
                  </a:lnTo>
                  <a:lnTo>
                    <a:pt x="532053" y="61988"/>
                  </a:lnTo>
                  <a:lnTo>
                    <a:pt x="515061" y="27025"/>
                  </a:lnTo>
                  <a:lnTo>
                    <a:pt x="493623" y="0"/>
                  </a:lnTo>
                  <a:lnTo>
                    <a:pt x="489191" y="6045"/>
                  </a:lnTo>
                  <a:lnTo>
                    <a:pt x="497700" y="17957"/>
                  </a:lnTo>
                  <a:lnTo>
                    <a:pt x="505256" y="30988"/>
                  </a:lnTo>
                  <a:lnTo>
                    <a:pt x="519671" y="76873"/>
                  </a:lnTo>
                  <a:lnTo>
                    <a:pt x="524103" y="118745"/>
                  </a:lnTo>
                  <a:lnTo>
                    <a:pt x="524662" y="143649"/>
                  </a:lnTo>
                  <a:lnTo>
                    <a:pt x="524103" y="168541"/>
                  </a:lnTo>
                  <a:lnTo>
                    <a:pt x="519671" y="210413"/>
                  </a:lnTo>
                  <a:lnTo>
                    <a:pt x="505256" y="256298"/>
                  </a:lnTo>
                  <a:lnTo>
                    <a:pt x="489191" y="281241"/>
                  </a:lnTo>
                  <a:lnTo>
                    <a:pt x="493623" y="287286"/>
                  </a:lnTo>
                  <a:lnTo>
                    <a:pt x="523963" y="243700"/>
                  </a:lnTo>
                  <a:lnTo>
                    <a:pt x="537870" y="205727"/>
                  </a:lnTo>
                  <a:lnTo>
                    <a:pt x="544512" y="164909"/>
                  </a:lnTo>
                  <a:lnTo>
                    <a:pt x="545350" y="14364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91" name="object 91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2252252" y="5574097"/>
              <a:ext cx="140434" cy="205646"/>
            </a:xfrm>
            <a:prstGeom prst="rect">
              <a:avLst/>
            </a:prstGeom>
          </p:spPr>
        </p:pic>
        <p:sp>
          <p:nvSpPr>
            <p:cNvPr id="92" name="object 92"/>
            <p:cNvSpPr/>
            <p:nvPr/>
          </p:nvSpPr>
          <p:spPr>
            <a:xfrm>
              <a:off x="2413371" y="5574097"/>
              <a:ext cx="60960" cy="205740"/>
            </a:xfrm>
            <a:custGeom>
              <a:avLst/>
              <a:gdLst/>
              <a:ahLst/>
              <a:cxnLst/>
              <a:rect l="l" t="t" r="r" b="b"/>
              <a:pathLst>
                <a:path w="60960" h="205739">
                  <a:moveTo>
                    <a:pt x="2954" y="0"/>
                  </a:moveTo>
                  <a:lnTo>
                    <a:pt x="0" y="3021"/>
                  </a:lnTo>
                  <a:lnTo>
                    <a:pt x="11083" y="12715"/>
                  </a:lnTo>
                  <a:lnTo>
                    <a:pt x="20265" y="23824"/>
                  </a:lnTo>
                  <a:lnTo>
                    <a:pt x="36717" y="62473"/>
                  </a:lnTo>
                  <a:lnTo>
                    <a:pt x="39792" y="105850"/>
                  </a:lnTo>
                  <a:lnTo>
                    <a:pt x="38951" y="125389"/>
                  </a:lnTo>
                  <a:lnTo>
                    <a:pt x="20942" y="180060"/>
                  </a:lnTo>
                  <a:lnTo>
                    <a:pt x="0" y="201111"/>
                  </a:lnTo>
                  <a:lnTo>
                    <a:pt x="1378" y="205646"/>
                  </a:lnTo>
                  <a:lnTo>
                    <a:pt x="5909" y="202622"/>
                  </a:lnTo>
                  <a:lnTo>
                    <a:pt x="11819" y="198085"/>
                  </a:lnTo>
                  <a:lnTo>
                    <a:pt x="19108" y="193550"/>
                  </a:lnTo>
                  <a:lnTo>
                    <a:pt x="46917" y="157993"/>
                  </a:lnTo>
                  <a:lnTo>
                    <a:pt x="59417" y="120027"/>
                  </a:lnTo>
                  <a:lnTo>
                    <a:pt x="60476" y="102827"/>
                  </a:lnTo>
                  <a:lnTo>
                    <a:pt x="59081" y="83190"/>
                  </a:lnTo>
                  <a:lnTo>
                    <a:pt x="36837" y="30258"/>
                  </a:lnTo>
                  <a:lnTo>
                    <a:pt x="11794" y="5370"/>
                  </a:lnTo>
                  <a:lnTo>
                    <a:pt x="295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93" name="object 93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2522700" y="5622485"/>
              <a:ext cx="109329" cy="113409"/>
            </a:xfrm>
            <a:prstGeom prst="rect">
              <a:avLst/>
            </a:prstGeom>
          </p:spPr>
        </p:pic>
        <p:sp>
          <p:nvSpPr>
            <p:cNvPr id="94" name="object 94"/>
            <p:cNvSpPr/>
            <p:nvPr/>
          </p:nvSpPr>
          <p:spPr>
            <a:xfrm>
              <a:off x="2685211" y="5574105"/>
              <a:ext cx="318135" cy="205740"/>
            </a:xfrm>
            <a:custGeom>
              <a:avLst/>
              <a:gdLst/>
              <a:ahLst/>
              <a:cxnLst/>
              <a:rect l="l" t="t" r="r" b="b"/>
              <a:pathLst>
                <a:path w="318135" h="205739">
                  <a:moveTo>
                    <a:pt x="60667" y="3022"/>
                  </a:moveTo>
                  <a:lnTo>
                    <a:pt x="23634" y="30251"/>
                  </a:lnTo>
                  <a:lnTo>
                    <a:pt x="1422" y="81483"/>
                  </a:lnTo>
                  <a:lnTo>
                    <a:pt x="0" y="101307"/>
                  </a:lnTo>
                  <a:lnTo>
                    <a:pt x="1663" y="122288"/>
                  </a:lnTo>
                  <a:lnTo>
                    <a:pt x="14960" y="160845"/>
                  </a:lnTo>
                  <a:lnTo>
                    <a:pt x="42672" y="194310"/>
                  </a:lnTo>
                  <a:lnTo>
                    <a:pt x="57721" y="205638"/>
                  </a:lnTo>
                  <a:lnTo>
                    <a:pt x="60667" y="201104"/>
                  </a:lnTo>
                  <a:lnTo>
                    <a:pt x="48488" y="191160"/>
                  </a:lnTo>
                  <a:lnTo>
                    <a:pt x="38506" y="179374"/>
                  </a:lnTo>
                  <a:lnTo>
                    <a:pt x="23253" y="138899"/>
                  </a:lnTo>
                  <a:lnTo>
                    <a:pt x="20688" y="98285"/>
                  </a:lnTo>
                  <a:lnTo>
                    <a:pt x="21526" y="78981"/>
                  </a:lnTo>
                  <a:lnTo>
                    <a:pt x="34074" y="33274"/>
                  </a:lnTo>
                  <a:lnTo>
                    <a:pt x="52362" y="10731"/>
                  </a:lnTo>
                  <a:lnTo>
                    <a:pt x="60667" y="3022"/>
                  </a:lnTo>
                  <a:close/>
                </a:path>
                <a:path w="318135" h="205739">
                  <a:moveTo>
                    <a:pt x="116814" y="148183"/>
                  </a:moveTo>
                  <a:lnTo>
                    <a:pt x="115239" y="145161"/>
                  </a:lnTo>
                  <a:lnTo>
                    <a:pt x="113855" y="142138"/>
                  </a:lnTo>
                  <a:lnTo>
                    <a:pt x="110909" y="139115"/>
                  </a:lnTo>
                  <a:lnTo>
                    <a:pt x="107950" y="137604"/>
                  </a:lnTo>
                  <a:lnTo>
                    <a:pt x="100469" y="137604"/>
                  </a:lnTo>
                  <a:lnTo>
                    <a:pt x="97510" y="139115"/>
                  </a:lnTo>
                  <a:lnTo>
                    <a:pt x="94551" y="142138"/>
                  </a:lnTo>
                  <a:lnTo>
                    <a:pt x="93179" y="145161"/>
                  </a:lnTo>
                  <a:lnTo>
                    <a:pt x="91605" y="148183"/>
                  </a:lnTo>
                  <a:lnTo>
                    <a:pt x="91605" y="155740"/>
                  </a:lnTo>
                  <a:lnTo>
                    <a:pt x="93179" y="158775"/>
                  </a:lnTo>
                  <a:lnTo>
                    <a:pt x="94551" y="160286"/>
                  </a:lnTo>
                  <a:lnTo>
                    <a:pt x="97510" y="163309"/>
                  </a:lnTo>
                  <a:lnTo>
                    <a:pt x="100469" y="164820"/>
                  </a:lnTo>
                  <a:lnTo>
                    <a:pt x="104990" y="164820"/>
                  </a:lnTo>
                  <a:lnTo>
                    <a:pt x="107950" y="164820"/>
                  </a:lnTo>
                  <a:lnTo>
                    <a:pt x="110909" y="163309"/>
                  </a:lnTo>
                  <a:lnTo>
                    <a:pt x="113855" y="160286"/>
                  </a:lnTo>
                  <a:lnTo>
                    <a:pt x="115239" y="158775"/>
                  </a:lnTo>
                  <a:lnTo>
                    <a:pt x="116814" y="155740"/>
                  </a:lnTo>
                  <a:lnTo>
                    <a:pt x="116814" y="148183"/>
                  </a:lnTo>
                  <a:close/>
                </a:path>
                <a:path w="318135" h="205739">
                  <a:moveTo>
                    <a:pt x="233591" y="67132"/>
                  </a:moveTo>
                  <a:lnTo>
                    <a:pt x="218859" y="21170"/>
                  </a:lnTo>
                  <a:lnTo>
                    <a:pt x="209994" y="11099"/>
                  </a:lnTo>
                  <a:lnTo>
                    <a:pt x="209994" y="62001"/>
                  </a:lnTo>
                  <a:lnTo>
                    <a:pt x="209994" y="83172"/>
                  </a:lnTo>
                  <a:lnTo>
                    <a:pt x="208419" y="84683"/>
                  </a:lnTo>
                  <a:lnTo>
                    <a:pt x="205460" y="87706"/>
                  </a:lnTo>
                  <a:lnTo>
                    <a:pt x="193636" y="93751"/>
                  </a:lnTo>
                  <a:lnTo>
                    <a:pt x="189306" y="95262"/>
                  </a:lnTo>
                  <a:lnTo>
                    <a:pt x="183400" y="95262"/>
                  </a:lnTo>
                  <a:lnTo>
                    <a:pt x="155105" y="65405"/>
                  </a:lnTo>
                  <a:lnTo>
                    <a:pt x="153847" y="48387"/>
                  </a:lnTo>
                  <a:lnTo>
                    <a:pt x="154381" y="38747"/>
                  </a:lnTo>
                  <a:lnTo>
                    <a:pt x="171577" y="7569"/>
                  </a:lnTo>
                  <a:lnTo>
                    <a:pt x="178866" y="7569"/>
                  </a:lnTo>
                  <a:lnTo>
                    <a:pt x="208470" y="39509"/>
                  </a:lnTo>
                  <a:lnTo>
                    <a:pt x="209994" y="62001"/>
                  </a:lnTo>
                  <a:lnTo>
                    <a:pt x="209994" y="11099"/>
                  </a:lnTo>
                  <a:lnTo>
                    <a:pt x="205206" y="7569"/>
                  </a:lnTo>
                  <a:lnTo>
                    <a:pt x="202387" y="5486"/>
                  </a:lnTo>
                  <a:lnTo>
                    <a:pt x="192011" y="1397"/>
                  </a:lnTo>
                  <a:lnTo>
                    <a:pt x="180441" y="0"/>
                  </a:lnTo>
                  <a:lnTo>
                    <a:pt x="170713" y="1104"/>
                  </a:lnTo>
                  <a:lnTo>
                    <a:pt x="161709" y="4356"/>
                  </a:lnTo>
                  <a:lnTo>
                    <a:pt x="135064" y="34785"/>
                  </a:lnTo>
                  <a:lnTo>
                    <a:pt x="131584" y="57467"/>
                  </a:lnTo>
                  <a:lnTo>
                    <a:pt x="132384" y="67132"/>
                  </a:lnTo>
                  <a:lnTo>
                    <a:pt x="156756" y="102260"/>
                  </a:lnTo>
                  <a:lnTo>
                    <a:pt x="174536" y="105854"/>
                  </a:lnTo>
                  <a:lnTo>
                    <a:pt x="177482" y="105854"/>
                  </a:lnTo>
                  <a:lnTo>
                    <a:pt x="181825" y="104343"/>
                  </a:lnTo>
                  <a:lnTo>
                    <a:pt x="184772" y="104343"/>
                  </a:lnTo>
                  <a:lnTo>
                    <a:pt x="193636" y="102819"/>
                  </a:lnTo>
                  <a:lnTo>
                    <a:pt x="199555" y="99796"/>
                  </a:lnTo>
                  <a:lnTo>
                    <a:pt x="205460" y="95262"/>
                  </a:lnTo>
                  <a:lnTo>
                    <a:pt x="209994" y="92240"/>
                  </a:lnTo>
                  <a:lnTo>
                    <a:pt x="208521" y="97294"/>
                  </a:lnTo>
                  <a:lnTo>
                    <a:pt x="206400" y="103200"/>
                  </a:lnTo>
                  <a:lnTo>
                    <a:pt x="203454" y="109677"/>
                  </a:lnTo>
                  <a:lnTo>
                    <a:pt x="199555" y="116433"/>
                  </a:lnTo>
                  <a:lnTo>
                    <a:pt x="195986" y="123240"/>
                  </a:lnTo>
                  <a:lnTo>
                    <a:pt x="164566" y="153860"/>
                  </a:lnTo>
                  <a:lnTo>
                    <a:pt x="152273" y="158775"/>
                  </a:lnTo>
                  <a:lnTo>
                    <a:pt x="146367" y="161798"/>
                  </a:lnTo>
                  <a:lnTo>
                    <a:pt x="137502" y="163309"/>
                  </a:lnTo>
                  <a:lnTo>
                    <a:pt x="138874" y="167843"/>
                  </a:lnTo>
                  <a:lnTo>
                    <a:pt x="148361" y="166446"/>
                  </a:lnTo>
                  <a:lnTo>
                    <a:pt x="191325" y="150456"/>
                  </a:lnTo>
                  <a:lnTo>
                    <a:pt x="218287" y="120027"/>
                  </a:lnTo>
                  <a:lnTo>
                    <a:pt x="229616" y="92240"/>
                  </a:lnTo>
                  <a:lnTo>
                    <a:pt x="231584" y="84683"/>
                  </a:lnTo>
                  <a:lnTo>
                    <a:pt x="233095" y="75603"/>
                  </a:lnTo>
                  <a:lnTo>
                    <a:pt x="233591" y="67132"/>
                  </a:lnTo>
                  <a:close/>
                </a:path>
                <a:path w="318135" h="205739">
                  <a:moveTo>
                    <a:pt x="317741" y="102819"/>
                  </a:moveTo>
                  <a:lnTo>
                    <a:pt x="311467" y="64833"/>
                  </a:lnTo>
                  <a:lnTo>
                    <a:pt x="294106" y="30251"/>
                  </a:lnTo>
                  <a:lnTo>
                    <a:pt x="260223" y="0"/>
                  </a:lnTo>
                  <a:lnTo>
                    <a:pt x="257263" y="3022"/>
                  </a:lnTo>
                  <a:lnTo>
                    <a:pt x="268351" y="12712"/>
                  </a:lnTo>
                  <a:lnTo>
                    <a:pt x="277533" y="23825"/>
                  </a:lnTo>
                  <a:lnTo>
                    <a:pt x="293979" y="62471"/>
                  </a:lnTo>
                  <a:lnTo>
                    <a:pt x="297065" y="105854"/>
                  </a:lnTo>
                  <a:lnTo>
                    <a:pt x="296214" y="125387"/>
                  </a:lnTo>
                  <a:lnTo>
                    <a:pt x="282219" y="172491"/>
                  </a:lnTo>
                  <a:lnTo>
                    <a:pt x="257263" y="201104"/>
                  </a:lnTo>
                  <a:lnTo>
                    <a:pt x="258648" y="205638"/>
                  </a:lnTo>
                  <a:lnTo>
                    <a:pt x="263182" y="202615"/>
                  </a:lnTo>
                  <a:lnTo>
                    <a:pt x="269087" y="198081"/>
                  </a:lnTo>
                  <a:lnTo>
                    <a:pt x="276377" y="193548"/>
                  </a:lnTo>
                  <a:lnTo>
                    <a:pt x="304190" y="157988"/>
                  </a:lnTo>
                  <a:lnTo>
                    <a:pt x="316687" y="120027"/>
                  </a:lnTo>
                  <a:lnTo>
                    <a:pt x="317487" y="111633"/>
                  </a:lnTo>
                  <a:lnTo>
                    <a:pt x="317741" y="10281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95" name="object 95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3039997" y="5574097"/>
              <a:ext cx="180246" cy="205646"/>
            </a:xfrm>
            <a:prstGeom prst="rect">
              <a:avLst/>
            </a:prstGeom>
          </p:spPr>
        </p:pic>
        <p:sp>
          <p:nvSpPr>
            <p:cNvPr id="96" name="object 96"/>
            <p:cNvSpPr/>
            <p:nvPr/>
          </p:nvSpPr>
          <p:spPr>
            <a:xfrm>
              <a:off x="3243872" y="5574105"/>
              <a:ext cx="231140" cy="205740"/>
            </a:xfrm>
            <a:custGeom>
              <a:avLst/>
              <a:gdLst/>
              <a:ahLst/>
              <a:cxnLst/>
              <a:rect l="l" t="t" r="r" b="b"/>
              <a:pathLst>
                <a:path w="231139" h="205739">
                  <a:moveTo>
                    <a:pt x="60680" y="102819"/>
                  </a:moveTo>
                  <a:lnTo>
                    <a:pt x="54203" y="64833"/>
                  </a:lnTo>
                  <a:lnTo>
                    <a:pt x="35458" y="30251"/>
                  </a:lnTo>
                  <a:lnTo>
                    <a:pt x="2959" y="0"/>
                  </a:lnTo>
                  <a:lnTo>
                    <a:pt x="0" y="3022"/>
                  </a:lnTo>
                  <a:lnTo>
                    <a:pt x="10490" y="12712"/>
                  </a:lnTo>
                  <a:lnTo>
                    <a:pt x="19583" y="23825"/>
                  </a:lnTo>
                  <a:lnTo>
                    <a:pt x="35585" y="62471"/>
                  </a:lnTo>
                  <a:lnTo>
                    <a:pt x="39992" y="105854"/>
                  </a:lnTo>
                  <a:lnTo>
                    <a:pt x="39128" y="125387"/>
                  </a:lnTo>
                  <a:lnTo>
                    <a:pt x="25222" y="172377"/>
                  </a:lnTo>
                  <a:lnTo>
                    <a:pt x="0" y="201104"/>
                  </a:lnTo>
                  <a:lnTo>
                    <a:pt x="1574" y="205638"/>
                  </a:lnTo>
                  <a:lnTo>
                    <a:pt x="32042" y="179755"/>
                  </a:lnTo>
                  <a:lnTo>
                    <a:pt x="53670" y="143764"/>
                  </a:lnTo>
                  <a:lnTo>
                    <a:pt x="60388" y="111633"/>
                  </a:lnTo>
                  <a:lnTo>
                    <a:pt x="60680" y="102819"/>
                  </a:lnTo>
                  <a:close/>
                </a:path>
                <a:path w="231139" h="205739">
                  <a:moveTo>
                    <a:pt x="230682" y="113411"/>
                  </a:moveTo>
                  <a:lnTo>
                    <a:pt x="122732" y="113411"/>
                  </a:lnTo>
                  <a:lnTo>
                    <a:pt x="122732" y="130035"/>
                  </a:lnTo>
                  <a:lnTo>
                    <a:pt x="230682" y="130035"/>
                  </a:lnTo>
                  <a:lnTo>
                    <a:pt x="230682" y="113411"/>
                  </a:lnTo>
                  <a:close/>
                </a:path>
                <a:path w="231139" h="205739">
                  <a:moveTo>
                    <a:pt x="230682" y="81648"/>
                  </a:moveTo>
                  <a:lnTo>
                    <a:pt x="122732" y="81648"/>
                  </a:lnTo>
                  <a:lnTo>
                    <a:pt x="122732" y="98285"/>
                  </a:lnTo>
                  <a:lnTo>
                    <a:pt x="230682" y="98285"/>
                  </a:lnTo>
                  <a:lnTo>
                    <a:pt x="230682" y="8164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97" name="object 97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3539564" y="5574097"/>
              <a:ext cx="499370" cy="164821"/>
            </a:xfrm>
            <a:prstGeom prst="rect">
              <a:avLst/>
            </a:prstGeom>
          </p:spPr>
        </p:pic>
        <p:sp>
          <p:nvSpPr>
            <p:cNvPr id="98" name="object 98"/>
            <p:cNvSpPr/>
            <p:nvPr/>
          </p:nvSpPr>
          <p:spPr>
            <a:xfrm>
              <a:off x="358427" y="4964497"/>
              <a:ext cx="135255" cy="161925"/>
            </a:xfrm>
            <a:custGeom>
              <a:avLst/>
              <a:gdLst/>
              <a:ahLst/>
              <a:cxnLst/>
              <a:rect l="l" t="t" r="r" b="b"/>
              <a:pathLst>
                <a:path w="135254" h="161925">
                  <a:moveTo>
                    <a:pt x="69693" y="0"/>
                  </a:moveTo>
                  <a:lnTo>
                    <a:pt x="63761" y="0"/>
                  </a:lnTo>
                  <a:lnTo>
                    <a:pt x="0" y="161798"/>
                  </a:lnTo>
                  <a:lnTo>
                    <a:pt x="134935" y="161798"/>
                  </a:lnTo>
                  <a:lnTo>
                    <a:pt x="130667" y="151211"/>
                  </a:lnTo>
                  <a:lnTo>
                    <a:pt x="16311" y="151211"/>
                  </a:lnTo>
                  <a:lnTo>
                    <a:pt x="59312" y="40834"/>
                  </a:lnTo>
                  <a:lnTo>
                    <a:pt x="86159" y="40834"/>
                  </a:lnTo>
                  <a:lnTo>
                    <a:pt x="69693" y="0"/>
                  </a:lnTo>
                  <a:close/>
                </a:path>
                <a:path w="135254" h="161925">
                  <a:moveTo>
                    <a:pt x="86159" y="40834"/>
                  </a:moveTo>
                  <a:lnTo>
                    <a:pt x="59312" y="40834"/>
                  </a:lnTo>
                  <a:lnTo>
                    <a:pt x="103798" y="151211"/>
                  </a:lnTo>
                  <a:lnTo>
                    <a:pt x="130667" y="151211"/>
                  </a:lnTo>
                  <a:lnTo>
                    <a:pt x="86159" y="4083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99" name="object 99"/>
            <p:cNvSpPr/>
            <p:nvPr/>
          </p:nvSpPr>
          <p:spPr>
            <a:xfrm>
              <a:off x="358427" y="4964497"/>
              <a:ext cx="135255" cy="161925"/>
            </a:xfrm>
            <a:custGeom>
              <a:avLst/>
              <a:gdLst/>
              <a:ahLst/>
              <a:cxnLst/>
              <a:rect l="l" t="t" r="r" b="b"/>
              <a:pathLst>
                <a:path w="135254" h="161925">
                  <a:moveTo>
                    <a:pt x="16311" y="151211"/>
                  </a:moveTo>
                  <a:lnTo>
                    <a:pt x="103798" y="151211"/>
                  </a:lnTo>
                  <a:lnTo>
                    <a:pt x="59312" y="40834"/>
                  </a:lnTo>
                  <a:lnTo>
                    <a:pt x="16311" y="151211"/>
                  </a:lnTo>
                  <a:close/>
                </a:path>
                <a:path w="135254" h="161925">
                  <a:moveTo>
                    <a:pt x="134935" y="161798"/>
                  </a:moveTo>
                  <a:lnTo>
                    <a:pt x="0" y="161798"/>
                  </a:lnTo>
                  <a:lnTo>
                    <a:pt x="63761" y="0"/>
                  </a:lnTo>
                  <a:lnTo>
                    <a:pt x="69693" y="0"/>
                  </a:lnTo>
                  <a:lnTo>
                    <a:pt x="134935" y="161798"/>
                  </a:lnTo>
                  <a:close/>
                </a:path>
              </a:pathLst>
            </a:custGeom>
            <a:ln w="449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00" name="object 100"/>
            <p:cNvSpPr/>
            <p:nvPr/>
          </p:nvSpPr>
          <p:spPr>
            <a:xfrm>
              <a:off x="500773" y="5020449"/>
              <a:ext cx="334010" cy="195580"/>
            </a:xfrm>
            <a:custGeom>
              <a:avLst/>
              <a:gdLst/>
              <a:ahLst/>
              <a:cxnLst/>
              <a:rect l="l" t="t" r="r" b="b"/>
              <a:pathLst>
                <a:path w="334009" h="195579">
                  <a:moveTo>
                    <a:pt x="149758" y="9080"/>
                  </a:moveTo>
                  <a:lnTo>
                    <a:pt x="148285" y="4546"/>
                  </a:lnTo>
                  <a:lnTo>
                    <a:pt x="145313" y="3035"/>
                  </a:lnTo>
                  <a:lnTo>
                    <a:pt x="142354" y="0"/>
                  </a:lnTo>
                  <a:lnTo>
                    <a:pt x="131978" y="0"/>
                  </a:lnTo>
                  <a:lnTo>
                    <a:pt x="130492" y="3035"/>
                  </a:lnTo>
                  <a:lnTo>
                    <a:pt x="127520" y="6057"/>
                  </a:lnTo>
                  <a:lnTo>
                    <a:pt x="127520" y="12103"/>
                  </a:lnTo>
                  <a:lnTo>
                    <a:pt x="129006" y="12103"/>
                  </a:lnTo>
                  <a:lnTo>
                    <a:pt x="129006" y="13614"/>
                  </a:lnTo>
                  <a:lnTo>
                    <a:pt x="137896" y="22682"/>
                  </a:lnTo>
                  <a:lnTo>
                    <a:pt x="137896" y="31762"/>
                  </a:lnTo>
                  <a:lnTo>
                    <a:pt x="136423" y="34785"/>
                  </a:lnTo>
                  <a:lnTo>
                    <a:pt x="133451" y="39319"/>
                  </a:lnTo>
                  <a:lnTo>
                    <a:pt x="130492" y="45364"/>
                  </a:lnTo>
                  <a:lnTo>
                    <a:pt x="124561" y="54444"/>
                  </a:lnTo>
                  <a:lnTo>
                    <a:pt x="120116" y="60490"/>
                  </a:lnTo>
                  <a:lnTo>
                    <a:pt x="111213" y="71069"/>
                  </a:lnTo>
                  <a:lnTo>
                    <a:pt x="103784" y="80149"/>
                  </a:lnTo>
                  <a:lnTo>
                    <a:pt x="99339" y="86194"/>
                  </a:lnTo>
                  <a:lnTo>
                    <a:pt x="99339" y="87706"/>
                  </a:lnTo>
                  <a:lnTo>
                    <a:pt x="94132" y="27228"/>
                  </a:lnTo>
                  <a:lnTo>
                    <a:pt x="91922" y="1524"/>
                  </a:lnTo>
                  <a:lnTo>
                    <a:pt x="90449" y="0"/>
                  </a:lnTo>
                  <a:lnTo>
                    <a:pt x="87477" y="0"/>
                  </a:lnTo>
                  <a:lnTo>
                    <a:pt x="87477" y="1524"/>
                  </a:lnTo>
                  <a:lnTo>
                    <a:pt x="41516" y="74091"/>
                  </a:lnTo>
                  <a:lnTo>
                    <a:pt x="40297" y="62001"/>
                  </a:lnTo>
                  <a:lnTo>
                    <a:pt x="39293" y="52552"/>
                  </a:lnTo>
                  <a:lnTo>
                    <a:pt x="38188" y="42633"/>
                  </a:lnTo>
                  <a:lnTo>
                    <a:pt x="37071" y="33274"/>
                  </a:lnTo>
                  <a:lnTo>
                    <a:pt x="35712" y="18503"/>
                  </a:lnTo>
                  <a:lnTo>
                    <a:pt x="33921" y="8128"/>
                  </a:lnTo>
                  <a:lnTo>
                    <a:pt x="31864" y="2006"/>
                  </a:lnTo>
                  <a:lnTo>
                    <a:pt x="29667" y="0"/>
                  </a:lnTo>
                  <a:lnTo>
                    <a:pt x="19265" y="1524"/>
                  </a:lnTo>
                  <a:lnTo>
                    <a:pt x="14820" y="3035"/>
                  </a:lnTo>
                  <a:lnTo>
                    <a:pt x="11849" y="3035"/>
                  </a:lnTo>
                  <a:lnTo>
                    <a:pt x="8890" y="4546"/>
                  </a:lnTo>
                  <a:lnTo>
                    <a:pt x="5930" y="4546"/>
                  </a:lnTo>
                  <a:lnTo>
                    <a:pt x="2959" y="6057"/>
                  </a:lnTo>
                  <a:lnTo>
                    <a:pt x="0" y="6057"/>
                  </a:lnTo>
                  <a:lnTo>
                    <a:pt x="0" y="9080"/>
                  </a:lnTo>
                  <a:lnTo>
                    <a:pt x="10375" y="9080"/>
                  </a:lnTo>
                  <a:lnTo>
                    <a:pt x="14820" y="10591"/>
                  </a:lnTo>
                  <a:lnTo>
                    <a:pt x="20751" y="39319"/>
                  </a:lnTo>
                  <a:lnTo>
                    <a:pt x="22225" y="45364"/>
                  </a:lnTo>
                  <a:lnTo>
                    <a:pt x="22225" y="57467"/>
                  </a:lnTo>
                  <a:lnTo>
                    <a:pt x="23736" y="65024"/>
                  </a:lnTo>
                  <a:lnTo>
                    <a:pt x="23812" y="80149"/>
                  </a:lnTo>
                  <a:lnTo>
                    <a:pt x="25209" y="107365"/>
                  </a:lnTo>
                  <a:lnTo>
                    <a:pt x="26695" y="108877"/>
                  </a:lnTo>
                  <a:lnTo>
                    <a:pt x="28181" y="108877"/>
                  </a:lnTo>
                  <a:lnTo>
                    <a:pt x="28181" y="107365"/>
                  </a:lnTo>
                  <a:lnTo>
                    <a:pt x="29667" y="107365"/>
                  </a:lnTo>
                  <a:lnTo>
                    <a:pt x="49352" y="74091"/>
                  </a:lnTo>
                  <a:lnTo>
                    <a:pt x="77101" y="27228"/>
                  </a:lnTo>
                  <a:lnTo>
                    <a:pt x="84518" y="101320"/>
                  </a:lnTo>
                  <a:lnTo>
                    <a:pt x="84518" y="108877"/>
                  </a:lnTo>
                  <a:lnTo>
                    <a:pt x="85991" y="108877"/>
                  </a:lnTo>
                  <a:lnTo>
                    <a:pt x="88798" y="107480"/>
                  </a:lnTo>
                  <a:lnTo>
                    <a:pt x="92849" y="103390"/>
                  </a:lnTo>
                  <a:lnTo>
                    <a:pt x="98298" y="96761"/>
                  </a:lnTo>
                  <a:lnTo>
                    <a:pt x="105270" y="87706"/>
                  </a:lnTo>
                  <a:lnTo>
                    <a:pt x="110604" y="81775"/>
                  </a:lnTo>
                  <a:lnTo>
                    <a:pt x="115658" y="75425"/>
                  </a:lnTo>
                  <a:lnTo>
                    <a:pt x="120713" y="68783"/>
                  </a:lnTo>
                  <a:lnTo>
                    <a:pt x="126047" y="62001"/>
                  </a:lnTo>
                  <a:lnTo>
                    <a:pt x="131978" y="52933"/>
                  </a:lnTo>
                  <a:lnTo>
                    <a:pt x="136423" y="46875"/>
                  </a:lnTo>
                  <a:lnTo>
                    <a:pt x="139382" y="40830"/>
                  </a:lnTo>
                  <a:lnTo>
                    <a:pt x="144132" y="32537"/>
                  </a:lnTo>
                  <a:lnTo>
                    <a:pt x="147358" y="25527"/>
                  </a:lnTo>
                  <a:lnTo>
                    <a:pt x="149186" y="19354"/>
                  </a:lnTo>
                  <a:lnTo>
                    <a:pt x="149758" y="13614"/>
                  </a:lnTo>
                  <a:lnTo>
                    <a:pt x="149758" y="9080"/>
                  </a:lnTo>
                  <a:close/>
                </a:path>
                <a:path w="334009" h="195579">
                  <a:moveTo>
                    <a:pt x="207594" y="104343"/>
                  </a:moveTo>
                  <a:lnTo>
                    <a:pt x="204635" y="104343"/>
                  </a:lnTo>
                  <a:lnTo>
                    <a:pt x="201663" y="105854"/>
                  </a:lnTo>
                  <a:lnTo>
                    <a:pt x="197218" y="105854"/>
                  </a:lnTo>
                  <a:lnTo>
                    <a:pt x="195732" y="107365"/>
                  </a:lnTo>
                  <a:lnTo>
                    <a:pt x="188302" y="107365"/>
                  </a:lnTo>
                  <a:lnTo>
                    <a:pt x="186829" y="108877"/>
                  </a:lnTo>
                  <a:lnTo>
                    <a:pt x="185343" y="108877"/>
                  </a:lnTo>
                  <a:lnTo>
                    <a:pt x="185343" y="110388"/>
                  </a:lnTo>
                  <a:lnTo>
                    <a:pt x="192773" y="110388"/>
                  </a:lnTo>
                  <a:lnTo>
                    <a:pt x="192773" y="111899"/>
                  </a:lnTo>
                  <a:lnTo>
                    <a:pt x="194259" y="111899"/>
                  </a:lnTo>
                  <a:lnTo>
                    <a:pt x="194259" y="117944"/>
                  </a:lnTo>
                  <a:lnTo>
                    <a:pt x="182372" y="166331"/>
                  </a:lnTo>
                  <a:lnTo>
                    <a:pt x="180898" y="175399"/>
                  </a:lnTo>
                  <a:lnTo>
                    <a:pt x="177927" y="182968"/>
                  </a:lnTo>
                  <a:lnTo>
                    <a:pt x="176441" y="185991"/>
                  </a:lnTo>
                  <a:lnTo>
                    <a:pt x="174967" y="190525"/>
                  </a:lnTo>
                  <a:lnTo>
                    <a:pt x="171996" y="192036"/>
                  </a:lnTo>
                  <a:lnTo>
                    <a:pt x="167551" y="192036"/>
                  </a:lnTo>
                  <a:lnTo>
                    <a:pt x="166065" y="190525"/>
                  </a:lnTo>
                  <a:lnTo>
                    <a:pt x="167551" y="189014"/>
                  </a:lnTo>
                  <a:lnTo>
                    <a:pt x="167551" y="187502"/>
                  </a:lnTo>
                  <a:lnTo>
                    <a:pt x="169037" y="185991"/>
                  </a:lnTo>
                  <a:lnTo>
                    <a:pt x="169037" y="184480"/>
                  </a:lnTo>
                  <a:lnTo>
                    <a:pt x="167551" y="182968"/>
                  </a:lnTo>
                  <a:lnTo>
                    <a:pt x="167551" y="181457"/>
                  </a:lnTo>
                  <a:lnTo>
                    <a:pt x="160134" y="181457"/>
                  </a:lnTo>
                  <a:lnTo>
                    <a:pt x="157175" y="184480"/>
                  </a:lnTo>
                  <a:lnTo>
                    <a:pt x="157175" y="189014"/>
                  </a:lnTo>
                  <a:lnTo>
                    <a:pt x="158661" y="192036"/>
                  </a:lnTo>
                  <a:lnTo>
                    <a:pt x="161620" y="195059"/>
                  </a:lnTo>
                  <a:lnTo>
                    <a:pt x="174967" y="195059"/>
                  </a:lnTo>
                  <a:lnTo>
                    <a:pt x="194259" y="161798"/>
                  </a:lnTo>
                  <a:lnTo>
                    <a:pt x="207594" y="105854"/>
                  </a:lnTo>
                  <a:lnTo>
                    <a:pt x="207594" y="104343"/>
                  </a:lnTo>
                  <a:close/>
                </a:path>
                <a:path w="334009" h="195579">
                  <a:moveTo>
                    <a:pt x="212039" y="78638"/>
                  </a:moveTo>
                  <a:lnTo>
                    <a:pt x="209080" y="75615"/>
                  </a:lnTo>
                  <a:lnTo>
                    <a:pt x="201663" y="75615"/>
                  </a:lnTo>
                  <a:lnTo>
                    <a:pt x="200190" y="77127"/>
                  </a:lnTo>
                  <a:lnTo>
                    <a:pt x="200190" y="78638"/>
                  </a:lnTo>
                  <a:lnTo>
                    <a:pt x="198704" y="81661"/>
                  </a:lnTo>
                  <a:lnTo>
                    <a:pt x="198704" y="84683"/>
                  </a:lnTo>
                  <a:lnTo>
                    <a:pt x="200190" y="86194"/>
                  </a:lnTo>
                  <a:lnTo>
                    <a:pt x="200190" y="87706"/>
                  </a:lnTo>
                  <a:lnTo>
                    <a:pt x="203149" y="90728"/>
                  </a:lnTo>
                  <a:lnTo>
                    <a:pt x="207594" y="90728"/>
                  </a:lnTo>
                  <a:lnTo>
                    <a:pt x="212039" y="86194"/>
                  </a:lnTo>
                  <a:lnTo>
                    <a:pt x="212039" y="78638"/>
                  </a:lnTo>
                  <a:close/>
                </a:path>
                <a:path w="334009" h="195579">
                  <a:moveTo>
                    <a:pt x="286194" y="137604"/>
                  </a:moveTo>
                  <a:lnTo>
                    <a:pt x="222427" y="137604"/>
                  </a:lnTo>
                  <a:lnTo>
                    <a:pt x="222427" y="148183"/>
                  </a:lnTo>
                  <a:lnTo>
                    <a:pt x="286194" y="148183"/>
                  </a:lnTo>
                  <a:lnTo>
                    <a:pt x="286194" y="137604"/>
                  </a:lnTo>
                  <a:close/>
                </a:path>
                <a:path w="334009" h="195579">
                  <a:moveTo>
                    <a:pt x="286194" y="119456"/>
                  </a:moveTo>
                  <a:lnTo>
                    <a:pt x="222427" y="119456"/>
                  </a:lnTo>
                  <a:lnTo>
                    <a:pt x="222427" y="130048"/>
                  </a:lnTo>
                  <a:lnTo>
                    <a:pt x="286194" y="130048"/>
                  </a:lnTo>
                  <a:lnTo>
                    <a:pt x="286194" y="119456"/>
                  </a:lnTo>
                  <a:close/>
                </a:path>
                <a:path w="334009" h="195579">
                  <a:moveTo>
                    <a:pt x="333629" y="164820"/>
                  </a:moveTo>
                  <a:lnTo>
                    <a:pt x="329184" y="164820"/>
                  </a:lnTo>
                  <a:lnTo>
                    <a:pt x="324726" y="163309"/>
                  </a:lnTo>
                  <a:lnTo>
                    <a:pt x="323253" y="163309"/>
                  </a:lnTo>
                  <a:lnTo>
                    <a:pt x="320281" y="160286"/>
                  </a:lnTo>
                  <a:lnTo>
                    <a:pt x="320281" y="84683"/>
                  </a:lnTo>
                  <a:lnTo>
                    <a:pt x="320281" y="72580"/>
                  </a:lnTo>
                  <a:lnTo>
                    <a:pt x="295084" y="86194"/>
                  </a:lnTo>
                  <a:lnTo>
                    <a:pt x="295084" y="87706"/>
                  </a:lnTo>
                  <a:lnTo>
                    <a:pt x="296570" y="87706"/>
                  </a:lnTo>
                  <a:lnTo>
                    <a:pt x="298043" y="86194"/>
                  </a:lnTo>
                  <a:lnTo>
                    <a:pt x="301015" y="86194"/>
                  </a:lnTo>
                  <a:lnTo>
                    <a:pt x="302501" y="84683"/>
                  </a:lnTo>
                  <a:lnTo>
                    <a:pt x="308419" y="84683"/>
                  </a:lnTo>
                  <a:lnTo>
                    <a:pt x="308419" y="87706"/>
                  </a:lnTo>
                  <a:lnTo>
                    <a:pt x="309905" y="89217"/>
                  </a:lnTo>
                  <a:lnTo>
                    <a:pt x="309905" y="158775"/>
                  </a:lnTo>
                  <a:lnTo>
                    <a:pt x="308419" y="161798"/>
                  </a:lnTo>
                  <a:lnTo>
                    <a:pt x="306946" y="161798"/>
                  </a:lnTo>
                  <a:lnTo>
                    <a:pt x="305460" y="163309"/>
                  </a:lnTo>
                  <a:lnTo>
                    <a:pt x="301015" y="164820"/>
                  </a:lnTo>
                  <a:lnTo>
                    <a:pt x="296570" y="164820"/>
                  </a:lnTo>
                  <a:lnTo>
                    <a:pt x="296570" y="166331"/>
                  </a:lnTo>
                  <a:lnTo>
                    <a:pt x="333629" y="166331"/>
                  </a:lnTo>
                  <a:lnTo>
                    <a:pt x="333629" y="16482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101" name="object 101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853679" y="5093029"/>
              <a:ext cx="203156" cy="113403"/>
            </a:xfrm>
            <a:prstGeom prst="rect">
              <a:avLst/>
            </a:prstGeom>
          </p:spPr>
        </p:pic>
        <p:sp>
          <p:nvSpPr>
            <p:cNvPr id="102" name="object 102"/>
            <p:cNvSpPr/>
            <p:nvPr/>
          </p:nvSpPr>
          <p:spPr>
            <a:xfrm>
              <a:off x="668324" y="4925199"/>
              <a:ext cx="967105" cy="245110"/>
            </a:xfrm>
            <a:custGeom>
              <a:avLst/>
              <a:gdLst/>
              <a:ahLst/>
              <a:cxnLst/>
              <a:rect l="l" t="t" r="r" b="b"/>
              <a:pathLst>
                <a:path w="967105" h="245110">
                  <a:moveTo>
                    <a:pt x="38569" y="90716"/>
                  </a:moveTo>
                  <a:lnTo>
                    <a:pt x="29667" y="90716"/>
                  </a:lnTo>
                  <a:lnTo>
                    <a:pt x="28181" y="89204"/>
                  </a:lnTo>
                  <a:lnTo>
                    <a:pt x="26708" y="89204"/>
                  </a:lnTo>
                  <a:lnTo>
                    <a:pt x="25222" y="86182"/>
                  </a:lnTo>
                  <a:lnTo>
                    <a:pt x="25222" y="10579"/>
                  </a:lnTo>
                  <a:lnTo>
                    <a:pt x="25222" y="0"/>
                  </a:lnTo>
                  <a:lnTo>
                    <a:pt x="23723" y="0"/>
                  </a:lnTo>
                  <a:lnTo>
                    <a:pt x="0" y="12090"/>
                  </a:lnTo>
                  <a:lnTo>
                    <a:pt x="0" y="13601"/>
                  </a:lnTo>
                  <a:lnTo>
                    <a:pt x="2971" y="13601"/>
                  </a:lnTo>
                  <a:lnTo>
                    <a:pt x="4445" y="12090"/>
                  </a:lnTo>
                  <a:lnTo>
                    <a:pt x="7416" y="12090"/>
                  </a:lnTo>
                  <a:lnTo>
                    <a:pt x="8890" y="10579"/>
                  </a:lnTo>
                  <a:lnTo>
                    <a:pt x="11861" y="10579"/>
                  </a:lnTo>
                  <a:lnTo>
                    <a:pt x="11861" y="12090"/>
                  </a:lnTo>
                  <a:lnTo>
                    <a:pt x="13347" y="13601"/>
                  </a:lnTo>
                  <a:lnTo>
                    <a:pt x="13347" y="87693"/>
                  </a:lnTo>
                  <a:lnTo>
                    <a:pt x="11861" y="89204"/>
                  </a:lnTo>
                  <a:lnTo>
                    <a:pt x="8890" y="89204"/>
                  </a:lnTo>
                  <a:lnTo>
                    <a:pt x="5930" y="90716"/>
                  </a:lnTo>
                  <a:lnTo>
                    <a:pt x="0" y="90716"/>
                  </a:lnTo>
                  <a:lnTo>
                    <a:pt x="0" y="93738"/>
                  </a:lnTo>
                  <a:lnTo>
                    <a:pt x="38569" y="93738"/>
                  </a:lnTo>
                  <a:lnTo>
                    <a:pt x="38569" y="90716"/>
                  </a:lnTo>
                  <a:close/>
                </a:path>
                <a:path w="967105" h="245110">
                  <a:moveTo>
                    <a:pt x="582752" y="152717"/>
                  </a:moveTo>
                  <a:lnTo>
                    <a:pt x="473024" y="152717"/>
                  </a:lnTo>
                  <a:lnTo>
                    <a:pt x="473024" y="169341"/>
                  </a:lnTo>
                  <a:lnTo>
                    <a:pt x="582752" y="169341"/>
                  </a:lnTo>
                  <a:lnTo>
                    <a:pt x="582752" y="152717"/>
                  </a:lnTo>
                  <a:close/>
                </a:path>
                <a:path w="967105" h="245110">
                  <a:moveTo>
                    <a:pt x="708799" y="42329"/>
                  </a:moveTo>
                  <a:lnTo>
                    <a:pt x="671715" y="69557"/>
                  </a:lnTo>
                  <a:lnTo>
                    <a:pt x="649401" y="120789"/>
                  </a:lnTo>
                  <a:lnTo>
                    <a:pt x="647992" y="140614"/>
                  </a:lnTo>
                  <a:lnTo>
                    <a:pt x="649668" y="161594"/>
                  </a:lnTo>
                  <a:lnTo>
                    <a:pt x="663003" y="200152"/>
                  </a:lnTo>
                  <a:lnTo>
                    <a:pt x="690245" y="233603"/>
                  </a:lnTo>
                  <a:lnTo>
                    <a:pt x="705827" y="244944"/>
                  </a:lnTo>
                  <a:lnTo>
                    <a:pt x="708799" y="240411"/>
                  </a:lnTo>
                  <a:lnTo>
                    <a:pt x="696556" y="230466"/>
                  </a:lnTo>
                  <a:lnTo>
                    <a:pt x="686536" y="218681"/>
                  </a:lnTo>
                  <a:lnTo>
                    <a:pt x="671017" y="178206"/>
                  </a:lnTo>
                  <a:lnTo>
                    <a:pt x="667270" y="137591"/>
                  </a:lnTo>
                  <a:lnTo>
                    <a:pt x="668121" y="118287"/>
                  </a:lnTo>
                  <a:lnTo>
                    <a:pt x="682091" y="72580"/>
                  </a:lnTo>
                  <a:lnTo>
                    <a:pt x="699617" y="50038"/>
                  </a:lnTo>
                  <a:lnTo>
                    <a:pt x="708799" y="42329"/>
                  </a:lnTo>
                  <a:close/>
                </a:path>
                <a:path w="967105" h="245110">
                  <a:moveTo>
                    <a:pt x="765124" y="187490"/>
                  </a:moveTo>
                  <a:lnTo>
                    <a:pt x="763651" y="184467"/>
                  </a:lnTo>
                  <a:lnTo>
                    <a:pt x="760679" y="181444"/>
                  </a:lnTo>
                  <a:lnTo>
                    <a:pt x="759193" y="178422"/>
                  </a:lnTo>
                  <a:lnTo>
                    <a:pt x="756234" y="176911"/>
                  </a:lnTo>
                  <a:lnTo>
                    <a:pt x="748817" y="176911"/>
                  </a:lnTo>
                  <a:lnTo>
                    <a:pt x="745858" y="178422"/>
                  </a:lnTo>
                  <a:lnTo>
                    <a:pt x="739927" y="184467"/>
                  </a:lnTo>
                  <a:lnTo>
                    <a:pt x="738441" y="187490"/>
                  </a:lnTo>
                  <a:lnTo>
                    <a:pt x="738441" y="195046"/>
                  </a:lnTo>
                  <a:lnTo>
                    <a:pt x="739927" y="198081"/>
                  </a:lnTo>
                  <a:lnTo>
                    <a:pt x="742886" y="199593"/>
                  </a:lnTo>
                  <a:lnTo>
                    <a:pt x="745858" y="202615"/>
                  </a:lnTo>
                  <a:lnTo>
                    <a:pt x="748817" y="204127"/>
                  </a:lnTo>
                  <a:lnTo>
                    <a:pt x="751789" y="204127"/>
                  </a:lnTo>
                  <a:lnTo>
                    <a:pt x="756234" y="204127"/>
                  </a:lnTo>
                  <a:lnTo>
                    <a:pt x="759193" y="202615"/>
                  </a:lnTo>
                  <a:lnTo>
                    <a:pt x="763651" y="198081"/>
                  </a:lnTo>
                  <a:lnTo>
                    <a:pt x="765124" y="195046"/>
                  </a:lnTo>
                  <a:lnTo>
                    <a:pt x="765124" y="187490"/>
                  </a:lnTo>
                  <a:close/>
                </a:path>
                <a:path w="967105" h="245110">
                  <a:moveTo>
                    <a:pt x="885253" y="169341"/>
                  </a:moveTo>
                  <a:lnTo>
                    <a:pt x="882281" y="167830"/>
                  </a:lnTo>
                  <a:lnTo>
                    <a:pt x="877836" y="173888"/>
                  </a:lnTo>
                  <a:lnTo>
                    <a:pt x="874864" y="178422"/>
                  </a:lnTo>
                  <a:lnTo>
                    <a:pt x="868946" y="181444"/>
                  </a:lnTo>
                  <a:lnTo>
                    <a:pt x="862990" y="182956"/>
                  </a:lnTo>
                  <a:lnTo>
                    <a:pt x="803694" y="182956"/>
                  </a:lnTo>
                  <a:lnTo>
                    <a:pt x="839089" y="144399"/>
                  </a:lnTo>
                  <a:lnTo>
                    <a:pt x="851433" y="130225"/>
                  </a:lnTo>
                  <a:lnTo>
                    <a:pt x="872553" y="92227"/>
                  </a:lnTo>
                  <a:lnTo>
                    <a:pt x="873391" y="83159"/>
                  </a:lnTo>
                  <a:lnTo>
                    <a:pt x="872578" y="74371"/>
                  </a:lnTo>
                  <a:lnTo>
                    <a:pt x="846874" y="42519"/>
                  </a:lnTo>
                  <a:lnTo>
                    <a:pt x="828890" y="39306"/>
                  </a:lnTo>
                  <a:lnTo>
                    <a:pt x="821347" y="39890"/>
                  </a:lnTo>
                  <a:lnTo>
                    <a:pt x="787933" y="64833"/>
                  </a:lnTo>
                  <a:lnTo>
                    <a:pt x="779957" y="87693"/>
                  </a:lnTo>
                  <a:lnTo>
                    <a:pt x="785901" y="87693"/>
                  </a:lnTo>
                  <a:lnTo>
                    <a:pt x="791832" y="72580"/>
                  </a:lnTo>
                  <a:lnTo>
                    <a:pt x="801255" y="63195"/>
                  </a:lnTo>
                  <a:lnTo>
                    <a:pt x="807212" y="59905"/>
                  </a:lnTo>
                  <a:lnTo>
                    <a:pt x="814006" y="58039"/>
                  </a:lnTo>
                  <a:lnTo>
                    <a:pt x="821486" y="57454"/>
                  </a:lnTo>
                  <a:lnTo>
                    <a:pt x="830376" y="57454"/>
                  </a:lnTo>
                  <a:lnTo>
                    <a:pt x="852614" y="92227"/>
                  </a:lnTo>
                  <a:lnTo>
                    <a:pt x="851547" y="102438"/>
                  </a:lnTo>
                  <a:lnTo>
                    <a:pt x="828344" y="144919"/>
                  </a:lnTo>
                  <a:lnTo>
                    <a:pt x="799426" y="177711"/>
                  </a:lnTo>
                  <a:lnTo>
                    <a:pt x="779957" y="198081"/>
                  </a:lnTo>
                  <a:lnTo>
                    <a:pt x="779957" y="201104"/>
                  </a:lnTo>
                  <a:lnTo>
                    <a:pt x="871905" y="201104"/>
                  </a:lnTo>
                  <a:lnTo>
                    <a:pt x="885253" y="169341"/>
                  </a:lnTo>
                  <a:close/>
                </a:path>
                <a:path w="967105" h="245110">
                  <a:moveTo>
                    <a:pt x="966800" y="142125"/>
                  </a:moveTo>
                  <a:lnTo>
                    <a:pt x="960310" y="104140"/>
                  </a:lnTo>
                  <a:lnTo>
                    <a:pt x="941578" y="69557"/>
                  </a:lnTo>
                  <a:lnTo>
                    <a:pt x="908964" y="39306"/>
                  </a:lnTo>
                  <a:lnTo>
                    <a:pt x="906005" y="42329"/>
                  </a:lnTo>
                  <a:lnTo>
                    <a:pt x="916520" y="52019"/>
                  </a:lnTo>
                  <a:lnTo>
                    <a:pt x="925639" y="63131"/>
                  </a:lnTo>
                  <a:lnTo>
                    <a:pt x="941654" y="101777"/>
                  </a:lnTo>
                  <a:lnTo>
                    <a:pt x="946035" y="145161"/>
                  </a:lnTo>
                  <a:lnTo>
                    <a:pt x="945172" y="164693"/>
                  </a:lnTo>
                  <a:lnTo>
                    <a:pt x="931202" y="211683"/>
                  </a:lnTo>
                  <a:lnTo>
                    <a:pt x="906005" y="240411"/>
                  </a:lnTo>
                  <a:lnTo>
                    <a:pt x="907491" y="244944"/>
                  </a:lnTo>
                  <a:lnTo>
                    <a:pt x="938060" y="219062"/>
                  </a:lnTo>
                  <a:lnTo>
                    <a:pt x="959853" y="183070"/>
                  </a:lnTo>
                  <a:lnTo>
                    <a:pt x="966520" y="150939"/>
                  </a:lnTo>
                  <a:lnTo>
                    <a:pt x="966800" y="14212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103" name="object 103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752269" y="4964497"/>
              <a:ext cx="384056" cy="164821"/>
            </a:xfrm>
            <a:prstGeom prst="rect">
              <a:avLst/>
            </a:prstGeom>
          </p:spPr>
        </p:pic>
        <p:sp>
          <p:nvSpPr>
            <p:cNvPr id="104" name="object 104"/>
            <p:cNvSpPr/>
            <p:nvPr/>
          </p:nvSpPr>
          <p:spPr>
            <a:xfrm>
              <a:off x="1670710" y="4928222"/>
              <a:ext cx="547370" cy="287655"/>
            </a:xfrm>
            <a:custGeom>
              <a:avLst/>
              <a:gdLst/>
              <a:ahLst/>
              <a:cxnLst/>
              <a:rect l="l" t="t" r="r" b="b"/>
              <a:pathLst>
                <a:path w="547369" h="287654">
                  <a:moveTo>
                    <a:pt x="56349" y="6045"/>
                  </a:moveTo>
                  <a:lnTo>
                    <a:pt x="20828" y="43586"/>
                  </a:lnTo>
                  <a:lnTo>
                    <a:pt x="7505" y="80911"/>
                  </a:lnTo>
                  <a:lnTo>
                    <a:pt x="825" y="122161"/>
                  </a:lnTo>
                  <a:lnTo>
                    <a:pt x="0" y="143649"/>
                  </a:lnTo>
                  <a:lnTo>
                    <a:pt x="825" y="165125"/>
                  </a:lnTo>
                  <a:lnTo>
                    <a:pt x="7505" y="206375"/>
                  </a:lnTo>
                  <a:lnTo>
                    <a:pt x="20828" y="243700"/>
                  </a:lnTo>
                  <a:lnTo>
                    <a:pt x="51904" y="287286"/>
                  </a:lnTo>
                  <a:lnTo>
                    <a:pt x="56349" y="281241"/>
                  </a:lnTo>
                  <a:lnTo>
                    <a:pt x="47155" y="269328"/>
                  </a:lnTo>
                  <a:lnTo>
                    <a:pt x="39484" y="256298"/>
                  </a:lnTo>
                  <a:lnTo>
                    <a:pt x="24498" y="209778"/>
                  </a:lnTo>
                  <a:lnTo>
                    <a:pt x="21082" y="168338"/>
                  </a:lnTo>
                  <a:lnTo>
                    <a:pt x="20751" y="143649"/>
                  </a:lnTo>
                  <a:lnTo>
                    <a:pt x="21082" y="118948"/>
                  </a:lnTo>
                  <a:lnTo>
                    <a:pt x="24498" y="77508"/>
                  </a:lnTo>
                  <a:lnTo>
                    <a:pt x="39484" y="30988"/>
                  </a:lnTo>
                  <a:lnTo>
                    <a:pt x="47155" y="17957"/>
                  </a:lnTo>
                  <a:lnTo>
                    <a:pt x="56349" y="6045"/>
                  </a:lnTo>
                  <a:close/>
                </a:path>
                <a:path w="547369" h="287654">
                  <a:moveTo>
                    <a:pt x="547166" y="143649"/>
                  </a:moveTo>
                  <a:lnTo>
                    <a:pt x="543826" y="101676"/>
                  </a:lnTo>
                  <a:lnTo>
                    <a:pt x="533806" y="61988"/>
                  </a:lnTo>
                  <a:lnTo>
                    <a:pt x="516750" y="27025"/>
                  </a:lnTo>
                  <a:lnTo>
                    <a:pt x="495261" y="0"/>
                  </a:lnTo>
                  <a:lnTo>
                    <a:pt x="490816" y="6045"/>
                  </a:lnTo>
                  <a:lnTo>
                    <a:pt x="500011" y="17957"/>
                  </a:lnTo>
                  <a:lnTo>
                    <a:pt x="507669" y="30988"/>
                  </a:lnTo>
                  <a:lnTo>
                    <a:pt x="522008" y="76873"/>
                  </a:lnTo>
                  <a:lnTo>
                    <a:pt x="525856" y="118745"/>
                  </a:lnTo>
                  <a:lnTo>
                    <a:pt x="526389" y="143649"/>
                  </a:lnTo>
                  <a:lnTo>
                    <a:pt x="525856" y="168541"/>
                  </a:lnTo>
                  <a:lnTo>
                    <a:pt x="522008" y="210413"/>
                  </a:lnTo>
                  <a:lnTo>
                    <a:pt x="507669" y="256298"/>
                  </a:lnTo>
                  <a:lnTo>
                    <a:pt x="490816" y="281241"/>
                  </a:lnTo>
                  <a:lnTo>
                    <a:pt x="495261" y="287286"/>
                  </a:lnTo>
                  <a:lnTo>
                    <a:pt x="525691" y="243700"/>
                  </a:lnTo>
                  <a:lnTo>
                    <a:pt x="539648" y="205727"/>
                  </a:lnTo>
                  <a:lnTo>
                    <a:pt x="546328" y="164909"/>
                  </a:lnTo>
                  <a:lnTo>
                    <a:pt x="547166" y="14364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105" name="object 105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2257907" y="4964497"/>
              <a:ext cx="142356" cy="205646"/>
            </a:xfrm>
            <a:prstGeom prst="rect">
              <a:avLst/>
            </a:prstGeom>
          </p:spPr>
        </p:pic>
        <p:sp>
          <p:nvSpPr>
            <p:cNvPr id="106" name="object 106"/>
            <p:cNvSpPr/>
            <p:nvPr/>
          </p:nvSpPr>
          <p:spPr>
            <a:xfrm>
              <a:off x="2419634" y="4964497"/>
              <a:ext cx="60960" cy="205740"/>
            </a:xfrm>
            <a:custGeom>
              <a:avLst/>
              <a:gdLst/>
              <a:ahLst/>
              <a:cxnLst/>
              <a:rect l="l" t="t" r="r" b="b"/>
              <a:pathLst>
                <a:path w="60960" h="205739">
                  <a:moveTo>
                    <a:pt x="2964" y="0"/>
                  </a:moveTo>
                  <a:lnTo>
                    <a:pt x="0" y="3021"/>
                  </a:lnTo>
                  <a:lnTo>
                    <a:pt x="11121" y="12715"/>
                  </a:lnTo>
                  <a:lnTo>
                    <a:pt x="20334" y="23824"/>
                  </a:lnTo>
                  <a:lnTo>
                    <a:pt x="36842" y="62473"/>
                  </a:lnTo>
                  <a:lnTo>
                    <a:pt x="39927" y="105850"/>
                  </a:lnTo>
                  <a:lnTo>
                    <a:pt x="39084" y="125389"/>
                  </a:lnTo>
                  <a:lnTo>
                    <a:pt x="25040" y="172500"/>
                  </a:lnTo>
                  <a:lnTo>
                    <a:pt x="0" y="201111"/>
                  </a:lnTo>
                  <a:lnTo>
                    <a:pt x="1383" y="205646"/>
                  </a:lnTo>
                  <a:lnTo>
                    <a:pt x="5929" y="202622"/>
                  </a:lnTo>
                  <a:lnTo>
                    <a:pt x="11859" y="198085"/>
                  </a:lnTo>
                  <a:lnTo>
                    <a:pt x="19173" y="193550"/>
                  </a:lnTo>
                  <a:lnTo>
                    <a:pt x="47077" y="157993"/>
                  </a:lnTo>
                  <a:lnTo>
                    <a:pt x="59619" y="120027"/>
                  </a:lnTo>
                  <a:lnTo>
                    <a:pt x="60682" y="102827"/>
                  </a:lnTo>
                  <a:lnTo>
                    <a:pt x="59283" y="83190"/>
                  </a:lnTo>
                  <a:lnTo>
                    <a:pt x="36962" y="30258"/>
                  </a:lnTo>
                  <a:lnTo>
                    <a:pt x="11834" y="5370"/>
                  </a:lnTo>
                  <a:lnTo>
                    <a:pt x="296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107" name="object 107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2529336" y="5012885"/>
              <a:ext cx="109702" cy="113409"/>
            </a:xfrm>
            <a:prstGeom prst="rect">
              <a:avLst/>
            </a:prstGeom>
          </p:spPr>
        </p:pic>
        <p:sp>
          <p:nvSpPr>
            <p:cNvPr id="108" name="object 108"/>
            <p:cNvSpPr/>
            <p:nvPr/>
          </p:nvSpPr>
          <p:spPr>
            <a:xfrm>
              <a:off x="2692400" y="4964505"/>
              <a:ext cx="319405" cy="205740"/>
            </a:xfrm>
            <a:custGeom>
              <a:avLst/>
              <a:gdLst/>
              <a:ahLst/>
              <a:cxnLst/>
              <a:rect l="l" t="t" r="r" b="b"/>
              <a:pathLst>
                <a:path w="319405" h="205739">
                  <a:moveTo>
                    <a:pt x="60680" y="3022"/>
                  </a:moveTo>
                  <a:lnTo>
                    <a:pt x="23723" y="30251"/>
                  </a:lnTo>
                  <a:lnTo>
                    <a:pt x="1397" y="81483"/>
                  </a:lnTo>
                  <a:lnTo>
                    <a:pt x="0" y="101307"/>
                  </a:lnTo>
                  <a:lnTo>
                    <a:pt x="1663" y="122288"/>
                  </a:lnTo>
                  <a:lnTo>
                    <a:pt x="15011" y="160845"/>
                  </a:lnTo>
                  <a:lnTo>
                    <a:pt x="43319" y="194297"/>
                  </a:lnTo>
                  <a:lnTo>
                    <a:pt x="57721" y="205638"/>
                  </a:lnTo>
                  <a:lnTo>
                    <a:pt x="60680" y="201104"/>
                  </a:lnTo>
                  <a:lnTo>
                    <a:pt x="48450" y="191160"/>
                  </a:lnTo>
                  <a:lnTo>
                    <a:pt x="38442" y="179374"/>
                  </a:lnTo>
                  <a:lnTo>
                    <a:pt x="23177" y="138899"/>
                  </a:lnTo>
                  <a:lnTo>
                    <a:pt x="20751" y="98285"/>
                  </a:lnTo>
                  <a:lnTo>
                    <a:pt x="21577" y="78981"/>
                  </a:lnTo>
                  <a:lnTo>
                    <a:pt x="33997" y="33274"/>
                  </a:lnTo>
                  <a:lnTo>
                    <a:pt x="52349" y="10731"/>
                  </a:lnTo>
                  <a:lnTo>
                    <a:pt x="60680" y="3022"/>
                  </a:lnTo>
                  <a:close/>
                </a:path>
                <a:path w="319405" h="205739">
                  <a:moveTo>
                    <a:pt x="117017" y="145161"/>
                  </a:moveTo>
                  <a:lnTo>
                    <a:pt x="111086" y="139115"/>
                  </a:lnTo>
                  <a:lnTo>
                    <a:pt x="108127" y="137604"/>
                  </a:lnTo>
                  <a:lnTo>
                    <a:pt x="100812" y="137604"/>
                  </a:lnTo>
                  <a:lnTo>
                    <a:pt x="97840" y="139115"/>
                  </a:lnTo>
                  <a:lnTo>
                    <a:pt x="94881" y="142138"/>
                  </a:lnTo>
                  <a:lnTo>
                    <a:pt x="93294" y="145161"/>
                  </a:lnTo>
                  <a:lnTo>
                    <a:pt x="91909" y="148183"/>
                  </a:lnTo>
                  <a:lnTo>
                    <a:pt x="91909" y="155740"/>
                  </a:lnTo>
                  <a:lnTo>
                    <a:pt x="93294" y="158775"/>
                  </a:lnTo>
                  <a:lnTo>
                    <a:pt x="94881" y="160286"/>
                  </a:lnTo>
                  <a:lnTo>
                    <a:pt x="97840" y="163309"/>
                  </a:lnTo>
                  <a:lnTo>
                    <a:pt x="100812" y="164820"/>
                  </a:lnTo>
                  <a:lnTo>
                    <a:pt x="105156" y="164820"/>
                  </a:lnTo>
                  <a:lnTo>
                    <a:pt x="108127" y="164820"/>
                  </a:lnTo>
                  <a:lnTo>
                    <a:pt x="111086" y="163309"/>
                  </a:lnTo>
                  <a:lnTo>
                    <a:pt x="114046" y="160286"/>
                  </a:lnTo>
                  <a:lnTo>
                    <a:pt x="117017" y="158775"/>
                  </a:lnTo>
                  <a:lnTo>
                    <a:pt x="117017" y="145161"/>
                  </a:lnTo>
                  <a:close/>
                </a:path>
                <a:path w="319405" h="205739">
                  <a:moveTo>
                    <a:pt x="234200" y="67132"/>
                  </a:moveTo>
                  <a:lnTo>
                    <a:pt x="220992" y="21170"/>
                  </a:lnTo>
                  <a:lnTo>
                    <a:pt x="210515" y="10464"/>
                  </a:lnTo>
                  <a:lnTo>
                    <a:pt x="210515" y="83172"/>
                  </a:lnTo>
                  <a:lnTo>
                    <a:pt x="209130" y="84683"/>
                  </a:lnTo>
                  <a:lnTo>
                    <a:pt x="206159" y="87706"/>
                  </a:lnTo>
                  <a:lnTo>
                    <a:pt x="194297" y="93751"/>
                  </a:lnTo>
                  <a:lnTo>
                    <a:pt x="189750" y="95262"/>
                  </a:lnTo>
                  <a:lnTo>
                    <a:pt x="183832" y="95262"/>
                  </a:lnTo>
                  <a:lnTo>
                    <a:pt x="156032" y="65405"/>
                  </a:lnTo>
                  <a:lnTo>
                    <a:pt x="154178" y="48387"/>
                  </a:lnTo>
                  <a:lnTo>
                    <a:pt x="154711" y="38747"/>
                  </a:lnTo>
                  <a:lnTo>
                    <a:pt x="171970" y="7569"/>
                  </a:lnTo>
                  <a:lnTo>
                    <a:pt x="179476" y="7569"/>
                  </a:lnTo>
                  <a:lnTo>
                    <a:pt x="209080" y="39509"/>
                  </a:lnTo>
                  <a:lnTo>
                    <a:pt x="210515" y="83172"/>
                  </a:lnTo>
                  <a:lnTo>
                    <a:pt x="210515" y="10464"/>
                  </a:lnTo>
                  <a:lnTo>
                    <a:pt x="206540" y="7569"/>
                  </a:lnTo>
                  <a:lnTo>
                    <a:pt x="203669" y="5486"/>
                  </a:lnTo>
                  <a:lnTo>
                    <a:pt x="193167" y="1397"/>
                  </a:lnTo>
                  <a:lnTo>
                    <a:pt x="180860" y="0"/>
                  </a:lnTo>
                  <a:lnTo>
                    <a:pt x="171208" y="1104"/>
                  </a:lnTo>
                  <a:lnTo>
                    <a:pt x="140017" y="25146"/>
                  </a:lnTo>
                  <a:lnTo>
                    <a:pt x="131838" y="57467"/>
                  </a:lnTo>
                  <a:lnTo>
                    <a:pt x="132664" y="67132"/>
                  </a:lnTo>
                  <a:lnTo>
                    <a:pt x="157162" y="102260"/>
                  </a:lnTo>
                  <a:lnTo>
                    <a:pt x="174929" y="105854"/>
                  </a:lnTo>
                  <a:lnTo>
                    <a:pt x="177901" y="105854"/>
                  </a:lnTo>
                  <a:lnTo>
                    <a:pt x="182448" y="104330"/>
                  </a:lnTo>
                  <a:lnTo>
                    <a:pt x="185407" y="104330"/>
                  </a:lnTo>
                  <a:lnTo>
                    <a:pt x="194297" y="102819"/>
                  </a:lnTo>
                  <a:lnTo>
                    <a:pt x="200228" y="99796"/>
                  </a:lnTo>
                  <a:lnTo>
                    <a:pt x="206159" y="95262"/>
                  </a:lnTo>
                  <a:lnTo>
                    <a:pt x="210515" y="92240"/>
                  </a:lnTo>
                  <a:lnTo>
                    <a:pt x="209156" y="97294"/>
                  </a:lnTo>
                  <a:lnTo>
                    <a:pt x="207073" y="103200"/>
                  </a:lnTo>
                  <a:lnTo>
                    <a:pt x="204139" y="109677"/>
                  </a:lnTo>
                  <a:lnTo>
                    <a:pt x="200228" y="116433"/>
                  </a:lnTo>
                  <a:lnTo>
                    <a:pt x="196545" y="123240"/>
                  </a:lnTo>
                  <a:lnTo>
                    <a:pt x="165100" y="153860"/>
                  </a:lnTo>
                  <a:lnTo>
                    <a:pt x="152793" y="158775"/>
                  </a:lnTo>
                  <a:lnTo>
                    <a:pt x="146672" y="161798"/>
                  </a:lnTo>
                  <a:lnTo>
                    <a:pt x="137769" y="163309"/>
                  </a:lnTo>
                  <a:lnTo>
                    <a:pt x="139357" y="167843"/>
                  </a:lnTo>
                  <a:lnTo>
                    <a:pt x="148869" y="166446"/>
                  </a:lnTo>
                  <a:lnTo>
                    <a:pt x="192176" y="150456"/>
                  </a:lnTo>
                  <a:lnTo>
                    <a:pt x="219062" y="120027"/>
                  </a:lnTo>
                  <a:lnTo>
                    <a:pt x="230276" y="92240"/>
                  </a:lnTo>
                  <a:lnTo>
                    <a:pt x="232206" y="84683"/>
                  </a:lnTo>
                  <a:lnTo>
                    <a:pt x="233705" y="75603"/>
                  </a:lnTo>
                  <a:lnTo>
                    <a:pt x="234200" y="67132"/>
                  </a:lnTo>
                  <a:close/>
                </a:path>
                <a:path w="319405" h="205739">
                  <a:moveTo>
                    <a:pt x="318833" y="102819"/>
                  </a:moveTo>
                  <a:lnTo>
                    <a:pt x="313042" y="64833"/>
                  </a:lnTo>
                  <a:lnTo>
                    <a:pt x="295109" y="30251"/>
                  </a:lnTo>
                  <a:lnTo>
                    <a:pt x="260908" y="0"/>
                  </a:lnTo>
                  <a:lnTo>
                    <a:pt x="257949" y="3022"/>
                  </a:lnTo>
                  <a:lnTo>
                    <a:pt x="269163" y="12712"/>
                  </a:lnTo>
                  <a:lnTo>
                    <a:pt x="278384" y="23825"/>
                  </a:lnTo>
                  <a:lnTo>
                    <a:pt x="294906" y="62471"/>
                  </a:lnTo>
                  <a:lnTo>
                    <a:pt x="298069" y="105854"/>
                  </a:lnTo>
                  <a:lnTo>
                    <a:pt x="297205" y="125387"/>
                  </a:lnTo>
                  <a:lnTo>
                    <a:pt x="283184" y="172491"/>
                  </a:lnTo>
                  <a:lnTo>
                    <a:pt x="257949" y="201104"/>
                  </a:lnTo>
                  <a:lnTo>
                    <a:pt x="259537" y="205638"/>
                  </a:lnTo>
                  <a:lnTo>
                    <a:pt x="263880" y="202615"/>
                  </a:lnTo>
                  <a:lnTo>
                    <a:pt x="269811" y="198081"/>
                  </a:lnTo>
                  <a:lnTo>
                    <a:pt x="277317" y="193548"/>
                  </a:lnTo>
                  <a:lnTo>
                    <a:pt x="305193" y="157988"/>
                  </a:lnTo>
                  <a:lnTo>
                    <a:pt x="317665" y="120027"/>
                  </a:lnTo>
                  <a:lnTo>
                    <a:pt x="318541" y="111633"/>
                  </a:lnTo>
                  <a:lnTo>
                    <a:pt x="318833" y="10281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109" name="object 109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3048198" y="4964497"/>
              <a:ext cx="180860" cy="205646"/>
            </a:xfrm>
            <a:prstGeom prst="rect">
              <a:avLst/>
            </a:prstGeom>
          </p:spPr>
        </p:pic>
        <p:sp>
          <p:nvSpPr>
            <p:cNvPr id="110" name="object 110"/>
            <p:cNvSpPr/>
            <p:nvPr/>
          </p:nvSpPr>
          <p:spPr>
            <a:xfrm>
              <a:off x="3252774" y="4964505"/>
              <a:ext cx="231775" cy="205740"/>
            </a:xfrm>
            <a:custGeom>
              <a:avLst/>
              <a:gdLst/>
              <a:ahLst/>
              <a:cxnLst/>
              <a:rect l="l" t="t" r="r" b="b"/>
              <a:pathLst>
                <a:path w="231775" h="205739">
                  <a:moveTo>
                    <a:pt x="60871" y="102819"/>
                  </a:moveTo>
                  <a:lnTo>
                    <a:pt x="54406" y="64833"/>
                  </a:lnTo>
                  <a:lnTo>
                    <a:pt x="35775" y="30251"/>
                  </a:lnTo>
                  <a:lnTo>
                    <a:pt x="2959" y="0"/>
                  </a:lnTo>
                  <a:lnTo>
                    <a:pt x="0" y="3022"/>
                  </a:lnTo>
                  <a:lnTo>
                    <a:pt x="11214" y="12712"/>
                  </a:lnTo>
                  <a:lnTo>
                    <a:pt x="20332" y="23825"/>
                  </a:lnTo>
                  <a:lnTo>
                    <a:pt x="35788" y="62471"/>
                  </a:lnTo>
                  <a:lnTo>
                    <a:pt x="40119" y="105854"/>
                  </a:lnTo>
                  <a:lnTo>
                    <a:pt x="39281" y="125387"/>
                  </a:lnTo>
                  <a:lnTo>
                    <a:pt x="25298" y="172377"/>
                  </a:lnTo>
                  <a:lnTo>
                    <a:pt x="0" y="201104"/>
                  </a:lnTo>
                  <a:lnTo>
                    <a:pt x="1574" y="205638"/>
                  </a:lnTo>
                  <a:lnTo>
                    <a:pt x="32169" y="179755"/>
                  </a:lnTo>
                  <a:lnTo>
                    <a:pt x="54013" y="143764"/>
                  </a:lnTo>
                  <a:lnTo>
                    <a:pt x="60617" y="111633"/>
                  </a:lnTo>
                  <a:lnTo>
                    <a:pt x="60871" y="102819"/>
                  </a:lnTo>
                  <a:close/>
                </a:path>
                <a:path w="231775" h="205739">
                  <a:moveTo>
                    <a:pt x="231457" y="113411"/>
                  </a:moveTo>
                  <a:lnTo>
                    <a:pt x="123139" y="113411"/>
                  </a:lnTo>
                  <a:lnTo>
                    <a:pt x="123139" y="130035"/>
                  </a:lnTo>
                  <a:lnTo>
                    <a:pt x="231457" y="130035"/>
                  </a:lnTo>
                  <a:lnTo>
                    <a:pt x="231457" y="113411"/>
                  </a:lnTo>
                  <a:close/>
                </a:path>
                <a:path w="231775" h="205739">
                  <a:moveTo>
                    <a:pt x="231457" y="81648"/>
                  </a:moveTo>
                  <a:lnTo>
                    <a:pt x="123139" y="81648"/>
                  </a:lnTo>
                  <a:lnTo>
                    <a:pt x="123139" y="98285"/>
                  </a:lnTo>
                  <a:lnTo>
                    <a:pt x="231457" y="98285"/>
                  </a:lnTo>
                  <a:lnTo>
                    <a:pt x="231457" y="8164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111" name="object 111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3549468" y="4964497"/>
              <a:ext cx="501072" cy="164821"/>
            </a:xfrm>
            <a:prstGeom prst="rect">
              <a:avLst/>
            </a:prstGeom>
          </p:spPr>
        </p:pic>
        <p:pic>
          <p:nvPicPr>
            <p:cNvPr id="112" name="object 112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569976" y="135636"/>
              <a:ext cx="6542532" cy="1219199"/>
            </a:xfrm>
            <a:prstGeom prst="rect">
              <a:avLst/>
            </a:prstGeom>
          </p:spPr>
        </p:pic>
        <p:pic>
          <p:nvPicPr>
            <p:cNvPr id="113" name="object 113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4595657" y="3863289"/>
              <a:ext cx="430318" cy="279853"/>
            </a:xfrm>
            <a:prstGeom prst="rect">
              <a:avLst/>
            </a:prstGeom>
          </p:spPr>
        </p:pic>
        <p:sp>
          <p:nvSpPr>
            <p:cNvPr id="114" name="object 114"/>
            <p:cNvSpPr/>
            <p:nvPr/>
          </p:nvSpPr>
          <p:spPr>
            <a:xfrm>
              <a:off x="5115788" y="3955998"/>
              <a:ext cx="121285" cy="53975"/>
            </a:xfrm>
            <a:custGeom>
              <a:avLst/>
              <a:gdLst/>
              <a:ahLst/>
              <a:cxnLst/>
              <a:rect l="l" t="t" r="r" b="b"/>
              <a:pathLst>
                <a:path w="121285" h="53975">
                  <a:moveTo>
                    <a:pt x="120853" y="35090"/>
                  </a:moveTo>
                  <a:lnTo>
                    <a:pt x="0" y="35090"/>
                  </a:lnTo>
                  <a:lnTo>
                    <a:pt x="0" y="53479"/>
                  </a:lnTo>
                  <a:lnTo>
                    <a:pt x="120853" y="53479"/>
                  </a:lnTo>
                  <a:lnTo>
                    <a:pt x="120853" y="35090"/>
                  </a:lnTo>
                  <a:close/>
                </a:path>
                <a:path w="121285" h="53975">
                  <a:moveTo>
                    <a:pt x="120853" y="0"/>
                  </a:moveTo>
                  <a:lnTo>
                    <a:pt x="0" y="0"/>
                  </a:lnTo>
                  <a:lnTo>
                    <a:pt x="0" y="18389"/>
                  </a:lnTo>
                  <a:lnTo>
                    <a:pt x="120853" y="18389"/>
                  </a:lnTo>
                  <a:lnTo>
                    <a:pt x="12085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115" name="object 115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5310914" y="3854948"/>
              <a:ext cx="544647" cy="288193"/>
            </a:xfrm>
            <a:prstGeom prst="rect">
              <a:avLst/>
            </a:prstGeom>
          </p:spPr>
        </p:pic>
        <p:pic>
          <p:nvPicPr>
            <p:cNvPr id="116" name="object 116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5932303" y="3919234"/>
              <a:ext cx="119214" cy="125323"/>
            </a:xfrm>
            <a:prstGeom prst="rect">
              <a:avLst/>
            </a:prstGeom>
          </p:spPr>
        </p:pic>
        <p:pic>
          <p:nvPicPr>
            <p:cNvPr id="117" name="object 117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6111216" y="3920089"/>
              <a:ext cx="158346" cy="130294"/>
            </a:xfrm>
            <a:prstGeom prst="rect">
              <a:avLst/>
            </a:prstGeom>
          </p:spPr>
        </p:pic>
        <p:pic>
          <p:nvPicPr>
            <p:cNvPr id="118" name="object 118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6318501" y="3863289"/>
              <a:ext cx="324172" cy="184611"/>
            </a:xfrm>
            <a:prstGeom prst="rect">
              <a:avLst/>
            </a:prstGeom>
          </p:spPr>
        </p:pic>
        <p:pic>
          <p:nvPicPr>
            <p:cNvPr id="119" name="object 119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6663888" y="3822329"/>
              <a:ext cx="173153" cy="103583"/>
            </a:xfrm>
            <a:prstGeom prst="rect">
              <a:avLst/>
            </a:prstGeom>
          </p:spPr>
        </p:pic>
        <p:pic>
          <p:nvPicPr>
            <p:cNvPr id="120" name="object 120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6663888" y="4011139"/>
              <a:ext cx="98087" cy="132002"/>
            </a:xfrm>
            <a:prstGeom prst="rect">
              <a:avLst/>
            </a:prstGeom>
          </p:spPr>
        </p:pic>
        <p:sp>
          <p:nvSpPr>
            <p:cNvPr id="121" name="object 121"/>
            <p:cNvSpPr/>
            <p:nvPr/>
          </p:nvSpPr>
          <p:spPr>
            <a:xfrm>
              <a:off x="4466844" y="3768851"/>
              <a:ext cx="2291233" cy="494030"/>
            </a:xfrm>
            <a:custGeom>
              <a:avLst/>
              <a:gdLst/>
              <a:ahLst/>
              <a:cxnLst/>
              <a:rect l="l" t="t" r="r" b="b"/>
              <a:pathLst>
                <a:path w="2646045" h="494029">
                  <a:moveTo>
                    <a:pt x="0" y="493775"/>
                  </a:moveTo>
                  <a:lnTo>
                    <a:pt x="2645663" y="493775"/>
                  </a:lnTo>
                  <a:lnTo>
                    <a:pt x="2645663" y="0"/>
                  </a:lnTo>
                  <a:lnTo>
                    <a:pt x="0" y="0"/>
                  </a:lnTo>
                  <a:lnTo>
                    <a:pt x="0" y="493775"/>
                  </a:lnTo>
                  <a:close/>
                </a:path>
              </a:pathLst>
            </a:custGeom>
            <a:ln w="12192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122" name="object 122"/>
          <p:cNvSpPr txBox="1"/>
          <p:nvPr/>
        </p:nvSpPr>
        <p:spPr>
          <a:xfrm>
            <a:off x="6954731" y="4967060"/>
            <a:ext cx="417830" cy="1865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spcBef>
                <a:spcPts val="135"/>
              </a:spcBef>
            </a:pPr>
            <a:r>
              <a:rPr sz="1100" i="1" spc="40" dirty="0">
                <a:solidFill>
                  <a:prstClr val="black"/>
                </a:solidFill>
                <a:latin typeface="Times New Roman"/>
                <a:cs typeface="Times New Roman"/>
              </a:rPr>
              <a:t>j</a:t>
            </a:r>
            <a:r>
              <a:rPr sz="1100" spc="-105" dirty="0">
                <a:solidFill>
                  <a:prstClr val="black"/>
                </a:solidFill>
                <a:latin typeface="Symbol"/>
                <a:cs typeface="Symbol"/>
              </a:rPr>
              <a:t></a:t>
            </a:r>
            <a:r>
              <a:rPr sz="1100" spc="-100" dirty="0">
                <a:solidFill>
                  <a:prstClr val="black"/>
                </a:solidFill>
                <a:latin typeface="Times New Roman"/>
                <a:cs typeface="Times New Roman"/>
              </a:rPr>
              <a:t>1</a:t>
            </a:r>
            <a:r>
              <a:rPr sz="1100" spc="10" dirty="0">
                <a:solidFill>
                  <a:prstClr val="black"/>
                </a:solidFill>
                <a:latin typeface="Times New Roman"/>
                <a:cs typeface="Times New Roman"/>
              </a:rPr>
              <a:t>,</a:t>
            </a:r>
            <a:r>
              <a:rPr sz="1100" i="1" spc="5" dirty="0">
                <a:solidFill>
                  <a:prstClr val="black"/>
                </a:solidFill>
                <a:latin typeface="Times New Roman"/>
                <a:cs typeface="Times New Roman"/>
              </a:rPr>
              <a:t>i</a:t>
            </a:r>
            <a:r>
              <a:rPr sz="1100" dirty="0">
                <a:solidFill>
                  <a:prstClr val="black"/>
                </a:solidFill>
                <a:latin typeface="Symbol"/>
                <a:cs typeface="Symbol"/>
              </a:rPr>
              <a:t></a:t>
            </a:r>
            <a:r>
              <a:rPr sz="1100" spc="5" dirty="0">
                <a:solidFill>
                  <a:prstClr val="black"/>
                </a:solidFill>
                <a:latin typeface="Times New Roman"/>
                <a:cs typeface="Times New Roman"/>
              </a:rPr>
              <a:t>0</a:t>
            </a:r>
            <a:endParaRPr sz="11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123" name="object 123"/>
          <p:cNvSpPr txBox="1"/>
          <p:nvPr/>
        </p:nvSpPr>
        <p:spPr>
          <a:xfrm>
            <a:off x="6753492" y="4683809"/>
            <a:ext cx="303530" cy="3276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100">
              <a:spcBef>
                <a:spcPts val="130"/>
              </a:spcBef>
            </a:pPr>
            <a:r>
              <a:rPr sz="2925" i="1" spc="-52" baseline="-25641" dirty="0">
                <a:solidFill>
                  <a:prstClr val="black"/>
                </a:solidFill>
                <a:latin typeface="Times New Roman"/>
                <a:cs typeface="Times New Roman"/>
              </a:rPr>
              <a:t>w</a:t>
            </a:r>
            <a:r>
              <a:rPr sz="1100" spc="-35" dirty="0">
                <a:solidFill>
                  <a:prstClr val="black"/>
                </a:solidFill>
                <a:latin typeface="Times New Roman"/>
                <a:cs typeface="Times New Roman"/>
              </a:rPr>
              <a:t>1</a:t>
            </a:r>
            <a:endParaRPr sz="11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124" name="object 124"/>
          <p:cNvSpPr txBox="1"/>
          <p:nvPr/>
        </p:nvSpPr>
        <p:spPr>
          <a:xfrm>
            <a:off x="7414635" y="4796903"/>
            <a:ext cx="1811020" cy="3276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spcBef>
                <a:spcPts val="130"/>
              </a:spcBef>
            </a:pPr>
            <a:r>
              <a:rPr sz="1950" spc="175" dirty="0">
                <a:solidFill>
                  <a:prstClr val="black"/>
                </a:solidFill>
                <a:latin typeface="Symbol"/>
                <a:cs typeface="Symbol"/>
              </a:rPr>
              <a:t></a:t>
            </a:r>
            <a:r>
              <a:rPr sz="1950" spc="-20" dirty="0">
                <a:solidFill>
                  <a:prstClr val="black"/>
                </a:solidFill>
                <a:latin typeface="Times New Roman"/>
                <a:cs typeface="Times New Roman"/>
              </a:rPr>
              <a:t>.</a:t>
            </a:r>
            <a:r>
              <a:rPr sz="1950" spc="85" dirty="0">
                <a:solidFill>
                  <a:prstClr val="black"/>
                </a:solidFill>
                <a:latin typeface="Times New Roman"/>
                <a:cs typeface="Times New Roman"/>
              </a:rPr>
              <a:t>1</a:t>
            </a:r>
            <a:r>
              <a:rPr sz="1950" spc="85" dirty="0">
                <a:solidFill>
                  <a:prstClr val="black"/>
                </a:solidFill>
                <a:latin typeface="Symbol"/>
                <a:cs typeface="Symbol"/>
              </a:rPr>
              <a:t></a:t>
            </a:r>
            <a:r>
              <a:rPr sz="1950" spc="-25" dirty="0">
                <a:solidFill>
                  <a:prstClr val="black"/>
                </a:solidFill>
                <a:latin typeface="Times New Roman"/>
                <a:cs typeface="Times New Roman"/>
              </a:rPr>
              <a:t>.</a:t>
            </a:r>
            <a:r>
              <a:rPr sz="1950" spc="-45" dirty="0">
                <a:solidFill>
                  <a:prstClr val="black"/>
                </a:solidFill>
                <a:latin typeface="Times New Roman"/>
                <a:cs typeface="Times New Roman"/>
              </a:rPr>
              <a:t>0</a:t>
            </a:r>
            <a:r>
              <a:rPr sz="1950" spc="-40" dirty="0">
                <a:solidFill>
                  <a:prstClr val="black"/>
                </a:solidFill>
                <a:latin typeface="Times New Roman"/>
                <a:cs typeface="Times New Roman"/>
              </a:rPr>
              <a:t>0</a:t>
            </a:r>
            <a:r>
              <a:rPr sz="1950" spc="-45" dirty="0">
                <a:solidFill>
                  <a:prstClr val="black"/>
                </a:solidFill>
                <a:latin typeface="Times New Roman"/>
                <a:cs typeface="Times New Roman"/>
              </a:rPr>
              <a:t>0</a:t>
            </a:r>
            <a:r>
              <a:rPr sz="1950" spc="-10" dirty="0">
                <a:solidFill>
                  <a:prstClr val="black"/>
                </a:solidFill>
                <a:latin typeface="Times New Roman"/>
                <a:cs typeface="Times New Roman"/>
              </a:rPr>
              <a:t>4</a:t>
            </a:r>
            <a:r>
              <a:rPr sz="1950" spc="-15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950" spc="180" dirty="0">
                <a:solidFill>
                  <a:prstClr val="black"/>
                </a:solidFill>
                <a:latin typeface="Symbol"/>
                <a:cs typeface="Symbol"/>
              </a:rPr>
              <a:t></a:t>
            </a:r>
            <a:r>
              <a:rPr sz="1950" spc="-25" dirty="0">
                <a:solidFill>
                  <a:prstClr val="black"/>
                </a:solidFill>
                <a:latin typeface="Times New Roman"/>
                <a:cs typeface="Times New Roman"/>
              </a:rPr>
              <a:t>.</a:t>
            </a:r>
            <a:r>
              <a:rPr sz="1950" spc="-45" dirty="0">
                <a:solidFill>
                  <a:prstClr val="black"/>
                </a:solidFill>
                <a:latin typeface="Times New Roman"/>
                <a:cs typeface="Times New Roman"/>
              </a:rPr>
              <a:t>1</a:t>
            </a:r>
            <a:r>
              <a:rPr sz="1950" spc="-40" dirty="0">
                <a:solidFill>
                  <a:prstClr val="black"/>
                </a:solidFill>
                <a:latin typeface="Times New Roman"/>
                <a:cs typeface="Times New Roman"/>
              </a:rPr>
              <a:t>0</a:t>
            </a:r>
            <a:r>
              <a:rPr sz="1950" spc="-45" dirty="0">
                <a:solidFill>
                  <a:prstClr val="black"/>
                </a:solidFill>
                <a:latin typeface="Times New Roman"/>
                <a:cs typeface="Times New Roman"/>
              </a:rPr>
              <a:t>0</a:t>
            </a:r>
            <a:r>
              <a:rPr sz="1950" spc="-10" dirty="0">
                <a:solidFill>
                  <a:prstClr val="black"/>
                </a:solidFill>
                <a:latin typeface="Times New Roman"/>
                <a:cs typeface="Times New Roman"/>
              </a:rPr>
              <a:t>4</a:t>
            </a:r>
            <a:endParaRPr sz="195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125" name="object 125"/>
          <p:cNvSpPr txBox="1"/>
          <p:nvPr/>
        </p:nvSpPr>
        <p:spPr>
          <a:xfrm>
            <a:off x="7002275" y="5652860"/>
            <a:ext cx="405130" cy="1865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spcBef>
                <a:spcPts val="135"/>
              </a:spcBef>
            </a:pPr>
            <a:r>
              <a:rPr sz="1100" i="1" spc="-35" dirty="0">
                <a:solidFill>
                  <a:prstClr val="black"/>
                </a:solidFill>
                <a:latin typeface="Times New Roman"/>
                <a:cs typeface="Times New Roman"/>
              </a:rPr>
              <a:t>j</a:t>
            </a:r>
            <a:r>
              <a:rPr sz="1100" spc="-35" dirty="0">
                <a:solidFill>
                  <a:prstClr val="black"/>
                </a:solidFill>
                <a:latin typeface="Symbol"/>
                <a:cs typeface="Symbol"/>
              </a:rPr>
              <a:t></a:t>
            </a:r>
            <a:r>
              <a:rPr sz="1100" spc="-35" dirty="0">
                <a:solidFill>
                  <a:prstClr val="black"/>
                </a:solidFill>
                <a:latin typeface="Times New Roman"/>
                <a:cs typeface="Times New Roman"/>
              </a:rPr>
              <a:t>1,</a:t>
            </a:r>
            <a:r>
              <a:rPr sz="1100" i="1" spc="-35" dirty="0">
                <a:solidFill>
                  <a:prstClr val="black"/>
                </a:solidFill>
                <a:latin typeface="Times New Roman"/>
                <a:cs typeface="Times New Roman"/>
              </a:rPr>
              <a:t>i</a:t>
            </a:r>
            <a:r>
              <a:rPr sz="1100" spc="-35" dirty="0">
                <a:solidFill>
                  <a:prstClr val="black"/>
                </a:solidFill>
                <a:latin typeface="Symbol"/>
                <a:cs typeface="Symbol"/>
              </a:rPr>
              <a:t></a:t>
            </a:r>
            <a:r>
              <a:rPr sz="1100" spc="-35" dirty="0">
                <a:solidFill>
                  <a:prstClr val="black"/>
                </a:solidFill>
                <a:latin typeface="Times New Roman"/>
                <a:cs typeface="Times New Roman"/>
              </a:rPr>
              <a:t>1</a:t>
            </a:r>
            <a:endParaRPr sz="11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126" name="object 126"/>
          <p:cNvSpPr txBox="1"/>
          <p:nvPr/>
        </p:nvSpPr>
        <p:spPr>
          <a:xfrm>
            <a:off x="6800788" y="5369609"/>
            <a:ext cx="303530" cy="3276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100">
              <a:spcBef>
                <a:spcPts val="130"/>
              </a:spcBef>
            </a:pPr>
            <a:r>
              <a:rPr sz="2925" i="1" spc="-52" baseline="-25641" dirty="0">
                <a:solidFill>
                  <a:prstClr val="black"/>
                </a:solidFill>
                <a:latin typeface="Times New Roman"/>
                <a:cs typeface="Times New Roman"/>
              </a:rPr>
              <a:t>w</a:t>
            </a:r>
            <a:r>
              <a:rPr sz="1100" spc="-35" dirty="0">
                <a:solidFill>
                  <a:prstClr val="black"/>
                </a:solidFill>
                <a:latin typeface="Times New Roman"/>
                <a:cs typeface="Times New Roman"/>
              </a:rPr>
              <a:t>1</a:t>
            </a:r>
            <a:endParaRPr sz="11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127" name="object 127"/>
          <p:cNvSpPr txBox="1"/>
          <p:nvPr/>
        </p:nvSpPr>
        <p:spPr>
          <a:xfrm>
            <a:off x="7437814" y="5482703"/>
            <a:ext cx="1813560" cy="3276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spcBef>
                <a:spcPts val="130"/>
              </a:spcBef>
            </a:pPr>
            <a:r>
              <a:rPr sz="1950" spc="180" dirty="0">
                <a:solidFill>
                  <a:prstClr val="black"/>
                </a:solidFill>
                <a:latin typeface="Symbol"/>
                <a:cs typeface="Symbol"/>
              </a:rPr>
              <a:t></a:t>
            </a:r>
            <a:r>
              <a:rPr sz="1950" spc="-20" dirty="0">
                <a:solidFill>
                  <a:prstClr val="black"/>
                </a:solidFill>
                <a:latin typeface="Times New Roman"/>
                <a:cs typeface="Times New Roman"/>
              </a:rPr>
              <a:t>.</a:t>
            </a:r>
            <a:r>
              <a:rPr sz="1950" spc="90" dirty="0">
                <a:solidFill>
                  <a:prstClr val="black"/>
                </a:solidFill>
                <a:latin typeface="Times New Roman"/>
                <a:cs typeface="Times New Roman"/>
              </a:rPr>
              <a:t>1</a:t>
            </a:r>
            <a:r>
              <a:rPr sz="1950" spc="90" dirty="0">
                <a:solidFill>
                  <a:prstClr val="black"/>
                </a:solidFill>
                <a:latin typeface="Symbol"/>
                <a:cs typeface="Symbol"/>
              </a:rPr>
              <a:t></a:t>
            </a:r>
            <a:r>
              <a:rPr sz="1950" spc="-20" dirty="0">
                <a:solidFill>
                  <a:prstClr val="black"/>
                </a:solidFill>
                <a:latin typeface="Times New Roman"/>
                <a:cs typeface="Times New Roman"/>
              </a:rPr>
              <a:t>.</a:t>
            </a:r>
            <a:r>
              <a:rPr sz="1950" spc="-40" dirty="0">
                <a:solidFill>
                  <a:prstClr val="black"/>
                </a:solidFill>
                <a:latin typeface="Times New Roman"/>
                <a:cs typeface="Times New Roman"/>
              </a:rPr>
              <a:t>000</a:t>
            </a:r>
            <a:r>
              <a:rPr sz="1950" spc="-5" dirty="0">
                <a:solidFill>
                  <a:prstClr val="black"/>
                </a:solidFill>
                <a:latin typeface="Times New Roman"/>
                <a:cs typeface="Times New Roman"/>
              </a:rPr>
              <a:t>4</a:t>
            </a:r>
            <a:r>
              <a:rPr sz="1950" spc="-14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950" spc="185" dirty="0">
                <a:solidFill>
                  <a:prstClr val="black"/>
                </a:solidFill>
                <a:latin typeface="Symbol"/>
                <a:cs typeface="Symbol"/>
              </a:rPr>
              <a:t></a:t>
            </a:r>
            <a:r>
              <a:rPr sz="1950" spc="-25" dirty="0">
                <a:solidFill>
                  <a:prstClr val="black"/>
                </a:solidFill>
                <a:latin typeface="Times New Roman"/>
                <a:cs typeface="Times New Roman"/>
              </a:rPr>
              <a:t>.</a:t>
            </a:r>
            <a:r>
              <a:rPr sz="1950" spc="-40" dirty="0">
                <a:solidFill>
                  <a:prstClr val="black"/>
                </a:solidFill>
                <a:latin typeface="Times New Roman"/>
                <a:cs typeface="Times New Roman"/>
              </a:rPr>
              <a:t>100</a:t>
            </a:r>
            <a:r>
              <a:rPr sz="1950" spc="-5" dirty="0">
                <a:solidFill>
                  <a:prstClr val="black"/>
                </a:solidFill>
                <a:latin typeface="Times New Roman"/>
                <a:cs typeface="Times New Roman"/>
              </a:rPr>
              <a:t>4</a:t>
            </a:r>
            <a:endParaRPr sz="195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128" name="object 128"/>
          <p:cNvSpPr txBox="1"/>
          <p:nvPr/>
        </p:nvSpPr>
        <p:spPr>
          <a:xfrm>
            <a:off x="2237790" y="6251786"/>
            <a:ext cx="417830" cy="1865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spcBef>
                <a:spcPts val="135"/>
              </a:spcBef>
            </a:pPr>
            <a:r>
              <a:rPr sz="1100" i="1" spc="30" dirty="0">
                <a:solidFill>
                  <a:prstClr val="black"/>
                </a:solidFill>
                <a:latin typeface="Times New Roman"/>
                <a:cs typeface="Times New Roman"/>
              </a:rPr>
              <a:t>j</a:t>
            </a:r>
            <a:r>
              <a:rPr sz="1100" spc="-105" dirty="0">
                <a:solidFill>
                  <a:prstClr val="black"/>
                </a:solidFill>
                <a:latin typeface="Symbol"/>
                <a:cs typeface="Symbol"/>
              </a:rPr>
              <a:t></a:t>
            </a:r>
            <a:r>
              <a:rPr sz="1100" spc="-100" dirty="0">
                <a:solidFill>
                  <a:prstClr val="black"/>
                </a:solidFill>
                <a:latin typeface="Times New Roman"/>
                <a:cs typeface="Times New Roman"/>
              </a:rPr>
              <a:t>1</a:t>
            </a:r>
            <a:r>
              <a:rPr sz="1100" spc="10" dirty="0">
                <a:solidFill>
                  <a:prstClr val="black"/>
                </a:solidFill>
                <a:latin typeface="Times New Roman"/>
                <a:cs typeface="Times New Roman"/>
              </a:rPr>
              <a:t>,</a:t>
            </a:r>
            <a:r>
              <a:rPr sz="1100" i="1" spc="10" dirty="0">
                <a:solidFill>
                  <a:prstClr val="black"/>
                </a:solidFill>
                <a:latin typeface="Times New Roman"/>
                <a:cs typeface="Times New Roman"/>
              </a:rPr>
              <a:t>i</a:t>
            </a:r>
            <a:r>
              <a:rPr sz="1100" dirty="0">
                <a:solidFill>
                  <a:prstClr val="black"/>
                </a:solidFill>
                <a:latin typeface="Symbol"/>
                <a:cs typeface="Symbol"/>
              </a:rPr>
              <a:t></a:t>
            </a:r>
            <a:r>
              <a:rPr sz="1100" spc="5" dirty="0">
                <a:solidFill>
                  <a:prstClr val="black"/>
                </a:solidFill>
                <a:latin typeface="Times New Roman"/>
                <a:cs typeface="Times New Roman"/>
              </a:rPr>
              <a:t>2</a:t>
            </a:r>
            <a:endParaRPr sz="11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129" name="object 129"/>
          <p:cNvSpPr txBox="1"/>
          <p:nvPr/>
        </p:nvSpPr>
        <p:spPr>
          <a:xfrm>
            <a:off x="1876400" y="6006585"/>
            <a:ext cx="3464560" cy="4178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50800">
              <a:spcBef>
                <a:spcPts val="120"/>
              </a:spcBef>
              <a:tabLst>
                <a:tab pos="833119" algn="l"/>
              </a:tabLst>
            </a:pPr>
            <a:r>
              <a:rPr sz="1950" spc="-40" dirty="0">
                <a:solidFill>
                  <a:prstClr val="black"/>
                </a:solidFill>
                <a:latin typeface="Symbol"/>
                <a:cs typeface="Symbol"/>
              </a:rPr>
              <a:t></a:t>
            </a:r>
            <a:r>
              <a:rPr sz="1950" i="1" spc="-40" dirty="0">
                <a:solidFill>
                  <a:prstClr val="black"/>
                </a:solidFill>
                <a:latin typeface="Times New Roman"/>
                <a:cs typeface="Times New Roman"/>
              </a:rPr>
              <a:t>w</a:t>
            </a:r>
            <a:r>
              <a:rPr sz="1650" spc="-60" baseline="45454" dirty="0">
                <a:solidFill>
                  <a:prstClr val="black"/>
                </a:solidFill>
                <a:latin typeface="Times New Roman"/>
                <a:cs typeface="Times New Roman"/>
              </a:rPr>
              <a:t>1	</a:t>
            </a:r>
            <a:r>
              <a:rPr sz="1950" spc="-5" dirty="0">
                <a:solidFill>
                  <a:prstClr val="black"/>
                </a:solidFill>
                <a:latin typeface="Symbol"/>
                <a:cs typeface="Symbol"/>
              </a:rPr>
              <a:t></a:t>
            </a:r>
            <a:r>
              <a:rPr sz="1950" spc="-18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950" spc="-35" dirty="0">
                <a:solidFill>
                  <a:prstClr val="black"/>
                </a:solidFill>
                <a:latin typeface="Times New Roman"/>
                <a:cs typeface="Times New Roman"/>
              </a:rPr>
              <a:t>(.2)</a:t>
            </a:r>
            <a:r>
              <a:rPr sz="3825" spc="-52" baseline="-4357" dirty="0">
                <a:solidFill>
                  <a:prstClr val="black"/>
                </a:solidFill>
                <a:latin typeface="Symbol"/>
                <a:cs typeface="Symbol"/>
              </a:rPr>
              <a:t></a:t>
            </a:r>
            <a:r>
              <a:rPr sz="1950" spc="-35" dirty="0">
                <a:solidFill>
                  <a:prstClr val="black"/>
                </a:solidFill>
                <a:latin typeface="Times New Roman"/>
                <a:cs typeface="Times New Roman"/>
              </a:rPr>
              <a:t>.002</a:t>
            </a:r>
            <a:r>
              <a:rPr sz="3825" spc="-52" baseline="-4357" dirty="0">
                <a:solidFill>
                  <a:prstClr val="black"/>
                </a:solidFill>
                <a:latin typeface="Symbol"/>
                <a:cs typeface="Symbol"/>
              </a:rPr>
              <a:t></a:t>
            </a:r>
            <a:r>
              <a:rPr sz="1950" spc="-35" dirty="0">
                <a:solidFill>
                  <a:prstClr val="black"/>
                </a:solidFill>
                <a:latin typeface="Times New Roman"/>
                <a:cs typeface="Times New Roman"/>
              </a:rPr>
              <a:t>(0)</a:t>
            </a:r>
            <a:r>
              <a:rPr sz="1950" spc="-30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950" spc="30" dirty="0">
                <a:solidFill>
                  <a:prstClr val="black"/>
                </a:solidFill>
                <a:latin typeface="Symbol"/>
                <a:cs typeface="Symbol"/>
              </a:rPr>
              <a:t></a:t>
            </a:r>
            <a:r>
              <a:rPr sz="1950" spc="30" dirty="0">
                <a:solidFill>
                  <a:prstClr val="black"/>
                </a:solidFill>
                <a:latin typeface="Times New Roman"/>
                <a:cs typeface="Times New Roman"/>
              </a:rPr>
              <a:t>(.9)(0)</a:t>
            </a:r>
            <a:r>
              <a:rPr sz="1950" spc="-18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950" spc="-5" dirty="0">
                <a:solidFill>
                  <a:prstClr val="black"/>
                </a:solidFill>
                <a:latin typeface="Symbol"/>
                <a:cs typeface="Symbol"/>
              </a:rPr>
              <a:t></a:t>
            </a:r>
            <a:r>
              <a:rPr sz="1950" spc="-15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950" spc="-5" dirty="0">
                <a:solidFill>
                  <a:prstClr val="black"/>
                </a:solidFill>
                <a:latin typeface="Times New Roman"/>
                <a:cs typeface="Times New Roman"/>
              </a:rPr>
              <a:t>0</a:t>
            </a:r>
            <a:endParaRPr sz="195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130" name="object 130"/>
          <p:cNvSpPr txBox="1"/>
          <p:nvPr/>
        </p:nvSpPr>
        <p:spPr>
          <a:xfrm>
            <a:off x="7620514" y="6272929"/>
            <a:ext cx="499109" cy="221856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1350" i="1" spc="45" dirty="0">
                <a:solidFill>
                  <a:prstClr val="black"/>
                </a:solidFill>
                <a:latin typeface="Times New Roman"/>
                <a:cs typeface="Times New Roman"/>
              </a:rPr>
              <a:t>j</a:t>
            </a:r>
            <a:r>
              <a:rPr sz="1350" spc="-135" dirty="0">
                <a:solidFill>
                  <a:prstClr val="black"/>
                </a:solidFill>
                <a:latin typeface="Symbol"/>
                <a:cs typeface="Symbol"/>
              </a:rPr>
              <a:t></a:t>
            </a:r>
            <a:r>
              <a:rPr sz="1350" spc="-130" dirty="0">
                <a:solidFill>
                  <a:prstClr val="black"/>
                </a:solidFill>
                <a:latin typeface="Times New Roman"/>
                <a:cs typeface="Times New Roman"/>
              </a:rPr>
              <a:t>1</a:t>
            </a:r>
            <a:r>
              <a:rPr sz="1350" spc="15" dirty="0">
                <a:solidFill>
                  <a:prstClr val="black"/>
                </a:solidFill>
                <a:latin typeface="Times New Roman"/>
                <a:cs typeface="Times New Roman"/>
              </a:rPr>
              <a:t>,</a:t>
            </a:r>
            <a:r>
              <a:rPr sz="1350" i="1" spc="5" dirty="0">
                <a:solidFill>
                  <a:prstClr val="black"/>
                </a:solidFill>
                <a:latin typeface="Times New Roman"/>
                <a:cs typeface="Times New Roman"/>
              </a:rPr>
              <a:t>i</a:t>
            </a:r>
            <a:r>
              <a:rPr sz="1350" spc="-10" dirty="0">
                <a:solidFill>
                  <a:prstClr val="black"/>
                </a:solidFill>
                <a:latin typeface="Symbol"/>
                <a:cs typeface="Symbol"/>
              </a:rPr>
              <a:t></a:t>
            </a:r>
            <a:r>
              <a:rPr sz="1350" spc="-10" dirty="0">
                <a:solidFill>
                  <a:prstClr val="black"/>
                </a:solidFill>
                <a:latin typeface="Times New Roman"/>
                <a:cs typeface="Times New Roman"/>
              </a:rPr>
              <a:t>2</a:t>
            </a:r>
            <a:endParaRPr sz="135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131" name="object 131"/>
          <p:cNvSpPr txBox="1"/>
          <p:nvPr/>
        </p:nvSpPr>
        <p:spPr>
          <a:xfrm>
            <a:off x="7383251" y="5934567"/>
            <a:ext cx="349885" cy="3867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38100">
              <a:spcBef>
                <a:spcPts val="114"/>
              </a:spcBef>
            </a:pPr>
            <a:r>
              <a:rPr sz="3525" i="1" spc="-75" baseline="-24822" dirty="0">
                <a:solidFill>
                  <a:prstClr val="black"/>
                </a:solidFill>
                <a:latin typeface="Times New Roman"/>
                <a:cs typeface="Times New Roman"/>
              </a:rPr>
              <a:t>w</a:t>
            </a:r>
            <a:r>
              <a:rPr sz="1350" spc="-50" dirty="0">
                <a:solidFill>
                  <a:prstClr val="black"/>
                </a:solidFill>
                <a:latin typeface="Times New Roman"/>
                <a:cs typeface="Times New Roman"/>
              </a:rPr>
              <a:t>1</a:t>
            </a:r>
            <a:endParaRPr sz="135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132" name="object 132"/>
          <p:cNvSpPr txBox="1"/>
          <p:nvPr/>
        </p:nvSpPr>
        <p:spPr>
          <a:xfrm>
            <a:off x="8176298" y="6069665"/>
            <a:ext cx="438150" cy="3867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spcBef>
                <a:spcPts val="114"/>
              </a:spcBef>
            </a:pPr>
            <a:r>
              <a:rPr sz="2350" spc="220" dirty="0">
                <a:solidFill>
                  <a:prstClr val="black"/>
                </a:solidFill>
                <a:latin typeface="Symbol"/>
                <a:cs typeface="Symbol"/>
              </a:rPr>
              <a:t></a:t>
            </a:r>
            <a:r>
              <a:rPr sz="2350" spc="-25" dirty="0">
                <a:solidFill>
                  <a:prstClr val="black"/>
                </a:solidFill>
                <a:latin typeface="Times New Roman"/>
                <a:cs typeface="Times New Roman"/>
              </a:rPr>
              <a:t>.</a:t>
            </a:r>
            <a:r>
              <a:rPr sz="2350" spc="-15" dirty="0">
                <a:solidFill>
                  <a:prstClr val="black"/>
                </a:solidFill>
                <a:latin typeface="Times New Roman"/>
                <a:cs typeface="Times New Roman"/>
              </a:rPr>
              <a:t>1</a:t>
            </a:r>
            <a:endParaRPr sz="235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pic>
        <p:nvPicPr>
          <p:cNvPr id="134" name="Picture 133">
            <a:extLst>
              <a:ext uri="{FF2B5EF4-FFF2-40B4-BE49-F238E27FC236}">
                <a16:creationId xmlns:a16="http://schemas.microsoft.com/office/drawing/2014/main" id="{AFE8C340-2C37-179D-1720-98098B48E291}"/>
              </a:ext>
            </a:extLst>
          </p:cNvPr>
          <p:cNvPicPr>
            <a:picLocks noChangeAspect="1"/>
          </p:cNvPicPr>
          <p:nvPr/>
        </p:nvPicPr>
        <p:blipFill>
          <a:blip r:embed="rId44"/>
          <a:stretch>
            <a:fillRect/>
          </a:stretch>
        </p:blipFill>
        <p:spPr>
          <a:xfrm>
            <a:off x="5934769" y="3668203"/>
            <a:ext cx="2409825" cy="695325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524000" y="0"/>
            <a:ext cx="9144000" cy="6858000"/>
            <a:chOff x="0" y="0"/>
            <a:chExt cx="9144000" cy="6858000"/>
          </a:xfrm>
        </p:grpSpPr>
        <p:sp>
          <p:nvSpPr>
            <p:cNvPr id="3" name="object 3"/>
            <p:cNvSpPr/>
            <p:nvPr/>
          </p:nvSpPr>
          <p:spPr>
            <a:xfrm>
              <a:off x="2285999" y="2913888"/>
              <a:ext cx="340360" cy="782955"/>
            </a:xfrm>
            <a:custGeom>
              <a:avLst/>
              <a:gdLst/>
              <a:ahLst/>
              <a:cxnLst/>
              <a:rect l="l" t="t" r="r" b="b"/>
              <a:pathLst>
                <a:path w="340360" h="782954">
                  <a:moveTo>
                    <a:pt x="339979" y="782574"/>
                  </a:moveTo>
                  <a:lnTo>
                    <a:pt x="0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" name="object 4"/>
            <p:cNvSpPr/>
            <p:nvPr/>
          </p:nvSpPr>
          <p:spPr>
            <a:xfrm>
              <a:off x="2385059" y="3697223"/>
              <a:ext cx="481965" cy="492759"/>
            </a:xfrm>
            <a:custGeom>
              <a:avLst/>
              <a:gdLst/>
              <a:ahLst/>
              <a:cxnLst/>
              <a:rect l="l" t="t" r="r" b="b"/>
              <a:pathLst>
                <a:path w="481964" h="492760">
                  <a:moveTo>
                    <a:pt x="240791" y="0"/>
                  </a:moveTo>
                  <a:lnTo>
                    <a:pt x="192268" y="5002"/>
                  </a:lnTo>
                  <a:lnTo>
                    <a:pt x="147071" y="19347"/>
                  </a:lnTo>
                  <a:lnTo>
                    <a:pt x="106170" y="42045"/>
                  </a:lnTo>
                  <a:lnTo>
                    <a:pt x="70532" y="72104"/>
                  </a:lnTo>
                  <a:lnTo>
                    <a:pt x="41127" y="108532"/>
                  </a:lnTo>
                  <a:lnTo>
                    <a:pt x="18924" y="150340"/>
                  </a:lnTo>
                  <a:lnTo>
                    <a:pt x="4892" y="196534"/>
                  </a:lnTo>
                  <a:lnTo>
                    <a:pt x="0" y="246125"/>
                  </a:lnTo>
                  <a:lnTo>
                    <a:pt x="4892" y="295717"/>
                  </a:lnTo>
                  <a:lnTo>
                    <a:pt x="18924" y="341911"/>
                  </a:lnTo>
                  <a:lnTo>
                    <a:pt x="41127" y="383719"/>
                  </a:lnTo>
                  <a:lnTo>
                    <a:pt x="70532" y="420147"/>
                  </a:lnTo>
                  <a:lnTo>
                    <a:pt x="106170" y="450206"/>
                  </a:lnTo>
                  <a:lnTo>
                    <a:pt x="147071" y="472904"/>
                  </a:lnTo>
                  <a:lnTo>
                    <a:pt x="192268" y="487249"/>
                  </a:lnTo>
                  <a:lnTo>
                    <a:pt x="240791" y="492251"/>
                  </a:lnTo>
                  <a:lnTo>
                    <a:pt x="289315" y="487249"/>
                  </a:lnTo>
                  <a:lnTo>
                    <a:pt x="334512" y="472904"/>
                  </a:lnTo>
                  <a:lnTo>
                    <a:pt x="375413" y="450206"/>
                  </a:lnTo>
                  <a:lnTo>
                    <a:pt x="411051" y="420147"/>
                  </a:lnTo>
                  <a:lnTo>
                    <a:pt x="440456" y="383719"/>
                  </a:lnTo>
                  <a:lnTo>
                    <a:pt x="462659" y="341911"/>
                  </a:lnTo>
                  <a:lnTo>
                    <a:pt x="476691" y="295717"/>
                  </a:lnTo>
                  <a:lnTo>
                    <a:pt x="481583" y="246125"/>
                  </a:lnTo>
                  <a:lnTo>
                    <a:pt x="476691" y="196534"/>
                  </a:lnTo>
                  <a:lnTo>
                    <a:pt x="462659" y="150340"/>
                  </a:lnTo>
                  <a:lnTo>
                    <a:pt x="440456" y="108532"/>
                  </a:lnTo>
                  <a:lnTo>
                    <a:pt x="411051" y="72104"/>
                  </a:lnTo>
                  <a:lnTo>
                    <a:pt x="375413" y="42045"/>
                  </a:lnTo>
                  <a:lnTo>
                    <a:pt x="334512" y="19347"/>
                  </a:lnTo>
                  <a:lnTo>
                    <a:pt x="289315" y="5002"/>
                  </a:lnTo>
                  <a:lnTo>
                    <a:pt x="24079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2385059" y="3697223"/>
              <a:ext cx="481965" cy="492759"/>
            </a:xfrm>
            <a:custGeom>
              <a:avLst/>
              <a:gdLst/>
              <a:ahLst/>
              <a:cxnLst/>
              <a:rect l="l" t="t" r="r" b="b"/>
              <a:pathLst>
                <a:path w="481964" h="492760">
                  <a:moveTo>
                    <a:pt x="0" y="246125"/>
                  </a:moveTo>
                  <a:lnTo>
                    <a:pt x="4892" y="196534"/>
                  </a:lnTo>
                  <a:lnTo>
                    <a:pt x="18924" y="150340"/>
                  </a:lnTo>
                  <a:lnTo>
                    <a:pt x="41127" y="108532"/>
                  </a:lnTo>
                  <a:lnTo>
                    <a:pt x="70532" y="72104"/>
                  </a:lnTo>
                  <a:lnTo>
                    <a:pt x="106170" y="42045"/>
                  </a:lnTo>
                  <a:lnTo>
                    <a:pt x="147071" y="19347"/>
                  </a:lnTo>
                  <a:lnTo>
                    <a:pt x="192268" y="5002"/>
                  </a:lnTo>
                  <a:lnTo>
                    <a:pt x="240791" y="0"/>
                  </a:lnTo>
                  <a:lnTo>
                    <a:pt x="289315" y="5002"/>
                  </a:lnTo>
                  <a:lnTo>
                    <a:pt x="334512" y="19347"/>
                  </a:lnTo>
                  <a:lnTo>
                    <a:pt x="375413" y="42045"/>
                  </a:lnTo>
                  <a:lnTo>
                    <a:pt x="411051" y="72104"/>
                  </a:lnTo>
                  <a:lnTo>
                    <a:pt x="440456" y="108532"/>
                  </a:lnTo>
                  <a:lnTo>
                    <a:pt x="462659" y="150340"/>
                  </a:lnTo>
                  <a:lnTo>
                    <a:pt x="476691" y="196534"/>
                  </a:lnTo>
                  <a:lnTo>
                    <a:pt x="481583" y="246125"/>
                  </a:lnTo>
                  <a:lnTo>
                    <a:pt x="476691" y="295717"/>
                  </a:lnTo>
                  <a:lnTo>
                    <a:pt x="462659" y="341911"/>
                  </a:lnTo>
                  <a:lnTo>
                    <a:pt x="440456" y="383719"/>
                  </a:lnTo>
                  <a:lnTo>
                    <a:pt x="411051" y="420147"/>
                  </a:lnTo>
                  <a:lnTo>
                    <a:pt x="375413" y="450206"/>
                  </a:lnTo>
                  <a:lnTo>
                    <a:pt x="334512" y="472904"/>
                  </a:lnTo>
                  <a:lnTo>
                    <a:pt x="289315" y="487249"/>
                  </a:lnTo>
                  <a:lnTo>
                    <a:pt x="240791" y="492251"/>
                  </a:lnTo>
                  <a:lnTo>
                    <a:pt x="192268" y="487249"/>
                  </a:lnTo>
                  <a:lnTo>
                    <a:pt x="147071" y="472904"/>
                  </a:lnTo>
                  <a:lnTo>
                    <a:pt x="106170" y="450206"/>
                  </a:lnTo>
                  <a:lnTo>
                    <a:pt x="70532" y="420147"/>
                  </a:lnTo>
                  <a:lnTo>
                    <a:pt x="41127" y="383719"/>
                  </a:lnTo>
                  <a:lnTo>
                    <a:pt x="18924" y="341911"/>
                  </a:lnTo>
                  <a:lnTo>
                    <a:pt x="4892" y="295717"/>
                  </a:lnTo>
                  <a:lnTo>
                    <a:pt x="0" y="246125"/>
                  </a:lnTo>
                  <a:close/>
                </a:path>
              </a:pathLst>
            </a:custGeom>
            <a:ln w="60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4001389" y="3818891"/>
            <a:ext cx="255270" cy="6394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8105">
              <a:spcBef>
                <a:spcPts val="100"/>
              </a:spcBef>
            </a:pPr>
            <a:r>
              <a:rPr sz="1400" i="1" spc="5" dirty="0">
                <a:solidFill>
                  <a:prstClr val="black"/>
                </a:solidFill>
                <a:latin typeface="Times New Roman"/>
                <a:cs typeface="Times New Roman"/>
              </a:rPr>
              <a:t>x</a:t>
            </a:r>
            <a:r>
              <a:rPr sz="1350" spc="7" baseline="-21604" dirty="0">
                <a:solidFill>
                  <a:prstClr val="black"/>
                </a:solidFill>
                <a:latin typeface="Times New Roman"/>
                <a:cs typeface="Times New Roman"/>
              </a:rPr>
              <a:t>1</a:t>
            </a:r>
            <a:endParaRPr sz="1350" baseline="-21604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38100">
              <a:spcBef>
                <a:spcPts val="1470"/>
              </a:spcBef>
            </a:pPr>
            <a:r>
              <a:rPr sz="1400" b="1" dirty="0">
                <a:solidFill>
                  <a:srgbClr val="0000FF"/>
                </a:solidFill>
                <a:latin typeface="Times New Roman"/>
                <a:cs typeface="Times New Roman"/>
              </a:rPr>
              <a:t>1</a:t>
            </a:r>
            <a:endParaRPr sz="14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4737990" y="3694049"/>
            <a:ext cx="486409" cy="499109"/>
            <a:chOff x="3213989" y="3694048"/>
            <a:chExt cx="486409" cy="499109"/>
          </a:xfrm>
        </p:grpSpPr>
        <p:sp>
          <p:nvSpPr>
            <p:cNvPr id="8" name="object 8"/>
            <p:cNvSpPr/>
            <p:nvPr/>
          </p:nvSpPr>
          <p:spPr>
            <a:xfrm>
              <a:off x="3217164" y="3697223"/>
              <a:ext cx="480059" cy="492759"/>
            </a:xfrm>
            <a:custGeom>
              <a:avLst/>
              <a:gdLst/>
              <a:ahLst/>
              <a:cxnLst/>
              <a:rect l="l" t="t" r="r" b="b"/>
              <a:pathLst>
                <a:path w="480060" h="492760">
                  <a:moveTo>
                    <a:pt x="240030" y="0"/>
                  </a:moveTo>
                  <a:lnTo>
                    <a:pt x="191648" y="5002"/>
                  </a:lnTo>
                  <a:lnTo>
                    <a:pt x="146589" y="19347"/>
                  </a:lnTo>
                  <a:lnTo>
                    <a:pt x="105816" y="42045"/>
                  </a:lnTo>
                  <a:lnTo>
                    <a:pt x="70294" y="72104"/>
                  </a:lnTo>
                  <a:lnTo>
                    <a:pt x="40987" y="108532"/>
                  </a:lnTo>
                  <a:lnTo>
                    <a:pt x="18859" y="150340"/>
                  </a:lnTo>
                  <a:lnTo>
                    <a:pt x="4875" y="196534"/>
                  </a:lnTo>
                  <a:lnTo>
                    <a:pt x="0" y="246125"/>
                  </a:lnTo>
                  <a:lnTo>
                    <a:pt x="4875" y="295717"/>
                  </a:lnTo>
                  <a:lnTo>
                    <a:pt x="18859" y="341911"/>
                  </a:lnTo>
                  <a:lnTo>
                    <a:pt x="40987" y="383719"/>
                  </a:lnTo>
                  <a:lnTo>
                    <a:pt x="70294" y="420147"/>
                  </a:lnTo>
                  <a:lnTo>
                    <a:pt x="105816" y="450206"/>
                  </a:lnTo>
                  <a:lnTo>
                    <a:pt x="146589" y="472904"/>
                  </a:lnTo>
                  <a:lnTo>
                    <a:pt x="191648" y="487249"/>
                  </a:lnTo>
                  <a:lnTo>
                    <a:pt x="240030" y="492251"/>
                  </a:lnTo>
                  <a:lnTo>
                    <a:pt x="288411" y="487249"/>
                  </a:lnTo>
                  <a:lnTo>
                    <a:pt x="333470" y="472904"/>
                  </a:lnTo>
                  <a:lnTo>
                    <a:pt x="374243" y="450206"/>
                  </a:lnTo>
                  <a:lnTo>
                    <a:pt x="409765" y="420147"/>
                  </a:lnTo>
                  <a:lnTo>
                    <a:pt x="439072" y="383719"/>
                  </a:lnTo>
                  <a:lnTo>
                    <a:pt x="461200" y="341911"/>
                  </a:lnTo>
                  <a:lnTo>
                    <a:pt x="475184" y="295717"/>
                  </a:lnTo>
                  <a:lnTo>
                    <a:pt x="480060" y="246125"/>
                  </a:lnTo>
                  <a:lnTo>
                    <a:pt x="475184" y="196534"/>
                  </a:lnTo>
                  <a:lnTo>
                    <a:pt x="461200" y="150340"/>
                  </a:lnTo>
                  <a:lnTo>
                    <a:pt x="439072" y="108532"/>
                  </a:lnTo>
                  <a:lnTo>
                    <a:pt x="409765" y="72104"/>
                  </a:lnTo>
                  <a:lnTo>
                    <a:pt x="374243" y="42045"/>
                  </a:lnTo>
                  <a:lnTo>
                    <a:pt x="333470" y="19347"/>
                  </a:lnTo>
                  <a:lnTo>
                    <a:pt x="288411" y="5002"/>
                  </a:lnTo>
                  <a:lnTo>
                    <a:pt x="24003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3217164" y="3697223"/>
              <a:ext cx="480059" cy="492759"/>
            </a:xfrm>
            <a:custGeom>
              <a:avLst/>
              <a:gdLst/>
              <a:ahLst/>
              <a:cxnLst/>
              <a:rect l="l" t="t" r="r" b="b"/>
              <a:pathLst>
                <a:path w="480060" h="492760">
                  <a:moveTo>
                    <a:pt x="0" y="246125"/>
                  </a:moveTo>
                  <a:lnTo>
                    <a:pt x="4875" y="196534"/>
                  </a:lnTo>
                  <a:lnTo>
                    <a:pt x="18859" y="150340"/>
                  </a:lnTo>
                  <a:lnTo>
                    <a:pt x="40987" y="108532"/>
                  </a:lnTo>
                  <a:lnTo>
                    <a:pt x="70294" y="72104"/>
                  </a:lnTo>
                  <a:lnTo>
                    <a:pt x="105816" y="42045"/>
                  </a:lnTo>
                  <a:lnTo>
                    <a:pt x="146589" y="19347"/>
                  </a:lnTo>
                  <a:lnTo>
                    <a:pt x="191648" y="5002"/>
                  </a:lnTo>
                  <a:lnTo>
                    <a:pt x="240030" y="0"/>
                  </a:lnTo>
                  <a:lnTo>
                    <a:pt x="288411" y="5002"/>
                  </a:lnTo>
                  <a:lnTo>
                    <a:pt x="333470" y="19347"/>
                  </a:lnTo>
                  <a:lnTo>
                    <a:pt x="374243" y="42045"/>
                  </a:lnTo>
                  <a:lnTo>
                    <a:pt x="409765" y="72104"/>
                  </a:lnTo>
                  <a:lnTo>
                    <a:pt x="439072" y="108532"/>
                  </a:lnTo>
                  <a:lnTo>
                    <a:pt x="461200" y="150340"/>
                  </a:lnTo>
                  <a:lnTo>
                    <a:pt x="475184" y="196534"/>
                  </a:lnTo>
                  <a:lnTo>
                    <a:pt x="480060" y="246125"/>
                  </a:lnTo>
                  <a:lnTo>
                    <a:pt x="475184" y="295717"/>
                  </a:lnTo>
                  <a:lnTo>
                    <a:pt x="461200" y="341911"/>
                  </a:lnTo>
                  <a:lnTo>
                    <a:pt x="439072" y="383719"/>
                  </a:lnTo>
                  <a:lnTo>
                    <a:pt x="409765" y="420147"/>
                  </a:lnTo>
                  <a:lnTo>
                    <a:pt x="374243" y="450206"/>
                  </a:lnTo>
                  <a:lnTo>
                    <a:pt x="333470" y="472904"/>
                  </a:lnTo>
                  <a:lnTo>
                    <a:pt x="288411" y="487249"/>
                  </a:lnTo>
                  <a:lnTo>
                    <a:pt x="240030" y="492251"/>
                  </a:lnTo>
                  <a:lnTo>
                    <a:pt x="191648" y="487249"/>
                  </a:lnTo>
                  <a:lnTo>
                    <a:pt x="146589" y="472904"/>
                  </a:lnTo>
                  <a:lnTo>
                    <a:pt x="105816" y="450206"/>
                  </a:lnTo>
                  <a:lnTo>
                    <a:pt x="70294" y="420147"/>
                  </a:lnTo>
                  <a:lnTo>
                    <a:pt x="40987" y="383719"/>
                  </a:lnTo>
                  <a:lnTo>
                    <a:pt x="18859" y="341911"/>
                  </a:lnTo>
                  <a:lnTo>
                    <a:pt x="4875" y="295717"/>
                  </a:lnTo>
                  <a:lnTo>
                    <a:pt x="0" y="246125"/>
                  </a:lnTo>
                  <a:close/>
                </a:path>
              </a:pathLst>
            </a:custGeom>
            <a:ln w="60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4853685" y="3818891"/>
            <a:ext cx="234950" cy="6394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7785">
              <a:spcBef>
                <a:spcPts val="100"/>
              </a:spcBef>
            </a:pPr>
            <a:r>
              <a:rPr sz="1400" i="1" spc="5" dirty="0">
                <a:solidFill>
                  <a:prstClr val="black"/>
                </a:solidFill>
                <a:latin typeface="Times New Roman"/>
                <a:cs typeface="Times New Roman"/>
              </a:rPr>
              <a:t>x</a:t>
            </a:r>
            <a:r>
              <a:rPr sz="1350" spc="7" baseline="-21604" dirty="0">
                <a:solidFill>
                  <a:prstClr val="black"/>
                </a:solidFill>
                <a:latin typeface="Times New Roman"/>
                <a:cs typeface="Times New Roman"/>
              </a:rPr>
              <a:t>2</a:t>
            </a:r>
            <a:endParaRPr sz="1350" baseline="-21604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38100">
              <a:spcBef>
                <a:spcPts val="1470"/>
              </a:spcBef>
            </a:pPr>
            <a:r>
              <a:rPr sz="1400" b="1" dirty="0">
                <a:solidFill>
                  <a:srgbClr val="0000FF"/>
                </a:solidFill>
                <a:latin typeface="Times New Roman"/>
                <a:cs typeface="Times New Roman"/>
              </a:rPr>
              <a:t>0</a:t>
            </a:r>
            <a:endParaRPr sz="14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3166745" y="2433701"/>
            <a:ext cx="1819910" cy="1758950"/>
            <a:chOff x="1642745" y="2433701"/>
            <a:chExt cx="1819910" cy="1758950"/>
          </a:xfrm>
        </p:grpSpPr>
        <p:sp>
          <p:nvSpPr>
            <p:cNvPr id="12" name="object 12"/>
            <p:cNvSpPr/>
            <p:nvPr/>
          </p:nvSpPr>
          <p:spPr>
            <a:xfrm>
              <a:off x="2052828" y="2436876"/>
              <a:ext cx="481965" cy="492759"/>
            </a:xfrm>
            <a:custGeom>
              <a:avLst/>
              <a:gdLst/>
              <a:ahLst/>
              <a:cxnLst/>
              <a:rect l="l" t="t" r="r" b="b"/>
              <a:pathLst>
                <a:path w="481964" h="492760">
                  <a:moveTo>
                    <a:pt x="240792" y="0"/>
                  </a:moveTo>
                  <a:lnTo>
                    <a:pt x="192268" y="5002"/>
                  </a:lnTo>
                  <a:lnTo>
                    <a:pt x="147071" y="19347"/>
                  </a:lnTo>
                  <a:lnTo>
                    <a:pt x="106170" y="42045"/>
                  </a:lnTo>
                  <a:lnTo>
                    <a:pt x="70532" y="72104"/>
                  </a:lnTo>
                  <a:lnTo>
                    <a:pt x="41127" y="108532"/>
                  </a:lnTo>
                  <a:lnTo>
                    <a:pt x="18924" y="150340"/>
                  </a:lnTo>
                  <a:lnTo>
                    <a:pt x="4892" y="196534"/>
                  </a:lnTo>
                  <a:lnTo>
                    <a:pt x="0" y="246125"/>
                  </a:lnTo>
                  <a:lnTo>
                    <a:pt x="4892" y="295717"/>
                  </a:lnTo>
                  <a:lnTo>
                    <a:pt x="18924" y="341911"/>
                  </a:lnTo>
                  <a:lnTo>
                    <a:pt x="41127" y="383719"/>
                  </a:lnTo>
                  <a:lnTo>
                    <a:pt x="70532" y="420147"/>
                  </a:lnTo>
                  <a:lnTo>
                    <a:pt x="106170" y="450206"/>
                  </a:lnTo>
                  <a:lnTo>
                    <a:pt x="147071" y="472904"/>
                  </a:lnTo>
                  <a:lnTo>
                    <a:pt x="192268" y="487249"/>
                  </a:lnTo>
                  <a:lnTo>
                    <a:pt x="240792" y="492251"/>
                  </a:lnTo>
                  <a:lnTo>
                    <a:pt x="289315" y="487249"/>
                  </a:lnTo>
                  <a:lnTo>
                    <a:pt x="334512" y="472904"/>
                  </a:lnTo>
                  <a:lnTo>
                    <a:pt x="375413" y="450206"/>
                  </a:lnTo>
                  <a:lnTo>
                    <a:pt x="411051" y="420147"/>
                  </a:lnTo>
                  <a:lnTo>
                    <a:pt x="440456" y="383719"/>
                  </a:lnTo>
                  <a:lnTo>
                    <a:pt x="462659" y="341911"/>
                  </a:lnTo>
                  <a:lnTo>
                    <a:pt x="476691" y="295717"/>
                  </a:lnTo>
                  <a:lnTo>
                    <a:pt x="481584" y="246125"/>
                  </a:lnTo>
                  <a:lnTo>
                    <a:pt x="476691" y="196534"/>
                  </a:lnTo>
                  <a:lnTo>
                    <a:pt x="462659" y="150340"/>
                  </a:lnTo>
                  <a:lnTo>
                    <a:pt x="440456" y="108532"/>
                  </a:lnTo>
                  <a:lnTo>
                    <a:pt x="411051" y="72104"/>
                  </a:lnTo>
                  <a:lnTo>
                    <a:pt x="375413" y="42045"/>
                  </a:lnTo>
                  <a:lnTo>
                    <a:pt x="334512" y="19347"/>
                  </a:lnTo>
                  <a:lnTo>
                    <a:pt x="289315" y="5002"/>
                  </a:lnTo>
                  <a:lnTo>
                    <a:pt x="24079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2052828" y="2436876"/>
              <a:ext cx="481965" cy="492759"/>
            </a:xfrm>
            <a:custGeom>
              <a:avLst/>
              <a:gdLst/>
              <a:ahLst/>
              <a:cxnLst/>
              <a:rect l="l" t="t" r="r" b="b"/>
              <a:pathLst>
                <a:path w="481964" h="492760">
                  <a:moveTo>
                    <a:pt x="0" y="246125"/>
                  </a:moveTo>
                  <a:lnTo>
                    <a:pt x="4892" y="196534"/>
                  </a:lnTo>
                  <a:lnTo>
                    <a:pt x="18924" y="150340"/>
                  </a:lnTo>
                  <a:lnTo>
                    <a:pt x="41127" y="108532"/>
                  </a:lnTo>
                  <a:lnTo>
                    <a:pt x="70532" y="72104"/>
                  </a:lnTo>
                  <a:lnTo>
                    <a:pt x="106170" y="42045"/>
                  </a:lnTo>
                  <a:lnTo>
                    <a:pt x="147071" y="19347"/>
                  </a:lnTo>
                  <a:lnTo>
                    <a:pt x="192268" y="5002"/>
                  </a:lnTo>
                  <a:lnTo>
                    <a:pt x="240792" y="0"/>
                  </a:lnTo>
                  <a:lnTo>
                    <a:pt x="289315" y="5002"/>
                  </a:lnTo>
                  <a:lnTo>
                    <a:pt x="334512" y="19347"/>
                  </a:lnTo>
                  <a:lnTo>
                    <a:pt x="375413" y="42045"/>
                  </a:lnTo>
                  <a:lnTo>
                    <a:pt x="411051" y="72104"/>
                  </a:lnTo>
                  <a:lnTo>
                    <a:pt x="440456" y="108532"/>
                  </a:lnTo>
                  <a:lnTo>
                    <a:pt x="462659" y="150340"/>
                  </a:lnTo>
                  <a:lnTo>
                    <a:pt x="476691" y="196534"/>
                  </a:lnTo>
                  <a:lnTo>
                    <a:pt x="481584" y="246125"/>
                  </a:lnTo>
                  <a:lnTo>
                    <a:pt x="476691" y="295717"/>
                  </a:lnTo>
                  <a:lnTo>
                    <a:pt x="462659" y="341911"/>
                  </a:lnTo>
                  <a:lnTo>
                    <a:pt x="440456" y="383719"/>
                  </a:lnTo>
                  <a:lnTo>
                    <a:pt x="411051" y="420147"/>
                  </a:lnTo>
                  <a:lnTo>
                    <a:pt x="375413" y="450206"/>
                  </a:lnTo>
                  <a:lnTo>
                    <a:pt x="334512" y="472904"/>
                  </a:lnTo>
                  <a:lnTo>
                    <a:pt x="289315" y="487249"/>
                  </a:lnTo>
                  <a:lnTo>
                    <a:pt x="240792" y="492251"/>
                  </a:lnTo>
                  <a:lnTo>
                    <a:pt x="192268" y="487249"/>
                  </a:lnTo>
                  <a:lnTo>
                    <a:pt x="147071" y="472904"/>
                  </a:lnTo>
                  <a:lnTo>
                    <a:pt x="106170" y="450206"/>
                  </a:lnTo>
                  <a:lnTo>
                    <a:pt x="70532" y="420147"/>
                  </a:lnTo>
                  <a:lnTo>
                    <a:pt x="41127" y="383719"/>
                  </a:lnTo>
                  <a:lnTo>
                    <a:pt x="18924" y="341911"/>
                  </a:lnTo>
                  <a:lnTo>
                    <a:pt x="4892" y="295717"/>
                  </a:lnTo>
                  <a:lnTo>
                    <a:pt x="0" y="246125"/>
                  </a:lnTo>
                  <a:close/>
                </a:path>
              </a:pathLst>
            </a:custGeom>
            <a:ln w="60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4" name="object 14"/>
            <p:cNvSpPr/>
            <p:nvPr/>
          </p:nvSpPr>
          <p:spPr>
            <a:xfrm>
              <a:off x="1879092" y="2913888"/>
              <a:ext cx="1578610" cy="854710"/>
            </a:xfrm>
            <a:custGeom>
              <a:avLst/>
              <a:gdLst/>
              <a:ahLst/>
              <a:cxnLst/>
              <a:rect l="l" t="t" r="r" b="b"/>
              <a:pathLst>
                <a:path w="1578610" h="854710">
                  <a:moveTo>
                    <a:pt x="0" y="822706"/>
                  </a:moveTo>
                  <a:lnTo>
                    <a:pt x="414908" y="15239"/>
                  </a:lnTo>
                </a:path>
                <a:path w="1578610" h="854710">
                  <a:moveTo>
                    <a:pt x="1408557" y="854582"/>
                  </a:moveTo>
                  <a:lnTo>
                    <a:pt x="414527" y="15239"/>
                  </a:lnTo>
                </a:path>
                <a:path w="1578610" h="854710">
                  <a:moveTo>
                    <a:pt x="746759" y="782574"/>
                  </a:moveTo>
                  <a:lnTo>
                    <a:pt x="1330325" y="0"/>
                  </a:lnTo>
                </a:path>
                <a:path w="1578610" h="854710">
                  <a:moveTo>
                    <a:pt x="176783" y="854710"/>
                  </a:moveTo>
                  <a:lnTo>
                    <a:pt x="1338199" y="9144"/>
                  </a:lnTo>
                </a:path>
                <a:path w="1578610" h="854710">
                  <a:moveTo>
                    <a:pt x="1578483" y="782447"/>
                  </a:moveTo>
                  <a:lnTo>
                    <a:pt x="1338071" y="9144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5" name="object 15"/>
            <p:cNvSpPr/>
            <p:nvPr/>
          </p:nvSpPr>
          <p:spPr>
            <a:xfrm>
              <a:off x="1645920" y="3697224"/>
              <a:ext cx="480059" cy="492759"/>
            </a:xfrm>
            <a:custGeom>
              <a:avLst/>
              <a:gdLst/>
              <a:ahLst/>
              <a:cxnLst/>
              <a:rect l="l" t="t" r="r" b="b"/>
              <a:pathLst>
                <a:path w="480060" h="492760">
                  <a:moveTo>
                    <a:pt x="240030" y="0"/>
                  </a:moveTo>
                  <a:lnTo>
                    <a:pt x="191648" y="5002"/>
                  </a:lnTo>
                  <a:lnTo>
                    <a:pt x="146589" y="19347"/>
                  </a:lnTo>
                  <a:lnTo>
                    <a:pt x="105816" y="42045"/>
                  </a:lnTo>
                  <a:lnTo>
                    <a:pt x="70294" y="72104"/>
                  </a:lnTo>
                  <a:lnTo>
                    <a:pt x="40987" y="108532"/>
                  </a:lnTo>
                  <a:lnTo>
                    <a:pt x="18859" y="150340"/>
                  </a:lnTo>
                  <a:lnTo>
                    <a:pt x="4875" y="196534"/>
                  </a:lnTo>
                  <a:lnTo>
                    <a:pt x="0" y="246125"/>
                  </a:lnTo>
                  <a:lnTo>
                    <a:pt x="4875" y="295717"/>
                  </a:lnTo>
                  <a:lnTo>
                    <a:pt x="18859" y="341911"/>
                  </a:lnTo>
                  <a:lnTo>
                    <a:pt x="40987" y="383719"/>
                  </a:lnTo>
                  <a:lnTo>
                    <a:pt x="70294" y="420147"/>
                  </a:lnTo>
                  <a:lnTo>
                    <a:pt x="105816" y="450206"/>
                  </a:lnTo>
                  <a:lnTo>
                    <a:pt x="146589" y="472904"/>
                  </a:lnTo>
                  <a:lnTo>
                    <a:pt x="191648" y="487249"/>
                  </a:lnTo>
                  <a:lnTo>
                    <a:pt x="240030" y="492251"/>
                  </a:lnTo>
                  <a:lnTo>
                    <a:pt x="288411" y="487249"/>
                  </a:lnTo>
                  <a:lnTo>
                    <a:pt x="333470" y="472904"/>
                  </a:lnTo>
                  <a:lnTo>
                    <a:pt x="374243" y="450206"/>
                  </a:lnTo>
                  <a:lnTo>
                    <a:pt x="409765" y="420147"/>
                  </a:lnTo>
                  <a:lnTo>
                    <a:pt x="439072" y="383719"/>
                  </a:lnTo>
                  <a:lnTo>
                    <a:pt x="461200" y="341911"/>
                  </a:lnTo>
                  <a:lnTo>
                    <a:pt x="475184" y="295717"/>
                  </a:lnTo>
                  <a:lnTo>
                    <a:pt x="480060" y="246125"/>
                  </a:lnTo>
                  <a:lnTo>
                    <a:pt x="475184" y="196534"/>
                  </a:lnTo>
                  <a:lnTo>
                    <a:pt x="461200" y="150340"/>
                  </a:lnTo>
                  <a:lnTo>
                    <a:pt x="439072" y="108532"/>
                  </a:lnTo>
                  <a:lnTo>
                    <a:pt x="409765" y="72104"/>
                  </a:lnTo>
                  <a:lnTo>
                    <a:pt x="374243" y="42045"/>
                  </a:lnTo>
                  <a:lnTo>
                    <a:pt x="333470" y="19347"/>
                  </a:lnTo>
                  <a:lnTo>
                    <a:pt x="288411" y="5002"/>
                  </a:lnTo>
                  <a:lnTo>
                    <a:pt x="24003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6" name="object 16"/>
            <p:cNvSpPr/>
            <p:nvPr/>
          </p:nvSpPr>
          <p:spPr>
            <a:xfrm>
              <a:off x="1645920" y="3697224"/>
              <a:ext cx="480059" cy="492759"/>
            </a:xfrm>
            <a:custGeom>
              <a:avLst/>
              <a:gdLst/>
              <a:ahLst/>
              <a:cxnLst/>
              <a:rect l="l" t="t" r="r" b="b"/>
              <a:pathLst>
                <a:path w="480060" h="492760">
                  <a:moveTo>
                    <a:pt x="0" y="246125"/>
                  </a:moveTo>
                  <a:lnTo>
                    <a:pt x="4875" y="196534"/>
                  </a:lnTo>
                  <a:lnTo>
                    <a:pt x="18859" y="150340"/>
                  </a:lnTo>
                  <a:lnTo>
                    <a:pt x="40987" y="108532"/>
                  </a:lnTo>
                  <a:lnTo>
                    <a:pt x="70294" y="72104"/>
                  </a:lnTo>
                  <a:lnTo>
                    <a:pt x="105816" y="42045"/>
                  </a:lnTo>
                  <a:lnTo>
                    <a:pt x="146589" y="19347"/>
                  </a:lnTo>
                  <a:lnTo>
                    <a:pt x="191648" y="5002"/>
                  </a:lnTo>
                  <a:lnTo>
                    <a:pt x="240030" y="0"/>
                  </a:lnTo>
                  <a:lnTo>
                    <a:pt x="288411" y="5002"/>
                  </a:lnTo>
                  <a:lnTo>
                    <a:pt x="333470" y="19347"/>
                  </a:lnTo>
                  <a:lnTo>
                    <a:pt x="374243" y="42045"/>
                  </a:lnTo>
                  <a:lnTo>
                    <a:pt x="409765" y="72104"/>
                  </a:lnTo>
                  <a:lnTo>
                    <a:pt x="439072" y="108532"/>
                  </a:lnTo>
                  <a:lnTo>
                    <a:pt x="461200" y="150340"/>
                  </a:lnTo>
                  <a:lnTo>
                    <a:pt x="475184" y="196534"/>
                  </a:lnTo>
                  <a:lnTo>
                    <a:pt x="480060" y="246125"/>
                  </a:lnTo>
                  <a:lnTo>
                    <a:pt x="475184" y="295717"/>
                  </a:lnTo>
                  <a:lnTo>
                    <a:pt x="461200" y="341911"/>
                  </a:lnTo>
                  <a:lnTo>
                    <a:pt x="439072" y="383719"/>
                  </a:lnTo>
                  <a:lnTo>
                    <a:pt x="409765" y="420147"/>
                  </a:lnTo>
                  <a:lnTo>
                    <a:pt x="374243" y="450206"/>
                  </a:lnTo>
                  <a:lnTo>
                    <a:pt x="333470" y="472904"/>
                  </a:lnTo>
                  <a:lnTo>
                    <a:pt x="288411" y="487249"/>
                  </a:lnTo>
                  <a:lnTo>
                    <a:pt x="240030" y="492251"/>
                  </a:lnTo>
                  <a:lnTo>
                    <a:pt x="191648" y="487249"/>
                  </a:lnTo>
                  <a:lnTo>
                    <a:pt x="146589" y="472904"/>
                  </a:lnTo>
                  <a:lnTo>
                    <a:pt x="105816" y="450206"/>
                  </a:lnTo>
                  <a:lnTo>
                    <a:pt x="70294" y="420147"/>
                  </a:lnTo>
                  <a:lnTo>
                    <a:pt x="40987" y="383719"/>
                  </a:lnTo>
                  <a:lnTo>
                    <a:pt x="18859" y="341911"/>
                  </a:lnTo>
                  <a:lnTo>
                    <a:pt x="4875" y="295717"/>
                  </a:lnTo>
                  <a:lnTo>
                    <a:pt x="0" y="246125"/>
                  </a:lnTo>
                  <a:close/>
                </a:path>
              </a:pathLst>
            </a:custGeom>
            <a:ln w="60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3351403" y="3818890"/>
            <a:ext cx="11493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dirty="0">
                <a:solidFill>
                  <a:prstClr val="black"/>
                </a:solidFill>
                <a:latin typeface="Times New Roman"/>
                <a:cs typeface="Times New Roman"/>
              </a:rPr>
              <a:t>1</a:t>
            </a:r>
            <a:endParaRPr sz="14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3982021" y="1580261"/>
            <a:ext cx="1003300" cy="1332230"/>
            <a:chOff x="2458021" y="1580261"/>
            <a:chExt cx="1003300" cy="1332230"/>
          </a:xfrm>
        </p:grpSpPr>
        <p:sp>
          <p:nvSpPr>
            <p:cNvPr id="19" name="object 19"/>
            <p:cNvSpPr/>
            <p:nvPr/>
          </p:nvSpPr>
          <p:spPr>
            <a:xfrm>
              <a:off x="2462783" y="2077212"/>
              <a:ext cx="753745" cy="432434"/>
            </a:xfrm>
            <a:custGeom>
              <a:avLst/>
              <a:gdLst/>
              <a:ahLst/>
              <a:cxnLst/>
              <a:rect l="l" t="t" r="r" b="b"/>
              <a:pathLst>
                <a:path w="753744" h="432435">
                  <a:moveTo>
                    <a:pt x="0" y="431926"/>
                  </a:moveTo>
                  <a:lnTo>
                    <a:pt x="323215" y="0"/>
                  </a:lnTo>
                </a:path>
                <a:path w="753744" h="432435">
                  <a:moveTo>
                    <a:pt x="753491" y="365760"/>
                  </a:moveTo>
                  <a:lnTo>
                    <a:pt x="323088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0" name="object 20"/>
            <p:cNvSpPr/>
            <p:nvPr/>
          </p:nvSpPr>
          <p:spPr>
            <a:xfrm>
              <a:off x="2976371" y="2415539"/>
              <a:ext cx="481965" cy="494030"/>
            </a:xfrm>
            <a:custGeom>
              <a:avLst/>
              <a:gdLst/>
              <a:ahLst/>
              <a:cxnLst/>
              <a:rect l="l" t="t" r="r" b="b"/>
              <a:pathLst>
                <a:path w="481964" h="494030">
                  <a:moveTo>
                    <a:pt x="240791" y="0"/>
                  </a:moveTo>
                  <a:lnTo>
                    <a:pt x="192268" y="5014"/>
                  </a:lnTo>
                  <a:lnTo>
                    <a:pt x="147071" y="19395"/>
                  </a:lnTo>
                  <a:lnTo>
                    <a:pt x="106170" y="42152"/>
                  </a:lnTo>
                  <a:lnTo>
                    <a:pt x="70532" y="72294"/>
                  </a:lnTo>
                  <a:lnTo>
                    <a:pt x="41127" y="108830"/>
                  </a:lnTo>
                  <a:lnTo>
                    <a:pt x="18924" y="150768"/>
                  </a:lnTo>
                  <a:lnTo>
                    <a:pt x="4892" y="197118"/>
                  </a:lnTo>
                  <a:lnTo>
                    <a:pt x="0" y="246887"/>
                  </a:lnTo>
                  <a:lnTo>
                    <a:pt x="4892" y="296657"/>
                  </a:lnTo>
                  <a:lnTo>
                    <a:pt x="18924" y="343007"/>
                  </a:lnTo>
                  <a:lnTo>
                    <a:pt x="41127" y="384945"/>
                  </a:lnTo>
                  <a:lnTo>
                    <a:pt x="70532" y="421481"/>
                  </a:lnTo>
                  <a:lnTo>
                    <a:pt x="106170" y="451623"/>
                  </a:lnTo>
                  <a:lnTo>
                    <a:pt x="147071" y="474380"/>
                  </a:lnTo>
                  <a:lnTo>
                    <a:pt x="192268" y="488761"/>
                  </a:lnTo>
                  <a:lnTo>
                    <a:pt x="240791" y="493775"/>
                  </a:lnTo>
                  <a:lnTo>
                    <a:pt x="289315" y="488761"/>
                  </a:lnTo>
                  <a:lnTo>
                    <a:pt x="334512" y="474380"/>
                  </a:lnTo>
                  <a:lnTo>
                    <a:pt x="375413" y="451623"/>
                  </a:lnTo>
                  <a:lnTo>
                    <a:pt x="411051" y="421481"/>
                  </a:lnTo>
                  <a:lnTo>
                    <a:pt x="440456" y="384945"/>
                  </a:lnTo>
                  <a:lnTo>
                    <a:pt x="462659" y="343007"/>
                  </a:lnTo>
                  <a:lnTo>
                    <a:pt x="476691" y="296657"/>
                  </a:lnTo>
                  <a:lnTo>
                    <a:pt x="481583" y="246887"/>
                  </a:lnTo>
                  <a:lnTo>
                    <a:pt x="476691" y="197118"/>
                  </a:lnTo>
                  <a:lnTo>
                    <a:pt x="462659" y="150768"/>
                  </a:lnTo>
                  <a:lnTo>
                    <a:pt x="440456" y="108830"/>
                  </a:lnTo>
                  <a:lnTo>
                    <a:pt x="411051" y="72294"/>
                  </a:lnTo>
                  <a:lnTo>
                    <a:pt x="375413" y="42152"/>
                  </a:lnTo>
                  <a:lnTo>
                    <a:pt x="334512" y="19395"/>
                  </a:lnTo>
                  <a:lnTo>
                    <a:pt x="289315" y="5014"/>
                  </a:lnTo>
                  <a:lnTo>
                    <a:pt x="24079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2976371" y="2415539"/>
              <a:ext cx="481965" cy="494030"/>
            </a:xfrm>
            <a:custGeom>
              <a:avLst/>
              <a:gdLst/>
              <a:ahLst/>
              <a:cxnLst/>
              <a:rect l="l" t="t" r="r" b="b"/>
              <a:pathLst>
                <a:path w="481964" h="494030">
                  <a:moveTo>
                    <a:pt x="0" y="246887"/>
                  </a:moveTo>
                  <a:lnTo>
                    <a:pt x="4892" y="197118"/>
                  </a:lnTo>
                  <a:lnTo>
                    <a:pt x="18924" y="150768"/>
                  </a:lnTo>
                  <a:lnTo>
                    <a:pt x="41127" y="108830"/>
                  </a:lnTo>
                  <a:lnTo>
                    <a:pt x="70532" y="72294"/>
                  </a:lnTo>
                  <a:lnTo>
                    <a:pt x="106170" y="42152"/>
                  </a:lnTo>
                  <a:lnTo>
                    <a:pt x="147071" y="19395"/>
                  </a:lnTo>
                  <a:lnTo>
                    <a:pt x="192268" y="5014"/>
                  </a:lnTo>
                  <a:lnTo>
                    <a:pt x="240791" y="0"/>
                  </a:lnTo>
                  <a:lnTo>
                    <a:pt x="289315" y="5014"/>
                  </a:lnTo>
                  <a:lnTo>
                    <a:pt x="334512" y="19395"/>
                  </a:lnTo>
                  <a:lnTo>
                    <a:pt x="375413" y="42152"/>
                  </a:lnTo>
                  <a:lnTo>
                    <a:pt x="411051" y="72294"/>
                  </a:lnTo>
                  <a:lnTo>
                    <a:pt x="440456" y="108830"/>
                  </a:lnTo>
                  <a:lnTo>
                    <a:pt x="462659" y="150768"/>
                  </a:lnTo>
                  <a:lnTo>
                    <a:pt x="476691" y="197118"/>
                  </a:lnTo>
                  <a:lnTo>
                    <a:pt x="481583" y="246887"/>
                  </a:lnTo>
                  <a:lnTo>
                    <a:pt x="476691" y="296657"/>
                  </a:lnTo>
                  <a:lnTo>
                    <a:pt x="462659" y="343007"/>
                  </a:lnTo>
                  <a:lnTo>
                    <a:pt x="440456" y="384945"/>
                  </a:lnTo>
                  <a:lnTo>
                    <a:pt x="411051" y="421481"/>
                  </a:lnTo>
                  <a:lnTo>
                    <a:pt x="375413" y="451623"/>
                  </a:lnTo>
                  <a:lnTo>
                    <a:pt x="334512" y="474380"/>
                  </a:lnTo>
                  <a:lnTo>
                    <a:pt x="289315" y="488761"/>
                  </a:lnTo>
                  <a:lnTo>
                    <a:pt x="240791" y="493775"/>
                  </a:lnTo>
                  <a:lnTo>
                    <a:pt x="192268" y="488761"/>
                  </a:lnTo>
                  <a:lnTo>
                    <a:pt x="147071" y="474380"/>
                  </a:lnTo>
                  <a:lnTo>
                    <a:pt x="106170" y="451623"/>
                  </a:lnTo>
                  <a:lnTo>
                    <a:pt x="70532" y="421481"/>
                  </a:lnTo>
                  <a:lnTo>
                    <a:pt x="41127" y="384945"/>
                  </a:lnTo>
                  <a:lnTo>
                    <a:pt x="18924" y="343007"/>
                  </a:lnTo>
                  <a:lnTo>
                    <a:pt x="4892" y="296657"/>
                  </a:lnTo>
                  <a:lnTo>
                    <a:pt x="0" y="246887"/>
                  </a:lnTo>
                  <a:close/>
                </a:path>
              </a:pathLst>
            </a:custGeom>
            <a:ln w="60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2" name="object 22"/>
            <p:cNvSpPr/>
            <p:nvPr/>
          </p:nvSpPr>
          <p:spPr>
            <a:xfrm>
              <a:off x="2546603" y="1583436"/>
              <a:ext cx="480059" cy="494030"/>
            </a:xfrm>
            <a:custGeom>
              <a:avLst/>
              <a:gdLst/>
              <a:ahLst/>
              <a:cxnLst/>
              <a:rect l="l" t="t" r="r" b="b"/>
              <a:pathLst>
                <a:path w="480060" h="494030">
                  <a:moveTo>
                    <a:pt x="240029" y="0"/>
                  </a:moveTo>
                  <a:lnTo>
                    <a:pt x="191648" y="5014"/>
                  </a:lnTo>
                  <a:lnTo>
                    <a:pt x="146589" y="19395"/>
                  </a:lnTo>
                  <a:lnTo>
                    <a:pt x="105816" y="42152"/>
                  </a:lnTo>
                  <a:lnTo>
                    <a:pt x="70294" y="72294"/>
                  </a:lnTo>
                  <a:lnTo>
                    <a:pt x="40987" y="108830"/>
                  </a:lnTo>
                  <a:lnTo>
                    <a:pt x="18859" y="150768"/>
                  </a:lnTo>
                  <a:lnTo>
                    <a:pt x="4875" y="197118"/>
                  </a:lnTo>
                  <a:lnTo>
                    <a:pt x="0" y="246887"/>
                  </a:lnTo>
                  <a:lnTo>
                    <a:pt x="4875" y="296657"/>
                  </a:lnTo>
                  <a:lnTo>
                    <a:pt x="18859" y="343007"/>
                  </a:lnTo>
                  <a:lnTo>
                    <a:pt x="40987" y="384945"/>
                  </a:lnTo>
                  <a:lnTo>
                    <a:pt x="70294" y="421481"/>
                  </a:lnTo>
                  <a:lnTo>
                    <a:pt x="105816" y="451623"/>
                  </a:lnTo>
                  <a:lnTo>
                    <a:pt x="146589" y="474380"/>
                  </a:lnTo>
                  <a:lnTo>
                    <a:pt x="191648" y="488761"/>
                  </a:lnTo>
                  <a:lnTo>
                    <a:pt x="240029" y="493775"/>
                  </a:lnTo>
                  <a:lnTo>
                    <a:pt x="288411" y="488761"/>
                  </a:lnTo>
                  <a:lnTo>
                    <a:pt x="333470" y="474380"/>
                  </a:lnTo>
                  <a:lnTo>
                    <a:pt x="374243" y="451623"/>
                  </a:lnTo>
                  <a:lnTo>
                    <a:pt x="409765" y="421481"/>
                  </a:lnTo>
                  <a:lnTo>
                    <a:pt x="439072" y="384945"/>
                  </a:lnTo>
                  <a:lnTo>
                    <a:pt x="461200" y="343007"/>
                  </a:lnTo>
                  <a:lnTo>
                    <a:pt x="475184" y="296657"/>
                  </a:lnTo>
                  <a:lnTo>
                    <a:pt x="480059" y="246887"/>
                  </a:lnTo>
                  <a:lnTo>
                    <a:pt x="475184" y="197118"/>
                  </a:lnTo>
                  <a:lnTo>
                    <a:pt x="461200" y="150768"/>
                  </a:lnTo>
                  <a:lnTo>
                    <a:pt x="439072" y="108830"/>
                  </a:lnTo>
                  <a:lnTo>
                    <a:pt x="409765" y="72294"/>
                  </a:lnTo>
                  <a:lnTo>
                    <a:pt x="374243" y="42152"/>
                  </a:lnTo>
                  <a:lnTo>
                    <a:pt x="333470" y="19395"/>
                  </a:lnTo>
                  <a:lnTo>
                    <a:pt x="288411" y="5014"/>
                  </a:lnTo>
                  <a:lnTo>
                    <a:pt x="24002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3" name="object 23"/>
            <p:cNvSpPr/>
            <p:nvPr/>
          </p:nvSpPr>
          <p:spPr>
            <a:xfrm>
              <a:off x="2546603" y="1583436"/>
              <a:ext cx="480059" cy="494030"/>
            </a:xfrm>
            <a:custGeom>
              <a:avLst/>
              <a:gdLst/>
              <a:ahLst/>
              <a:cxnLst/>
              <a:rect l="l" t="t" r="r" b="b"/>
              <a:pathLst>
                <a:path w="480060" h="494030">
                  <a:moveTo>
                    <a:pt x="0" y="246887"/>
                  </a:moveTo>
                  <a:lnTo>
                    <a:pt x="4875" y="197118"/>
                  </a:lnTo>
                  <a:lnTo>
                    <a:pt x="18859" y="150768"/>
                  </a:lnTo>
                  <a:lnTo>
                    <a:pt x="40987" y="108830"/>
                  </a:lnTo>
                  <a:lnTo>
                    <a:pt x="70294" y="72294"/>
                  </a:lnTo>
                  <a:lnTo>
                    <a:pt x="105816" y="42152"/>
                  </a:lnTo>
                  <a:lnTo>
                    <a:pt x="146589" y="19395"/>
                  </a:lnTo>
                  <a:lnTo>
                    <a:pt x="191648" y="5014"/>
                  </a:lnTo>
                  <a:lnTo>
                    <a:pt x="240029" y="0"/>
                  </a:lnTo>
                  <a:lnTo>
                    <a:pt x="288411" y="5014"/>
                  </a:lnTo>
                  <a:lnTo>
                    <a:pt x="333470" y="19395"/>
                  </a:lnTo>
                  <a:lnTo>
                    <a:pt x="374243" y="42152"/>
                  </a:lnTo>
                  <a:lnTo>
                    <a:pt x="409765" y="72294"/>
                  </a:lnTo>
                  <a:lnTo>
                    <a:pt x="439072" y="108830"/>
                  </a:lnTo>
                  <a:lnTo>
                    <a:pt x="461200" y="150768"/>
                  </a:lnTo>
                  <a:lnTo>
                    <a:pt x="475184" y="197118"/>
                  </a:lnTo>
                  <a:lnTo>
                    <a:pt x="480059" y="246887"/>
                  </a:lnTo>
                  <a:lnTo>
                    <a:pt x="475184" y="296657"/>
                  </a:lnTo>
                  <a:lnTo>
                    <a:pt x="461200" y="343007"/>
                  </a:lnTo>
                  <a:lnTo>
                    <a:pt x="439072" y="384945"/>
                  </a:lnTo>
                  <a:lnTo>
                    <a:pt x="409765" y="421481"/>
                  </a:lnTo>
                  <a:lnTo>
                    <a:pt x="374243" y="451623"/>
                  </a:lnTo>
                  <a:lnTo>
                    <a:pt x="333470" y="474380"/>
                  </a:lnTo>
                  <a:lnTo>
                    <a:pt x="288411" y="488761"/>
                  </a:lnTo>
                  <a:lnTo>
                    <a:pt x="240029" y="493775"/>
                  </a:lnTo>
                  <a:lnTo>
                    <a:pt x="191648" y="488761"/>
                  </a:lnTo>
                  <a:lnTo>
                    <a:pt x="146589" y="474380"/>
                  </a:lnTo>
                  <a:lnTo>
                    <a:pt x="105816" y="451623"/>
                  </a:lnTo>
                  <a:lnTo>
                    <a:pt x="70294" y="421481"/>
                  </a:lnTo>
                  <a:lnTo>
                    <a:pt x="40987" y="384945"/>
                  </a:lnTo>
                  <a:lnTo>
                    <a:pt x="18859" y="343007"/>
                  </a:lnTo>
                  <a:lnTo>
                    <a:pt x="4875" y="296657"/>
                  </a:lnTo>
                  <a:lnTo>
                    <a:pt x="0" y="246887"/>
                  </a:lnTo>
                  <a:close/>
                </a:path>
              </a:pathLst>
            </a:custGeom>
            <a:ln w="60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3279394" y="3077083"/>
            <a:ext cx="36830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b="1" dirty="0">
                <a:solidFill>
                  <a:srgbClr val="C00000"/>
                </a:solidFill>
                <a:latin typeface="Times New Roman"/>
                <a:cs typeface="Times New Roman"/>
              </a:rPr>
              <a:t>.1004</a:t>
            </a:r>
            <a:endParaRPr sz="12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736594" y="3229483"/>
            <a:ext cx="36830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b="1" dirty="0">
                <a:solidFill>
                  <a:srgbClr val="C00000"/>
                </a:solidFill>
                <a:latin typeface="Times New Roman"/>
                <a:cs typeface="Times New Roman"/>
              </a:rPr>
              <a:t>.1004</a:t>
            </a:r>
            <a:endParaRPr sz="12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4427347" y="2848483"/>
            <a:ext cx="13970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dirty="0">
                <a:solidFill>
                  <a:prstClr val="black"/>
                </a:solidFill>
                <a:latin typeface="Times New Roman"/>
                <a:cs typeface="Times New Roman"/>
              </a:rPr>
              <a:t>.1</a:t>
            </a:r>
            <a:endParaRPr sz="12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4560823" y="3035934"/>
            <a:ext cx="13970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dirty="0">
                <a:solidFill>
                  <a:prstClr val="black"/>
                </a:solidFill>
                <a:latin typeface="Times New Roman"/>
                <a:cs typeface="Times New Roman"/>
              </a:rPr>
              <a:t>.1</a:t>
            </a:r>
            <a:endParaRPr sz="12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4117594" y="2238883"/>
            <a:ext cx="36830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b="1" dirty="0">
                <a:solidFill>
                  <a:prstClr val="black"/>
                </a:solidFill>
                <a:latin typeface="Times New Roman"/>
                <a:cs typeface="Times New Roman"/>
              </a:rPr>
              <a:t>.1095</a:t>
            </a:r>
            <a:endParaRPr sz="12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4829302" y="2938398"/>
            <a:ext cx="13970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dirty="0">
                <a:solidFill>
                  <a:prstClr val="black"/>
                </a:solidFill>
                <a:latin typeface="Times New Roman"/>
                <a:cs typeface="Times New Roman"/>
              </a:rPr>
              <a:t>.1</a:t>
            </a:r>
            <a:endParaRPr sz="12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2816226" y="2435225"/>
            <a:ext cx="488315" cy="500380"/>
            <a:chOff x="1292225" y="2435225"/>
            <a:chExt cx="488315" cy="500380"/>
          </a:xfrm>
        </p:grpSpPr>
        <p:sp>
          <p:nvSpPr>
            <p:cNvPr id="31" name="object 31"/>
            <p:cNvSpPr/>
            <p:nvPr/>
          </p:nvSpPr>
          <p:spPr>
            <a:xfrm>
              <a:off x="1295400" y="2438400"/>
              <a:ext cx="481965" cy="494030"/>
            </a:xfrm>
            <a:custGeom>
              <a:avLst/>
              <a:gdLst/>
              <a:ahLst/>
              <a:cxnLst/>
              <a:rect l="l" t="t" r="r" b="b"/>
              <a:pathLst>
                <a:path w="481964" h="494030">
                  <a:moveTo>
                    <a:pt x="240791" y="0"/>
                  </a:moveTo>
                  <a:lnTo>
                    <a:pt x="192268" y="5014"/>
                  </a:lnTo>
                  <a:lnTo>
                    <a:pt x="147071" y="19395"/>
                  </a:lnTo>
                  <a:lnTo>
                    <a:pt x="106170" y="42152"/>
                  </a:lnTo>
                  <a:lnTo>
                    <a:pt x="70532" y="72294"/>
                  </a:lnTo>
                  <a:lnTo>
                    <a:pt x="41127" y="108830"/>
                  </a:lnTo>
                  <a:lnTo>
                    <a:pt x="18924" y="150768"/>
                  </a:lnTo>
                  <a:lnTo>
                    <a:pt x="4892" y="197118"/>
                  </a:lnTo>
                  <a:lnTo>
                    <a:pt x="0" y="246887"/>
                  </a:lnTo>
                  <a:lnTo>
                    <a:pt x="4892" y="296657"/>
                  </a:lnTo>
                  <a:lnTo>
                    <a:pt x="18924" y="343007"/>
                  </a:lnTo>
                  <a:lnTo>
                    <a:pt x="41127" y="384945"/>
                  </a:lnTo>
                  <a:lnTo>
                    <a:pt x="70532" y="421481"/>
                  </a:lnTo>
                  <a:lnTo>
                    <a:pt x="106170" y="451623"/>
                  </a:lnTo>
                  <a:lnTo>
                    <a:pt x="147071" y="474380"/>
                  </a:lnTo>
                  <a:lnTo>
                    <a:pt x="192268" y="488761"/>
                  </a:lnTo>
                  <a:lnTo>
                    <a:pt x="240791" y="493775"/>
                  </a:lnTo>
                  <a:lnTo>
                    <a:pt x="289315" y="488761"/>
                  </a:lnTo>
                  <a:lnTo>
                    <a:pt x="334512" y="474380"/>
                  </a:lnTo>
                  <a:lnTo>
                    <a:pt x="375413" y="451623"/>
                  </a:lnTo>
                  <a:lnTo>
                    <a:pt x="411051" y="421481"/>
                  </a:lnTo>
                  <a:lnTo>
                    <a:pt x="440456" y="384945"/>
                  </a:lnTo>
                  <a:lnTo>
                    <a:pt x="462659" y="343007"/>
                  </a:lnTo>
                  <a:lnTo>
                    <a:pt x="476691" y="296657"/>
                  </a:lnTo>
                  <a:lnTo>
                    <a:pt x="481583" y="246887"/>
                  </a:lnTo>
                  <a:lnTo>
                    <a:pt x="476691" y="197118"/>
                  </a:lnTo>
                  <a:lnTo>
                    <a:pt x="462659" y="150768"/>
                  </a:lnTo>
                  <a:lnTo>
                    <a:pt x="440456" y="108830"/>
                  </a:lnTo>
                  <a:lnTo>
                    <a:pt x="411051" y="72294"/>
                  </a:lnTo>
                  <a:lnTo>
                    <a:pt x="375413" y="42152"/>
                  </a:lnTo>
                  <a:lnTo>
                    <a:pt x="334512" y="19395"/>
                  </a:lnTo>
                  <a:lnTo>
                    <a:pt x="289315" y="5014"/>
                  </a:lnTo>
                  <a:lnTo>
                    <a:pt x="24079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2" name="object 32"/>
            <p:cNvSpPr/>
            <p:nvPr/>
          </p:nvSpPr>
          <p:spPr>
            <a:xfrm>
              <a:off x="1295400" y="2438400"/>
              <a:ext cx="481965" cy="494030"/>
            </a:xfrm>
            <a:custGeom>
              <a:avLst/>
              <a:gdLst/>
              <a:ahLst/>
              <a:cxnLst/>
              <a:rect l="l" t="t" r="r" b="b"/>
              <a:pathLst>
                <a:path w="481964" h="494030">
                  <a:moveTo>
                    <a:pt x="0" y="246887"/>
                  </a:moveTo>
                  <a:lnTo>
                    <a:pt x="4892" y="197118"/>
                  </a:lnTo>
                  <a:lnTo>
                    <a:pt x="18924" y="150768"/>
                  </a:lnTo>
                  <a:lnTo>
                    <a:pt x="41127" y="108830"/>
                  </a:lnTo>
                  <a:lnTo>
                    <a:pt x="70532" y="72294"/>
                  </a:lnTo>
                  <a:lnTo>
                    <a:pt x="106170" y="42152"/>
                  </a:lnTo>
                  <a:lnTo>
                    <a:pt x="147071" y="19395"/>
                  </a:lnTo>
                  <a:lnTo>
                    <a:pt x="192268" y="5014"/>
                  </a:lnTo>
                  <a:lnTo>
                    <a:pt x="240791" y="0"/>
                  </a:lnTo>
                  <a:lnTo>
                    <a:pt x="289315" y="5014"/>
                  </a:lnTo>
                  <a:lnTo>
                    <a:pt x="334512" y="19395"/>
                  </a:lnTo>
                  <a:lnTo>
                    <a:pt x="375413" y="42152"/>
                  </a:lnTo>
                  <a:lnTo>
                    <a:pt x="411051" y="72294"/>
                  </a:lnTo>
                  <a:lnTo>
                    <a:pt x="440456" y="108830"/>
                  </a:lnTo>
                  <a:lnTo>
                    <a:pt x="462659" y="150768"/>
                  </a:lnTo>
                  <a:lnTo>
                    <a:pt x="476691" y="197118"/>
                  </a:lnTo>
                  <a:lnTo>
                    <a:pt x="481583" y="246887"/>
                  </a:lnTo>
                  <a:lnTo>
                    <a:pt x="476691" y="296657"/>
                  </a:lnTo>
                  <a:lnTo>
                    <a:pt x="462659" y="343007"/>
                  </a:lnTo>
                  <a:lnTo>
                    <a:pt x="440456" y="384945"/>
                  </a:lnTo>
                  <a:lnTo>
                    <a:pt x="411051" y="421481"/>
                  </a:lnTo>
                  <a:lnTo>
                    <a:pt x="375413" y="451623"/>
                  </a:lnTo>
                  <a:lnTo>
                    <a:pt x="334512" y="474380"/>
                  </a:lnTo>
                  <a:lnTo>
                    <a:pt x="289315" y="488761"/>
                  </a:lnTo>
                  <a:lnTo>
                    <a:pt x="240791" y="493775"/>
                  </a:lnTo>
                  <a:lnTo>
                    <a:pt x="192268" y="488761"/>
                  </a:lnTo>
                  <a:lnTo>
                    <a:pt x="147071" y="474380"/>
                  </a:lnTo>
                  <a:lnTo>
                    <a:pt x="106170" y="451623"/>
                  </a:lnTo>
                  <a:lnTo>
                    <a:pt x="70532" y="421481"/>
                  </a:lnTo>
                  <a:lnTo>
                    <a:pt x="41127" y="384945"/>
                  </a:lnTo>
                  <a:lnTo>
                    <a:pt x="18924" y="343007"/>
                  </a:lnTo>
                  <a:lnTo>
                    <a:pt x="4892" y="296657"/>
                  </a:lnTo>
                  <a:lnTo>
                    <a:pt x="0" y="246887"/>
                  </a:lnTo>
                  <a:close/>
                </a:path>
              </a:pathLst>
            </a:custGeom>
            <a:ln w="60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3001518" y="2560067"/>
            <a:ext cx="114935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400" dirty="0">
                <a:solidFill>
                  <a:prstClr val="black"/>
                </a:solidFill>
                <a:latin typeface="Times New Roman"/>
                <a:cs typeface="Times New Roman"/>
              </a:rPr>
              <a:t>1</a:t>
            </a:r>
            <a:endParaRPr sz="14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3229355" y="2077212"/>
            <a:ext cx="1080770" cy="433705"/>
          </a:xfrm>
          <a:custGeom>
            <a:avLst/>
            <a:gdLst/>
            <a:ahLst/>
            <a:cxnLst/>
            <a:rect l="l" t="t" r="r" b="b"/>
            <a:pathLst>
              <a:path w="1080770" h="433705">
                <a:moveTo>
                  <a:pt x="0" y="433704"/>
                </a:moveTo>
                <a:lnTo>
                  <a:pt x="108077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3507994" y="2009902"/>
            <a:ext cx="36068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b="1" dirty="0">
                <a:solidFill>
                  <a:prstClr val="black"/>
                </a:solidFill>
                <a:latin typeface="Times New Roman"/>
                <a:cs typeface="Times New Roman"/>
              </a:rPr>
              <a:t>.</a:t>
            </a:r>
            <a:r>
              <a:rPr sz="1200" b="1" spc="-60" dirty="0">
                <a:solidFill>
                  <a:prstClr val="black"/>
                </a:solidFill>
                <a:latin typeface="Times New Roman"/>
                <a:cs typeface="Times New Roman"/>
              </a:rPr>
              <a:t>1</a:t>
            </a:r>
            <a:r>
              <a:rPr sz="1200" b="1" dirty="0">
                <a:solidFill>
                  <a:prstClr val="black"/>
                </a:solidFill>
                <a:latin typeface="Times New Roman"/>
                <a:cs typeface="Times New Roman"/>
              </a:rPr>
              <a:t>172</a:t>
            </a:r>
            <a:endParaRPr sz="12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3965194" y="2848483"/>
            <a:ext cx="13970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b="1" dirty="0">
                <a:solidFill>
                  <a:srgbClr val="C00000"/>
                </a:solidFill>
                <a:latin typeface="Times New Roman"/>
                <a:cs typeface="Times New Roman"/>
              </a:rPr>
              <a:t>.1</a:t>
            </a:r>
            <a:endParaRPr sz="12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4498594" y="2009902"/>
            <a:ext cx="36830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b="1" dirty="0">
                <a:solidFill>
                  <a:prstClr val="black"/>
                </a:solidFill>
                <a:latin typeface="Times New Roman"/>
                <a:cs typeface="Times New Roman"/>
              </a:rPr>
              <a:t>.1095</a:t>
            </a:r>
            <a:endParaRPr sz="12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3708655" y="2542159"/>
            <a:ext cx="248285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400" b="1" dirty="0">
                <a:solidFill>
                  <a:srgbClr val="0000FF"/>
                </a:solidFill>
                <a:latin typeface="Times New Roman"/>
                <a:cs typeface="Times New Roman"/>
              </a:rPr>
              <a:t>.55</a:t>
            </a:r>
            <a:endParaRPr sz="14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4623055" y="2542159"/>
            <a:ext cx="248285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400" b="1" dirty="0">
                <a:solidFill>
                  <a:srgbClr val="0000FF"/>
                </a:solidFill>
                <a:latin typeface="Times New Roman"/>
                <a:cs typeface="Times New Roman"/>
              </a:rPr>
              <a:t>.55</a:t>
            </a:r>
            <a:endParaRPr sz="14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4117595" y="1703578"/>
            <a:ext cx="338455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400" b="1" dirty="0">
                <a:solidFill>
                  <a:srgbClr val="0000FF"/>
                </a:solidFill>
                <a:latin typeface="Times New Roman"/>
                <a:cs typeface="Times New Roman"/>
              </a:rPr>
              <a:t>.5</a:t>
            </a:r>
            <a:r>
              <a:rPr sz="1400" b="1" spc="5" dirty="0">
                <a:solidFill>
                  <a:srgbClr val="0000FF"/>
                </a:solidFill>
                <a:latin typeface="Times New Roman"/>
                <a:cs typeface="Times New Roman"/>
              </a:rPr>
              <a:t>5</a:t>
            </a:r>
            <a:r>
              <a:rPr sz="1400" b="1" dirty="0">
                <a:solidFill>
                  <a:srgbClr val="0000FF"/>
                </a:solidFill>
                <a:latin typeface="Times New Roman"/>
                <a:cs typeface="Times New Roman"/>
              </a:rPr>
              <a:t>2</a:t>
            </a:r>
            <a:endParaRPr sz="14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4803776" y="1398778"/>
            <a:ext cx="758825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400" b="1" spc="-135" dirty="0">
                <a:solidFill>
                  <a:srgbClr val="0000FF"/>
                </a:solidFill>
                <a:latin typeface="Times New Roman"/>
                <a:cs typeface="Times New Roman"/>
              </a:rPr>
              <a:t>T</a:t>
            </a:r>
            <a:r>
              <a:rPr sz="1400" b="1" dirty="0">
                <a:solidFill>
                  <a:srgbClr val="0000FF"/>
                </a:solidFill>
                <a:latin typeface="Times New Roman"/>
                <a:cs typeface="Times New Roman"/>
              </a:rPr>
              <a:t>ar</a:t>
            </a:r>
            <a:r>
              <a:rPr sz="1400" b="1" spc="5" dirty="0">
                <a:solidFill>
                  <a:srgbClr val="0000FF"/>
                </a:solidFill>
                <a:latin typeface="Times New Roman"/>
                <a:cs typeface="Times New Roman"/>
              </a:rPr>
              <a:t>g</a:t>
            </a:r>
            <a:r>
              <a:rPr sz="1400" b="1" dirty="0">
                <a:solidFill>
                  <a:srgbClr val="0000FF"/>
                </a:solidFill>
                <a:latin typeface="Times New Roman"/>
                <a:cs typeface="Times New Roman"/>
              </a:rPr>
              <a:t>et:</a:t>
            </a:r>
            <a:r>
              <a:rPr sz="1400" b="1" spc="-2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1400" b="1" spc="-5" dirty="0">
                <a:solidFill>
                  <a:srgbClr val="008000"/>
                </a:solidFill>
                <a:latin typeface="Times New Roman"/>
                <a:cs typeface="Times New Roman"/>
              </a:rPr>
              <a:t>.9</a:t>
            </a:r>
            <a:endParaRPr sz="14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grpSp>
        <p:nvGrpSpPr>
          <p:cNvPr id="42" name="object 42"/>
          <p:cNvGrpSpPr/>
          <p:nvPr/>
        </p:nvGrpSpPr>
        <p:grpSpPr>
          <a:xfrm>
            <a:off x="5979936" y="1789407"/>
            <a:ext cx="2893060" cy="224790"/>
            <a:chOff x="4455936" y="1789407"/>
            <a:chExt cx="2893060" cy="224790"/>
          </a:xfrm>
        </p:grpSpPr>
        <p:pic>
          <p:nvPicPr>
            <p:cNvPr id="43" name="object 4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55936" y="1789407"/>
              <a:ext cx="276414" cy="224258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4810912" y="1795868"/>
              <a:ext cx="293370" cy="160655"/>
            </a:xfrm>
            <a:custGeom>
              <a:avLst/>
              <a:gdLst/>
              <a:ahLst/>
              <a:cxnLst/>
              <a:rect l="l" t="t" r="r" b="b"/>
              <a:pathLst>
                <a:path w="293370" h="160655">
                  <a:moveTo>
                    <a:pt x="102425" y="111061"/>
                  </a:moveTo>
                  <a:lnTo>
                    <a:pt x="0" y="111061"/>
                  </a:lnTo>
                  <a:lnTo>
                    <a:pt x="0" y="126936"/>
                  </a:lnTo>
                  <a:lnTo>
                    <a:pt x="102425" y="126936"/>
                  </a:lnTo>
                  <a:lnTo>
                    <a:pt x="102425" y="111061"/>
                  </a:lnTo>
                  <a:close/>
                </a:path>
                <a:path w="293370" h="160655">
                  <a:moveTo>
                    <a:pt x="102425" y="80784"/>
                  </a:moveTo>
                  <a:lnTo>
                    <a:pt x="0" y="80784"/>
                  </a:lnTo>
                  <a:lnTo>
                    <a:pt x="0" y="96647"/>
                  </a:lnTo>
                  <a:lnTo>
                    <a:pt x="102425" y="96647"/>
                  </a:lnTo>
                  <a:lnTo>
                    <a:pt x="102425" y="80784"/>
                  </a:lnTo>
                  <a:close/>
                </a:path>
                <a:path w="293370" h="160655">
                  <a:moveTo>
                    <a:pt x="189407" y="144246"/>
                  </a:moveTo>
                  <a:lnTo>
                    <a:pt x="188010" y="141363"/>
                  </a:lnTo>
                  <a:lnTo>
                    <a:pt x="185204" y="138468"/>
                  </a:lnTo>
                  <a:lnTo>
                    <a:pt x="179578" y="135585"/>
                  </a:lnTo>
                  <a:lnTo>
                    <a:pt x="172567" y="135585"/>
                  </a:lnTo>
                  <a:lnTo>
                    <a:pt x="169760" y="137033"/>
                  </a:lnTo>
                  <a:lnTo>
                    <a:pt x="165557" y="141363"/>
                  </a:lnTo>
                  <a:lnTo>
                    <a:pt x="164147" y="144246"/>
                  </a:lnTo>
                  <a:lnTo>
                    <a:pt x="164147" y="151460"/>
                  </a:lnTo>
                  <a:lnTo>
                    <a:pt x="165557" y="154343"/>
                  </a:lnTo>
                  <a:lnTo>
                    <a:pt x="169760" y="158661"/>
                  </a:lnTo>
                  <a:lnTo>
                    <a:pt x="172567" y="160108"/>
                  </a:lnTo>
                  <a:lnTo>
                    <a:pt x="176771" y="160108"/>
                  </a:lnTo>
                  <a:lnTo>
                    <a:pt x="179578" y="160108"/>
                  </a:lnTo>
                  <a:lnTo>
                    <a:pt x="185204" y="157226"/>
                  </a:lnTo>
                  <a:lnTo>
                    <a:pt x="188010" y="154343"/>
                  </a:lnTo>
                  <a:lnTo>
                    <a:pt x="189407" y="151460"/>
                  </a:lnTo>
                  <a:lnTo>
                    <a:pt x="189407" y="144246"/>
                  </a:lnTo>
                  <a:close/>
                </a:path>
                <a:path w="293370" h="160655">
                  <a:moveTo>
                    <a:pt x="293217" y="1460"/>
                  </a:moveTo>
                  <a:lnTo>
                    <a:pt x="291820" y="0"/>
                  </a:lnTo>
                  <a:lnTo>
                    <a:pt x="290423" y="2895"/>
                  </a:lnTo>
                  <a:lnTo>
                    <a:pt x="289013" y="4330"/>
                  </a:lnTo>
                  <a:lnTo>
                    <a:pt x="287616" y="4330"/>
                  </a:lnTo>
                  <a:lnTo>
                    <a:pt x="286207" y="5765"/>
                  </a:lnTo>
                  <a:lnTo>
                    <a:pt x="234302" y="5765"/>
                  </a:lnTo>
                  <a:lnTo>
                    <a:pt x="211848" y="59131"/>
                  </a:lnTo>
                  <a:lnTo>
                    <a:pt x="210451" y="60591"/>
                  </a:lnTo>
                  <a:lnTo>
                    <a:pt x="210451" y="63461"/>
                  </a:lnTo>
                  <a:lnTo>
                    <a:pt x="214655" y="63461"/>
                  </a:lnTo>
                  <a:lnTo>
                    <a:pt x="222046" y="63982"/>
                  </a:lnTo>
                  <a:lnTo>
                    <a:pt x="259232" y="78232"/>
                  </a:lnTo>
                  <a:lnTo>
                    <a:pt x="276390" y="112509"/>
                  </a:lnTo>
                  <a:lnTo>
                    <a:pt x="275844" y="120650"/>
                  </a:lnTo>
                  <a:lnTo>
                    <a:pt x="274116" y="127838"/>
                  </a:lnTo>
                  <a:lnTo>
                    <a:pt x="271068" y="134213"/>
                  </a:lnTo>
                  <a:lnTo>
                    <a:pt x="266573" y="139915"/>
                  </a:lnTo>
                  <a:lnTo>
                    <a:pt x="260972" y="148564"/>
                  </a:lnTo>
                  <a:lnTo>
                    <a:pt x="252539" y="151460"/>
                  </a:lnTo>
                  <a:lnTo>
                    <a:pt x="241312" y="151460"/>
                  </a:lnTo>
                  <a:lnTo>
                    <a:pt x="235712" y="150012"/>
                  </a:lnTo>
                  <a:lnTo>
                    <a:pt x="228701" y="144246"/>
                  </a:lnTo>
                  <a:lnTo>
                    <a:pt x="223088" y="139915"/>
                  </a:lnTo>
                  <a:lnTo>
                    <a:pt x="217462" y="137033"/>
                  </a:lnTo>
                  <a:lnTo>
                    <a:pt x="209042" y="137033"/>
                  </a:lnTo>
                  <a:lnTo>
                    <a:pt x="204838" y="141363"/>
                  </a:lnTo>
                  <a:lnTo>
                    <a:pt x="203441" y="144246"/>
                  </a:lnTo>
                  <a:lnTo>
                    <a:pt x="203441" y="151460"/>
                  </a:lnTo>
                  <a:lnTo>
                    <a:pt x="207645" y="155778"/>
                  </a:lnTo>
                  <a:lnTo>
                    <a:pt x="214655" y="158661"/>
                  </a:lnTo>
                  <a:lnTo>
                    <a:pt x="218859" y="160108"/>
                  </a:lnTo>
                  <a:lnTo>
                    <a:pt x="231495" y="160108"/>
                  </a:lnTo>
                  <a:lnTo>
                    <a:pt x="274993" y="144246"/>
                  </a:lnTo>
                  <a:lnTo>
                    <a:pt x="291820" y="102412"/>
                  </a:lnTo>
                  <a:lnTo>
                    <a:pt x="291820" y="95199"/>
                  </a:lnTo>
                  <a:lnTo>
                    <a:pt x="290423" y="87985"/>
                  </a:lnTo>
                  <a:lnTo>
                    <a:pt x="287616" y="82219"/>
                  </a:lnTo>
                  <a:lnTo>
                    <a:pt x="284810" y="75006"/>
                  </a:lnTo>
                  <a:lnTo>
                    <a:pt x="248983" y="48552"/>
                  </a:lnTo>
                  <a:lnTo>
                    <a:pt x="235407" y="45212"/>
                  </a:lnTo>
                  <a:lnTo>
                    <a:pt x="227291" y="43268"/>
                  </a:lnTo>
                  <a:lnTo>
                    <a:pt x="237109" y="24523"/>
                  </a:lnTo>
                  <a:lnTo>
                    <a:pt x="283400" y="24523"/>
                  </a:lnTo>
                  <a:lnTo>
                    <a:pt x="284810" y="23088"/>
                  </a:lnTo>
                  <a:lnTo>
                    <a:pt x="293217" y="14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45" name="object 4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26598" y="1795864"/>
              <a:ext cx="89787" cy="160107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238842" y="1798757"/>
              <a:ext cx="98201" cy="155771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5358097" y="1798757"/>
              <a:ext cx="57785" cy="196215"/>
            </a:xfrm>
            <a:custGeom>
              <a:avLst/>
              <a:gdLst/>
              <a:ahLst/>
              <a:cxnLst/>
              <a:rect l="l" t="t" r="r" b="b"/>
              <a:pathLst>
                <a:path w="57785" h="196214">
                  <a:moveTo>
                    <a:pt x="54710" y="0"/>
                  </a:moveTo>
                  <a:lnTo>
                    <a:pt x="22437" y="28838"/>
                  </a:lnTo>
                  <a:lnTo>
                    <a:pt x="1336" y="79142"/>
                  </a:lnTo>
                  <a:lnTo>
                    <a:pt x="0" y="98076"/>
                  </a:lnTo>
                  <a:lnTo>
                    <a:pt x="1577" y="117255"/>
                  </a:lnTo>
                  <a:lnTo>
                    <a:pt x="14198" y="153450"/>
                  </a:lnTo>
                  <a:lnTo>
                    <a:pt x="40509" y="186422"/>
                  </a:lnTo>
                  <a:lnTo>
                    <a:pt x="54710" y="196158"/>
                  </a:lnTo>
                  <a:lnTo>
                    <a:pt x="57514" y="191831"/>
                  </a:lnTo>
                  <a:lnTo>
                    <a:pt x="45945" y="182952"/>
                  </a:lnTo>
                  <a:lnTo>
                    <a:pt x="36477" y="171638"/>
                  </a:lnTo>
                  <a:lnTo>
                    <a:pt x="21999" y="132513"/>
                  </a:lnTo>
                  <a:lnTo>
                    <a:pt x="19632" y="95192"/>
                  </a:lnTo>
                  <a:lnTo>
                    <a:pt x="20421" y="75949"/>
                  </a:lnTo>
                  <a:lnTo>
                    <a:pt x="32272" y="31732"/>
                  </a:lnTo>
                  <a:lnTo>
                    <a:pt x="57514" y="4330"/>
                  </a:lnTo>
                  <a:lnTo>
                    <a:pt x="5471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48" name="object 4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45080" y="1798757"/>
              <a:ext cx="430726" cy="196158"/>
            </a:xfrm>
            <a:prstGeom prst="rect">
              <a:avLst/>
            </a:prstGeom>
          </p:spPr>
        </p:pic>
        <p:sp>
          <p:nvSpPr>
            <p:cNvPr id="49" name="object 49"/>
            <p:cNvSpPr/>
            <p:nvPr/>
          </p:nvSpPr>
          <p:spPr>
            <a:xfrm>
              <a:off x="5895429" y="1795868"/>
              <a:ext cx="558800" cy="199390"/>
            </a:xfrm>
            <a:custGeom>
              <a:avLst/>
              <a:gdLst/>
              <a:ahLst/>
              <a:cxnLst/>
              <a:rect l="l" t="t" r="r" b="b"/>
              <a:pathLst>
                <a:path w="558800" h="199389">
                  <a:moveTo>
                    <a:pt x="57543" y="7226"/>
                  </a:moveTo>
                  <a:lnTo>
                    <a:pt x="22466" y="31737"/>
                  </a:lnTo>
                  <a:lnTo>
                    <a:pt x="1346" y="82042"/>
                  </a:lnTo>
                  <a:lnTo>
                    <a:pt x="0" y="100977"/>
                  </a:lnTo>
                  <a:lnTo>
                    <a:pt x="1587" y="120154"/>
                  </a:lnTo>
                  <a:lnTo>
                    <a:pt x="14224" y="156349"/>
                  </a:lnTo>
                  <a:lnTo>
                    <a:pt x="41046" y="189318"/>
                  </a:lnTo>
                  <a:lnTo>
                    <a:pt x="54737" y="199059"/>
                  </a:lnTo>
                  <a:lnTo>
                    <a:pt x="57543" y="194729"/>
                  </a:lnTo>
                  <a:lnTo>
                    <a:pt x="46748" y="185851"/>
                  </a:lnTo>
                  <a:lnTo>
                    <a:pt x="37541" y="174536"/>
                  </a:lnTo>
                  <a:lnTo>
                    <a:pt x="22021" y="135407"/>
                  </a:lnTo>
                  <a:lnTo>
                    <a:pt x="19659" y="98082"/>
                  </a:lnTo>
                  <a:lnTo>
                    <a:pt x="20447" y="78841"/>
                  </a:lnTo>
                  <a:lnTo>
                    <a:pt x="32283" y="34632"/>
                  </a:lnTo>
                  <a:lnTo>
                    <a:pt x="49644" y="13931"/>
                  </a:lnTo>
                  <a:lnTo>
                    <a:pt x="57543" y="7226"/>
                  </a:lnTo>
                  <a:close/>
                </a:path>
                <a:path w="558800" h="199389">
                  <a:moveTo>
                    <a:pt x="112242" y="144246"/>
                  </a:moveTo>
                  <a:lnTo>
                    <a:pt x="110845" y="141363"/>
                  </a:lnTo>
                  <a:lnTo>
                    <a:pt x="108038" y="138468"/>
                  </a:lnTo>
                  <a:lnTo>
                    <a:pt x="102438" y="135585"/>
                  </a:lnTo>
                  <a:lnTo>
                    <a:pt x="95415" y="135585"/>
                  </a:lnTo>
                  <a:lnTo>
                    <a:pt x="92621" y="137033"/>
                  </a:lnTo>
                  <a:lnTo>
                    <a:pt x="88404" y="141363"/>
                  </a:lnTo>
                  <a:lnTo>
                    <a:pt x="87007" y="144246"/>
                  </a:lnTo>
                  <a:lnTo>
                    <a:pt x="87007" y="151460"/>
                  </a:lnTo>
                  <a:lnTo>
                    <a:pt x="89814" y="157226"/>
                  </a:lnTo>
                  <a:lnTo>
                    <a:pt x="95415" y="160108"/>
                  </a:lnTo>
                  <a:lnTo>
                    <a:pt x="99631" y="160108"/>
                  </a:lnTo>
                  <a:lnTo>
                    <a:pt x="102438" y="160108"/>
                  </a:lnTo>
                  <a:lnTo>
                    <a:pt x="108038" y="157226"/>
                  </a:lnTo>
                  <a:lnTo>
                    <a:pt x="110845" y="154343"/>
                  </a:lnTo>
                  <a:lnTo>
                    <a:pt x="112242" y="151460"/>
                  </a:lnTo>
                  <a:lnTo>
                    <a:pt x="112242" y="144246"/>
                  </a:lnTo>
                  <a:close/>
                </a:path>
                <a:path w="558800" h="199389">
                  <a:moveTo>
                    <a:pt x="221615" y="65278"/>
                  </a:moveTo>
                  <a:lnTo>
                    <a:pt x="209067" y="23088"/>
                  </a:lnTo>
                  <a:lnTo>
                    <a:pt x="200634" y="13500"/>
                  </a:lnTo>
                  <a:lnTo>
                    <a:pt x="200634" y="62026"/>
                  </a:lnTo>
                  <a:lnTo>
                    <a:pt x="200634" y="69227"/>
                  </a:lnTo>
                  <a:lnTo>
                    <a:pt x="199237" y="73558"/>
                  </a:lnTo>
                  <a:lnTo>
                    <a:pt x="199237" y="82219"/>
                  </a:lnTo>
                  <a:lnTo>
                    <a:pt x="195021" y="86550"/>
                  </a:lnTo>
                  <a:lnTo>
                    <a:pt x="189420" y="89433"/>
                  </a:lnTo>
                  <a:lnTo>
                    <a:pt x="185204" y="92316"/>
                  </a:lnTo>
                  <a:lnTo>
                    <a:pt x="179603" y="93764"/>
                  </a:lnTo>
                  <a:lnTo>
                    <a:pt x="175387" y="93764"/>
                  </a:lnTo>
                  <a:lnTo>
                    <a:pt x="167741" y="92925"/>
                  </a:lnTo>
                  <a:lnTo>
                    <a:pt x="146431" y="57442"/>
                  </a:lnTo>
                  <a:lnTo>
                    <a:pt x="145923" y="49060"/>
                  </a:lnTo>
                  <a:lnTo>
                    <a:pt x="146431" y="39878"/>
                  </a:lnTo>
                  <a:lnTo>
                    <a:pt x="162775" y="10096"/>
                  </a:lnTo>
                  <a:lnTo>
                    <a:pt x="169786" y="10096"/>
                  </a:lnTo>
                  <a:lnTo>
                    <a:pt x="198526" y="41109"/>
                  </a:lnTo>
                  <a:lnTo>
                    <a:pt x="200634" y="62026"/>
                  </a:lnTo>
                  <a:lnTo>
                    <a:pt x="200634" y="13500"/>
                  </a:lnTo>
                  <a:lnTo>
                    <a:pt x="195986" y="10096"/>
                  </a:lnTo>
                  <a:lnTo>
                    <a:pt x="193268" y="8115"/>
                  </a:lnTo>
                  <a:lnTo>
                    <a:pt x="183019" y="4229"/>
                  </a:lnTo>
                  <a:lnTo>
                    <a:pt x="171183" y="2895"/>
                  </a:lnTo>
                  <a:lnTo>
                    <a:pt x="161988" y="3949"/>
                  </a:lnTo>
                  <a:lnTo>
                    <a:pt x="129451" y="36068"/>
                  </a:lnTo>
                  <a:lnTo>
                    <a:pt x="126288" y="57696"/>
                  </a:lnTo>
                  <a:lnTo>
                    <a:pt x="126834" y="67144"/>
                  </a:lnTo>
                  <a:lnTo>
                    <a:pt x="148729" y="100609"/>
                  </a:lnTo>
                  <a:lnTo>
                    <a:pt x="165569" y="103860"/>
                  </a:lnTo>
                  <a:lnTo>
                    <a:pt x="172593" y="103860"/>
                  </a:lnTo>
                  <a:lnTo>
                    <a:pt x="176796" y="102412"/>
                  </a:lnTo>
                  <a:lnTo>
                    <a:pt x="183807" y="100977"/>
                  </a:lnTo>
                  <a:lnTo>
                    <a:pt x="189420" y="98082"/>
                  </a:lnTo>
                  <a:lnTo>
                    <a:pt x="195021" y="93764"/>
                  </a:lnTo>
                  <a:lnTo>
                    <a:pt x="199237" y="90881"/>
                  </a:lnTo>
                  <a:lnTo>
                    <a:pt x="182054" y="128016"/>
                  </a:lnTo>
                  <a:lnTo>
                    <a:pt x="171183" y="139915"/>
                  </a:lnTo>
                  <a:lnTo>
                    <a:pt x="166979" y="145681"/>
                  </a:lnTo>
                  <a:lnTo>
                    <a:pt x="158546" y="150012"/>
                  </a:lnTo>
                  <a:lnTo>
                    <a:pt x="150126" y="152895"/>
                  </a:lnTo>
                  <a:lnTo>
                    <a:pt x="144526" y="155778"/>
                  </a:lnTo>
                  <a:lnTo>
                    <a:pt x="138912" y="157226"/>
                  </a:lnTo>
                  <a:lnTo>
                    <a:pt x="131902" y="158661"/>
                  </a:lnTo>
                  <a:lnTo>
                    <a:pt x="131902" y="162991"/>
                  </a:lnTo>
                  <a:lnTo>
                    <a:pt x="172783" y="152577"/>
                  </a:lnTo>
                  <a:lnTo>
                    <a:pt x="203060" y="125920"/>
                  </a:lnTo>
                  <a:lnTo>
                    <a:pt x="219024" y="90881"/>
                  </a:lnTo>
                  <a:lnTo>
                    <a:pt x="221589" y="69227"/>
                  </a:lnTo>
                  <a:lnTo>
                    <a:pt x="221615" y="65278"/>
                  </a:lnTo>
                  <a:close/>
                </a:path>
                <a:path w="558800" h="199389">
                  <a:moveTo>
                    <a:pt x="378828" y="96647"/>
                  </a:moveTo>
                  <a:lnTo>
                    <a:pt x="276402" y="96647"/>
                  </a:lnTo>
                  <a:lnTo>
                    <a:pt x="276402" y="111061"/>
                  </a:lnTo>
                  <a:lnTo>
                    <a:pt x="378828" y="111061"/>
                  </a:lnTo>
                  <a:lnTo>
                    <a:pt x="378828" y="96647"/>
                  </a:lnTo>
                  <a:close/>
                </a:path>
                <a:path w="558800" h="199389">
                  <a:moveTo>
                    <a:pt x="454520" y="144246"/>
                  </a:moveTo>
                  <a:lnTo>
                    <a:pt x="453212" y="141363"/>
                  </a:lnTo>
                  <a:lnTo>
                    <a:pt x="450405" y="138468"/>
                  </a:lnTo>
                  <a:lnTo>
                    <a:pt x="444792" y="135585"/>
                  </a:lnTo>
                  <a:lnTo>
                    <a:pt x="437692" y="135585"/>
                  </a:lnTo>
                  <a:lnTo>
                    <a:pt x="434886" y="137033"/>
                  </a:lnTo>
                  <a:lnTo>
                    <a:pt x="433578" y="138468"/>
                  </a:lnTo>
                  <a:lnTo>
                    <a:pt x="430771" y="141363"/>
                  </a:lnTo>
                  <a:lnTo>
                    <a:pt x="429272" y="144246"/>
                  </a:lnTo>
                  <a:lnTo>
                    <a:pt x="429272" y="151460"/>
                  </a:lnTo>
                  <a:lnTo>
                    <a:pt x="430771" y="154343"/>
                  </a:lnTo>
                  <a:lnTo>
                    <a:pt x="433578" y="157226"/>
                  </a:lnTo>
                  <a:lnTo>
                    <a:pt x="434886" y="158661"/>
                  </a:lnTo>
                  <a:lnTo>
                    <a:pt x="437692" y="160108"/>
                  </a:lnTo>
                  <a:lnTo>
                    <a:pt x="441985" y="160108"/>
                  </a:lnTo>
                  <a:lnTo>
                    <a:pt x="444792" y="160108"/>
                  </a:lnTo>
                  <a:lnTo>
                    <a:pt x="450405" y="157226"/>
                  </a:lnTo>
                  <a:lnTo>
                    <a:pt x="453212" y="154343"/>
                  </a:lnTo>
                  <a:lnTo>
                    <a:pt x="454520" y="151460"/>
                  </a:lnTo>
                  <a:lnTo>
                    <a:pt x="454520" y="144246"/>
                  </a:lnTo>
                  <a:close/>
                </a:path>
                <a:path w="558800" h="199389">
                  <a:moveTo>
                    <a:pt x="558469" y="1460"/>
                  </a:moveTo>
                  <a:lnTo>
                    <a:pt x="556983" y="0"/>
                  </a:lnTo>
                  <a:lnTo>
                    <a:pt x="555675" y="2895"/>
                  </a:lnTo>
                  <a:lnTo>
                    <a:pt x="554177" y="4330"/>
                  </a:lnTo>
                  <a:lnTo>
                    <a:pt x="552869" y="4330"/>
                  </a:lnTo>
                  <a:lnTo>
                    <a:pt x="551370" y="5765"/>
                  </a:lnTo>
                  <a:lnTo>
                    <a:pt x="500888" y="5765"/>
                  </a:lnTo>
                  <a:lnTo>
                    <a:pt x="476948" y="59131"/>
                  </a:lnTo>
                  <a:lnTo>
                    <a:pt x="476948" y="60591"/>
                  </a:lnTo>
                  <a:lnTo>
                    <a:pt x="475640" y="60591"/>
                  </a:lnTo>
                  <a:lnTo>
                    <a:pt x="475640" y="63461"/>
                  </a:lnTo>
                  <a:lnTo>
                    <a:pt x="479755" y="63461"/>
                  </a:lnTo>
                  <a:lnTo>
                    <a:pt x="487210" y="63982"/>
                  </a:lnTo>
                  <a:lnTo>
                    <a:pt x="524446" y="78232"/>
                  </a:lnTo>
                  <a:lnTo>
                    <a:pt x="541642" y="112509"/>
                  </a:lnTo>
                  <a:lnTo>
                    <a:pt x="541096" y="120650"/>
                  </a:lnTo>
                  <a:lnTo>
                    <a:pt x="539356" y="127838"/>
                  </a:lnTo>
                  <a:lnTo>
                    <a:pt x="536282" y="134213"/>
                  </a:lnTo>
                  <a:lnTo>
                    <a:pt x="531736" y="139915"/>
                  </a:lnTo>
                  <a:lnTo>
                    <a:pt x="526122" y="148564"/>
                  </a:lnTo>
                  <a:lnTo>
                    <a:pt x="517715" y="151460"/>
                  </a:lnTo>
                  <a:lnTo>
                    <a:pt x="506501" y="151460"/>
                  </a:lnTo>
                  <a:lnTo>
                    <a:pt x="500888" y="150012"/>
                  </a:lnTo>
                  <a:lnTo>
                    <a:pt x="493776" y="144246"/>
                  </a:lnTo>
                  <a:lnTo>
                    <a:pt x="488175" y="139915"/>
                  </a:lnTo>
                  <a:lnTo>
                    <a:pt x="468541" y="144246"/>
                  </a:lnTo>
                  <a:lnTo>
                    <a:pt x="468541" y="151460"/>
                  </a:lnTo>
                  <a:lnTo>
                    <a:pt x="472833" y="155778"/>
                  </a:lnTo>
                  <a:lnTo>
                    <a:pt x="479755" y="158661"/>
                  </a:lnTo>
                  <a:lnTo>
                    <a:pt x="484060" y="160108"/>
                  </a:lnTo>
                  <a:lnTo>
                    <a:pt x="496582" y="160108"/>
                  </a:lnTo>
                  <a:lnTo>
                    <a:pt x="540156" y="144246"/>
                  </a:lnTo>
                  <a:lnTo>
                    <a:pt x="556983" y="102412"/>
                  </a:lnTo>
                  <a:lnTo>
                    <a:pt x="556983" y="95199"/>
                  </a:lnTo>
                  <a:lnTo>
                    <a:pt x="555675" y="87985"/>
                  </a:lnTo>
                  <a:lnTo>
                    <a:pt x="552869" y="82219"/>
                  </a:lnTo>
                  <a:lnTo>
                    <a:pt x="550062" y="75006"/>
                  </a:lnTo>
                  <a:lnTo>
                    <a:pt x="519214" y="50495"/>
                  </a:lnTo>
                  <a:lnTo>
                    <a:pt x="514451" y="48552"/>
                  </a:lnTo>
                  <a:lnTo>
                    <a:pt x="508508" y="46875"/>
                  </a:lnTo>
                  <a:lnTo>
                    <a:pt x="492467" y="43268"/>
                  </a:lnTo>
                  <a:lnTo>
                    <a:pt x="502386" y="24523"/>
                  </a:lnTo>
                  <a:lnTo>
                    <a:pt x="548563" y="24523"/>
                  </a:lnTo>
                  <a:lnTo>
                    <a:pt x="550062" y="23088"/>
                  </a:lnTo>
                  <a:lnTo>
                    <a:pt x="558469" y="14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50" name="object 5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476348" y="1795864"/>
              <a:ext cx="89750" cy="160107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588536" y="1798757"/>
              <a:ext cx="98164" cy="155771"/>
            </a:xfrm>
            <a:prstGeom prst="rect">
              <a:avLst/>
            </a:prstGeom>
          </p:spPr>
        </p:pic>
        <p:sp>
          <p:nvSpPr>
            <p:cNvPr id="52" name="object 52"/>
            <p:cNvSpPr/>
            <p:nvPr/>
          </p:nvSpPr>
          <p:spPr>
            <a:xfrm>
              <a:off x="6706324" y="1798764"/>
              <a:ext cx="417195" cy="196215"/>
            </a:xfrm>
            <a:custGeom>
              <a:avLst/>
              <a:gdLst/>
              <a:ahLst/>
              <a:cxnLst/>
              <a:rect l="l" t="t" r="r" b="b"/>
              <a:pathLst>
                <a:path w="417195" h="196214">
                  <a:moveTo>
                    <a:pt x="57594" y="98082"/>
                  </a:moveTo>
                  <a:lnTo>
                    <a:pt x="45123" y="45948"/>
                  </a:lnTo>
                  <a:lnTo>
                    <a:pt x="19469" y="12433"/>
                  </a:lnTo>
                  <a:lnTo>
                    <a:pt x="2806" y="0"/>
                  </a:lnTo>
                  <a:lnTo>
                    <a:pt x="0" y="4330"/>
                  </a:lnTo>
                  <a:lnTo>
                    <a:pt x="10820" y="12941"/>
                  </a:lnTo>
                  <a:lnTo>
                    <a:pt x="19888" y="23444"/>
                  </a:lnTo>
                  <a:lnTo>
                    <a:pt x="34963" y="59791"/>
                  </a:lnTo>
                  <a:lnTo>
                    <a:pt x="37960" y="100965"/>
                  </a:lnTo>
                  <a:lnTo>
                    <a:pt x="37160" y="120434"/>
                  </a:lnTo>
                  <a:lnTo>
                    <a:pt x="25247" y="165874"/>
                  </a:lnTo>
                  <a:lnTo>
                    <a:pt x="0" y="191833"/>
                  </a:lnTo>
                  <a:lnTo>
                    <a:pt x="2806" y="196164"/>
                  </a:lnTo>
                  <a:lnTo>
                    <a:pt x="36258" y="165150"/>
                  </a:lnTo>
                  <a:lnTo>
                    <a:pt x="53289" y="129806"/>
                  </a:lnTo>
                  <a:lnTo>
                    <a:pt x="57315" y="106476"/>
                  </a:lnTo>
                  <a:lnTo>
                    <a:pt x="57594" y="98082"/>
                  </a:lnTo>
                  <a:close/>
                </a:path>
                <a:path w="417195" h="196214">
                  <a:moveTo>
                    <a:pt x="220268" y="108165"/>
                  </a:moveTo>
                  <a:lnTo>
                    <a:pt x="116497" y="108165"/>
                  </a:lnTo>
                  <a:lnTo>
                    <a:pt x="116497" y="124040"/>
                  </a:lnTo>
                  <a:lnTo>
                    <a:pt x="220268" y="124040"/>
                  </a:lnTo>
                  <a:lnTo>
                    <a:pt x="220268" y="108165"/>
                  </a:lnTo>
                  <a:close/>
                </a:path>
                <a:path w="417195" h="196214">
                  <a:moveTo>
                    <a:pt x="220268" y="77889"/>
                  </a:moveTo>
                  <a:lnTo>
                    <a:pt x="116497" y="77889"/>
                  </a:lnTo>
                  <a:lnTo>
                    <a:pt x="116497" y="93751"/>
                  </a:lnTo>
                  <a:lnTo>
                    <a:pt x="220268" y="93751"/>
                  </a:lnTo>
                  <a:lnTo>
                    <a:pt x="220268" y="77889"/>
                  </a:lnTo>
                  <a:close/>
                </a:path>
                <a:path w="417195" h="196214">
                  <a:moveTo>
                    <a:pt x="305904" y="141351"/>
                  </a:moveTo>
                  <a:lnTo>
                    <a:pt x="304596" y="138468"/>
                  </a:lnTo>
                  <a:lnTo>
                    <a:pt x="303098" y="135572"/>
                  </a:lnTo>
                  <a:lnTo>
                    <a:pt x="297484" y="132689"/>
                  </a:lnTo>
                  <a:lnTo>
                    <a:pt x="290563" y="132689"/>
                  </a:lnTo>
                  <a:lnTo>
                    <a:pt x="284962" y="135572"/>
                  </a:lnTo>
                  <a:lnTo>
                    <a:pt x="282155" y="138468"/>
                  </a:lnTo>
                  <a:lnTo>
                    <a:pt x="282155" y="151447"/>
                  </a:lnTo>
                  <a:lnTo>
                    <a:pt x="284962" y="154330"/>
                  </a:lnTo>
                  <a:lnTo>
                    <a:pt x="290563" y="157213"/>
                  </a:lnTo>
                  <a:lnTo>
                    <a:pt x="293370" y="157213"/>
                  </a:lnTo>
                  <a:lnTo>
                    <a:pt x="297484" y="157213"/>
                  </a:lnTo>
                  <a:lnTo>
                    <a:pt x="303098" y="154330"/>
                  </a:lnTo>
                  <a:lnTo>
                    <a:pt x="304596" y="151447"/>
                  </a:lnTo>
                  <a:lnTo>
                    <a:pt x="305904" y="148564"/>
                  </a:lnTo>
                  <a:lnTo>
                    <a:pt x="305904" y="141351"/>
                  </a:lnTo>
                  <a:close/>
                </a:path>
                <a:path w="417195" h="196214">
                  <a:moveTo>
                    <a:pt x="416775" y="77889"/>
                  </a:moveTo>
                  <a:lnTo>
                    <a:pt x="410235" y="38735"/>
                  </a:lnTo>
                  <a:lnTo>
                    <a:pt x="394322" y="13106"/>
                  </a:lnTo>
                  <a:lnTo>
                    <a:pt x="394322" y="82207"/>
                  </a:lnTo>
                  <a:lnTo>
                    <a:pt x="394042" y="96989"/>
                  </a:lnTo>
                  <a:lnTo>
                    <a:pt x="385013" y="140487"/>
                  </a:lnTo>
                  <a:lnTo>
                    <a:pt x="367601" y="151447"/>
                  </a:lnTo>
                  <a:lnTo>
                    <a:pt x="358114" y="149567"/>
                  </a:lnTo>
                  <a:lnTo>
                    <a:pt x="339204" y="114261"/>
                  </a:lnTo>
                  <a:lnTo>
                    <a:pt x="336842" y="77889"/>
                  </a:lnTo>
                  <a:lnTo>
                    <a:pt x="337032" y="68935"/>
                  </a:lnTo>
                  <a:lnTo>
                    <a:pt x="344944" y="24244"/>
                  </a:lnTo>
                  <a:lnTo>
                    <a:pt x="366293" y="7200"/>
                  </a:lnTo>
                  <a:lnTo>
                    <a:pt x="374916" y="9093"/>
                  </a:lnTo>
                  <a:lnTo>
                    <a:pt x="393153" y="45885"/>
                  </a:lnTo>
                  <a:lnTo>
                    <a:pt x="394322" y="82207"/>
                  </a:lnTo>
                  <a:lnTo>
                    <a:pt x="394322" y="13106"/>
                  </a:lnTo>
                  <a:lnTo>
                    <a:pt x="388518" y="7924"/>
                  </a:lnTo>
                  <a:lnTo>
                    <a:pt x="386981" y="7200"/>
                  </a:lnTo>
                  <a:lnTo>
                    <a:pt x="378142" y="3060"/>
                  </a:lnTo>
                  <a:lnTo>
                    <a:pt x="366293" y="1435"/>
                  </a:lnTo>
                  <a:lnTo>
                    <a:pt x="353377" y="3086"/>
                  </a:lnTo>
                  <a:lnTo>
                    <a:pt x="321094" y="39979"/>
                  </a:lnTo>
                  <a:lnTo>
                    <a:pt x="315861" y="77889"/>
                  </a:lnTo>
                  <a:lnTo>
                    <a:pt x="315874" y="80772"/>
                  </a:lnTo>
                  <a:lnTo>
                    <a:pt x="323469" y="125374"/>
                  </a:lnTo>
                  <a:lnTo>
                    <a:pt x="355422" y="155879"/>
                  </a:lnTo>
                  <a:lnTo>
                    <a:pt x="366293" y="157213"/>
                  </a:lnTo>
                  <a:lnTo>
                    <a:pt x="380720" y="154800"/>
                  </a:lnTo>
                  <a:lnTo>
                    <a:pt x="409676" y="119710"/>
                  </a:lnTo>
                  <a:lnTo>
                    <a:pt x="416280" y="88684"/>
                  </a:lnTo>
                  <a:lnTo>
                    <a:pt x="416775" y="7788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53" name="object 5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144052" y="1798757"/>
              <a:ext cx="87132" cy="157213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252126" y="1797320"/>
              <a:ext cx="96855" cy="158651"/>
            </a:xfrm>
            <a:prstGeom prst="rect">
              <a:avLst/>
            </a:prstGeom>
          </p:spPr>
        </p:pic>
      </p:grpSp>
      <p:sp>
        <p:nvSpPr>
          <p:cNvPr id="55" name="object 55"/>
          <p:cNvSpPr txBox="1">
            <a:spLocks noGrp="1"/>
          </p:cNvSpPr>
          <p:nvPr>
            <p:ph type="title"/>
          </p:nvPr>
        </p:nvSpPr>
        <p:spPr>
          <a:xfrm>
            <a:off x="4654973" y="1322580"/>
            <a:ext cx="5930053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39645">
              <a:spcBef>
                <a:spcPts val="100"/>
              </a:spcBef>
            </a:pPr>
            <a:r>
              <a:rPr spc="-5" dirty="0"/>
              <a:t>Calculate error</a:t>
            </a:r>
            <a:r>
              <a:rPr spc="-25" dirty="0"/>
              <a:t> </a:t>
            </a:r>
            <a:r>
              <a:rPr spc="-5" dirty="0"/>
              <a:t>terms:</a:t>
            </a:r>
          </a:p>
        </p:txBody>
      </p:sp>
      <p:grpSp>
        <p:nvGrpSpPr>
          <p:cNvPr id="56" name="object 56"/>
          <p:cNvGrpSpPr/>
          <p:nvPr/>
        </p:nvGrpSpPr>
        <p:grpSpPr>
          <a:xfrm>
            <a:off x="1908189" y="2241590"/>
            <a:ext cx="6764655" cy="3494404"/>
            <a:chOff x="384188" y="2241590"/>
            <a:chExt cx="6764655" cy="3494404"/>
          </a:xfrm>
        </p:grpSpPr>
        <p:pic>
          <p:nvPicPr>
            <p:cNvPr id="57" name="object 5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462360" y="2264785"/>
              <a:ext cx="252594" cy="228481"/>
            </a:xfrm>
            <a:prstGeom prst="rect">
              <a:avLst/>
            </a:prstGeom>
          </p:spPr>
        </p:pic>
        <p:sp>
          <p:nvSpPr>
            <p:cNvPr id="58" name="object 58"/>
            <p:cNvSpPr/>
            <p:nvPr/>
          </p:nvSpPr>
          <p:spPr>
            <a:xfrm>
              <a:off x="4786553" y="2270734"/>
              <a:ext cx="345440" cy="147320"/>
            </a:xfrm>
            <a:custGeom>
              <a:avLst/>
              <a:gdLst/>
              <a:ahLst/>
              <a:cxnLst/>
              <a:rect l="l" t="t" r="r" b="b"/>
              <a:pathLst>
                <a:path w="345439" h="147319">
                  <a:moveTo>
                    <a:pt x="96354" y="101993"/>
                  </a:moveTo>
                  <a:lnTo>
                    <a:pt x="0" y="101993"/>
                  </a:lnTo>
                  <a:lnTo>
                    <a:pt x="0" y="116573"/>
                  </a:lnTo>
                  <a:lnTo>
                    <a:pt x="96354" y="116573"/>
                  </a:lnTo>
                  <a:lnTo>
                    <a:pt x="96354" y="101993"/>
                  </a:lnTo>
                  <a:close/>
                </a:path>
                <a:path w="345439" h="147319">
                  <a:moveTo>
                    <a:pt x="96354" y="74180"/>
                  </a:moveTo>
                  <a:lnTo>
                    <a:pt x="0" y="74180"/>
                  </a:lnTo>
                  <a:lnTo>
                    <a:pt x="0" y="88747"/>
                  </a:lnTo>
                  <a:lnTo>
                    <a:pt x="96354" y="88747"/>
                  </a:lnTo>
                  <a:lnTo>
                    <a:pt x="96354" y="74180"/>
                  </a:lnTo>
                  <a:close/>
                </a:path>
                <a:path w="345439" h="147319">
                  <a:moveTo>
                    <a:pt x="247383" y="132461"/>
                  </a:moveTo>
                  <a:lnTo>
                    <a:pt x="244779" y="127165"/>
                  </a:lnTo>
                  <a:lnTo>
                    <a:pt x="242176" y="124523"/>
                  </a:lnTo>
                  <a:lnTo>
                    <a:pt x="239572" y="123190"/>
                  </a:lnTo>
                  <a:lnTo>
                    <a:pt x="233070" y="123190"/>
                  </a:lnTo>
                  <a:lnTo>
                    <a:pt x="230441" y="124523"/>
                  </a:lnTo>
                  <a:lnTo>
                    <a:pt x="227838" y="127165"/>
                  </a:lnTo>
                  <a:lnTo>
                    <a:pt x="225247" y="132461"/>
                  </a:lnTo>
                  <a:lnTo>
                    <a:pt x="225247" y="139090"/>
                  </a:lnTo>
                  <a:lnTo>
                    <a:pt x="226542" y="141732"/>
                  </a:lnTo>
                  <a:lnTo>
                    <a:pt x="230441" y="145707"/>
                  </a:lnTo>
                  <a:lnTo>
                    <a:pt x="233070" y="147040"/>
                  </a:lnTo>
                  <a:lnTo>
                    <a:pt x="236969" y="147040"/>
                  </a:lnTo>
                  <a:lnTo>
                    <a:pt x="239572" y="147040"/>
                  </a:lnTo>
                  <a:lnTo>
                    <a:pt x="242176" y="145707"/>
                  </a:lnTo>
                  <a:lnTo>
                    <a:pt x="246075" y="141732"/>
                  </a:lnTo>
                  <a:lnTo>
                    <a:pt x="247383" y="139090"/>
                  </a:lnTo>
                  <a:lnTo>
                    <a:pt x="247383" y="132461"/>
                  </a:lnTo>
                  <a:close/>
                </a:path>
                <a:path w="345439" h="147319">
                  <a:moveTo>
                    <a:pt x="345033" y="1320"/>
                  </a:moveTo>
                  <a:lnTo>
                    <a:pt x="343738" y="0"/>
                  </a:lnTo>
                  <a:lnTo>
                    <a:pt x="341134" y="1320"/>
                  </a:lnTo>
                  <a:lnTo>
                    <a:pt x="339826" y="3975"/>
                  </a:lnTo>
                  <a:lnTo>
                    <a:pt x="338505" y="3975"/>
                  </a:lnTo>
                  <a:lnTo>
                    <a:pt x="337210" y="5308"/>
                  </a:lnTo>
                  <a:lnTo>
                    <a:pt x="290347" y="5308"/>
                  </a:lnTo>
                  <a:lnTo>
                    <a:pt x="268224" y="54305"/>
                  </a:lnTo>
                  <a:lnTo>
                    <a:pt x="268224" y="58293"/>
                  </a:lnTo>
                  <a:lnTo>
                    <a:pt x="272122" y="58293"/>
                  </a:lnTo>
                  <a:lnTo>
                    <a:pt x="278980" y="58762"/>
                  </a:lnTo>
                  <a:lnTo>
                    <a:pt x="321259" y="80149"/>
                  </a:lnTo>
                  <a:lnTo>
                    <a:pt x="328104" y="103327"/>
                  </a:lnTo>
                  <a:lnTo>
                    <a:pt x="327609" y="110236"/>
                  </a:lnTo>
                  <a:lnTo>
                    <a:pt x="307276" y="139090"/>
                  </a:lnTo>
                  <a:lnTo>
                    <a:pt x="296849" y="139090"/>
                  </a:lnTo>
                  <a:lnTo>
                    <a:pt x="291642" y="136436"/>
                  </a:lnTo>
                  <a:lnTo>
                    <a:pt x="278625" y="128485"/>
                  </a:lnTo>
                  <a:lnTo>
                    <a:pt x="273431" y="125844"/>
                  </a:lnTo>
                  <a:lnTo>
                    <a:pt x="266903" y="125844"/>
                  </a:lnTo>
                  <a:lnTo>
                    <a:pt x="264299" y="127165"/>
                  </a:lnTo>
                  <a:lnTo>
                    <a:pt x="261696" y="129819"/>
                  </a:lnTo>
                  <a:lnTo>
                    <a:pt x="261696" y="139090"/>
                  </a:lnTo>
                  <a:lnTo>
                    <a:pt x="264299" y="143065"/>
                  </a:lnTo>
                  <a:lnTo>
                    <a:pt x="270827" y="144386"/>
                  </a:lnTo>
                  <a:lnTo>
                    <a:pt x="274726" y="145707"/>
                  </a:lnTo>
                  <a:lnTo>
                    <a:pt x="281228" y="147040"/>
                  </a:lnTo>
                  <a:lnTo>
                    <a:pt x="287743" y="147040"/>
                  </a:lnTo>
                  <a:lnTo>
                    <a:pt x="298996" y="146037"/>
                  </a:lnTo>
                  <a:lnTo>
                    <a:pt x="309384" y="143065"/>
                  </a:lnTo>
                  <a:lnTo>
                    <a:pt x="317119" y="139090"/>
                  </a:lnTo>
                  <a:lnTo>
                    <a:pt x="319049" y="138099"/>
                  </a:lnTo>
                  <a:lnTo>
                    <a:pt x="342760" y="104686"/>
                  </a:lnTo>
                  <a:lnTo>
                    <a:pt x="343738" y="94056"/>
                  </a:lnTo>
                  <a:lnTo>
                    <a:pt x="343738" y="87426"/>
                  </a:lnTo>
                  <a:lnTo>
                    <a:pt x="328104" y="58293"/>
                  </a:lnTo>
                  <a:lnTo>
                    <a:pt x="322897" y="52984"/>
                  </a:lnTo>
                  <a:lnTo>
                    <a:pt x="316382" y="47675"/>
                  </a:lnTo>
                  <a:lnTo>
                    <a:pt x="307276" y="45034"/>
                  </a:lnTo>
                  <a:lnTo>
                    <a:pt x="302056" y="43713"/>
                  </a:lnTo>
                  <a:lnTo>
                    <a:pt x="294246" y="42392"/>
                  </a:lnTo>
                  <a:lnTo>
                    <a:pt x="283832" y="39738"/>
                  </a:lnTo>
                  <a:lnTo>
                    <a:pt x="291642" y="21196"/>
                  </a:lnTo>
                  <a:lnTo>
                    <a:pt x="337210" y="21196"/>
                  </a:lnTo>
                  <a:lnTo>
                    <a:pt x="337210" y="19875"/>
                  </a:lnTo>
                  <a:lnTo>
                    <a:pt x="345033" y="132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59" name="object 5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152415" y="2270732"/>
              <a:ext cx="83338" cy="147031"/>
            </a:xfrm>
            <a:prstGeom prst="rect">
              <a:avLst/>
            </a:prstGeom>
          </p:spPr>
        </p:pic>
        <p:sp>
          <p:nvSpPr>
            <p:cNvPr id="60" name="object 60"/>
            <p:cNvSpPr/>
            <p:nvPr/>
          </p:nvSpPr>
          <p:spPr>
            <a:xfrm>
              <a:off x="4938890" y="2241600"/>
              <a:ext cx="457200" cy="252095"/>
            </a:xfrm>
            <a:custGeom>
              <a:avLst/>
              <a:gdLst/>
              <a:ahLst/>
              <a:cxnLst/>
              <a:rect l="l" t="t" r="r" b="b"/>
              <a:pathLst>
                <a:path w="457200" h="252094">
                  <a:moveTo>
                    <a:pt x="49479" y="5295"/>
                  </a:moveTo>
                  <a:lnTo>
                    <a:pt x="18846" y="38176"/>
                  </a:lnTo>
                  <a:lnTo>
                    <a:pt x="2921" y="88582"/>
                  </a:lnTo>
                  <a:lnTo>
                    <a:pt x="0" y="125831"/>
                  </a:lnTo>
                  <a:lnTo>
                    <a:pt x="723" y="144653"/>
                  </a:lnTo>
                  <a:lnTo>
                    <a:pt x="11722" y="197358"/>
                  </a:lnTo>
                  <a:lnTo>
                    <a:pt x="35521" y="240766"/>
                  </a:lnTo>
                  <a:lnTo>
                    <a:pt x="45580" y="251675"/>
                  </a:lnTo>
                  <a:lnTo>
                    <a:pt x="49479" y="246380"/>
                  </a:lnTo>
                  <a:lnTo>
                    <a:pt x="41973" y="235940"/>
                  </a:lnTo>
                  <a:lnTo>
                    <a:pt x="35318" y="224523"/>
                  </a:lnTo>
                  <a:lnTo>
                    <a:pt x="22618" y="183769"/>
                  </a:lnTo>
                  <a:lnTo>
                    <a:pt x="18224" y="125831"/>
                  </a:lnTo>
                  <a:lnTo>
                    <a:pt x="18719" y="104203"/>
                  </a:lnTo>
                  <a:lnTo>
                    <a:pt x="26035" y="52971"/>
                  </a:lnTo>
                  <a:lnTo>
                    <a:pt x="41973" y="15722"/>
                  </a:lnTo>
                  <a:lnTo>
                    <a:pt x="49479" y="5295"/>
                  </a:lnTo>
                  <a:close/>
                </a:path>
                <a:path w="457200" h="252094">
                  <a:moveTo>
                    <a:pt x="368465" y="125831"/>
                  </a:moveTo>
                  <a:lnTo>
                    <a:pt x="361315" y="71437"/>
                  </a:lnTo>
                  <a:lnTo>
                    <a:pt x="340956" y="23672"/>
                  </a:lnTo>
                  <a:lnTo>
                    <a:pt x="321576" y="0"/>
                  </a:lnTo>
                  <a:lnTo>
                    <a:pt x="317677" y="5295"/>
                  </a:lnTo>
                  <a:lnTo>
                    <a:pt x="325755" y="15722"/>
                  </a:lnTo>
                  <a:lnTo>
                    <a:pt x="332486" y="27152"/>
                  </a:lnTo>
                  <a:lnTo>
                    <a:pt x="345833" y="67348"/>
                  </a:lnTo>
                  <a:lnTo>
                    <a:pt x="350227" y="125831"/>
                  </a:lnTo>
                  <a:lnTo>
                    <a:pt x="349745" y="147650"/>
                  </a:lnTo>
                  <a:lnTo>
                    <a:pt x="342417" y="198691"/>
                  </a:lnTo>
                  <a:lnTo>
                    <a:pt x="325755" y="235940"/>
                  </a:lnTo>
                  <a:lnTo>
                    <a:pt x="317677" y="246380"/>
                  </a:lnTo>
                  <a:lnTo>
                    <a:pt x="321576" y="251675"/>
                  </a:lnTo>
                  <a:lnTo>
                    <a:pt x="348869" y="213487"/>
                  </a:lnTo>
                  <a:lnTo>
                    <a:pt x="365366" y="162598"/>
                  </a:lnTo>
                  <a:lnTo>
                    <a:pt x="367715" y="144462"/>
                  </a:lnTo>
                  <a:lnTo>
                    <a:pt x="368465" y="125831"/>
                  </a:lnTo>
                  <a:close/>
                </a:path>
                <a:path w="457200" h="252094">
                  <a:moveTo>
                    <a:pt x="456996" y="34442"/>
                  </a:moveTo>
                  <a:lnTo>
                    <a:pt x="424446" y="58280"/>
                  </a:lnTo>
                  <a:lnTo>
                    <a:pt x="404863" y="103162"/>
                  </a:lnTo>
                  <a:lnTo>
                    <a:pt x="403618" y="120523"/>
                  </a:lnTo>
                  <a:lnTo>
                    <a:pt x="405079" y="138912"/>
                  </a:lnTo>
                  <a:lnTo>
                    <a:pt x="427050" y="188087"/>
                  </a:lnTo>
                  <a:lnTo>
                    <a:pt x="454393" y="211937"/>
                  </a:lnTo>
                  <a:lnTo>
                    <a:pt x="456996" y="207962"/>
                  </a:lnTo>
                  <a:lnTo>
                    <a:pt x="446252" y="199250"/>
                  </a:lnTo>
                  <a:lnTo>
                    <a:pt x="437464" y="188925"/>
                  </a:lnTo>
                  <a:lnTo>
                    <a:pt x="422160" y="142887"/>
                  </a:lnTo>
                  <a:lnTo>
                    <a:pt x="420535" y="117881"/>
                  </a:lnTo>
                  <a:lnTo>
                    <a:pt x="421474" y="100977"/>
                  </a:lnTo>
                  <a:lnTo>
                    <a:pt x="433552" y="60921"/>
                  </a:lnTo>
                  <a:lnTo>
                    <a:pt x="448932" y="41186"/>
                  </a:lnTo>
                  <a:lnTo>
                    <a:pt x="456996" y="3444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61" name="object 61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421933" y="2270732"/>
              <a:ext cx="367152" cy="182796"/>
            </a:xfrm>
            <a:prstGeom prst="rect">
              <a:avLst/>
            </a:prstGeom>
          </p:spPr>
        </p:pic>
        <p:sp>
          <p:nvSpPr>
            <p:cNvPr id="62" name="object 62"/>
            <p:cNvSpPr/>
            <p:nvPr/>
          </p:nvSpPr>
          <p:spPr>
            <a:xfrm>
              <a:off x="5816431" y="2393920"/>
              <a:ext cx="23495" cy="24130"/>
            </a:xfrm>
            <a:custGeom>
              <a:avLst/>
              <a:gdLst/>
              <a:ahLst/>
              <a:cxnLst/>
              <a:rect l="l" t="t" r="r" b="b"/>
              <a:pathLst>
                <a:path w="23495" h="24130">
                  <a:moveTo>
                    <a:pt x="14314" y="0"/>
                  </a:moveTo>
                  <a:lnTo>
                    <a:pt x="7808" y="0"/>
                  </a:lnTo>
                  <a:lnTo>
                    <a:pt x="5205" y="1324"/>
                  </a:lnTo>
                  <a:lnTo>
                    <a:pt x="3904" y="3974"/>
                  </a:lnTo>
                  <a:lnTo>
                    <a:pt x="1301" y="6624"/>
                  </a:lnTo>
                  <a:lnTo>
                    <a:pt x="0" y="9272"/>
                  </a:lnTo>
                  <a:lnTo>
                    <a:pt x="0" y="15895"/>
                  </a:lnTo>
                  <a:lnTo>
                    <a:pt x="1301" y="18545"/>
                  </a:lnTo>
                  <a:lnTo>
                    <a:pt x="3904" y="19870"/>
                  </a:lnTo>
                  <a:lnTo>
                    <a:pt x="5205" y="22518"/>
                  </a:lnTo>
                  <a:lnTo>
                    <a:pt x="7808" y="23843"/>
                  </a:lnTo>
                  <a:lnTo>
                    <a:pt x="11712" y="23843"/>
                  </a:lnTo>
                  <a:lnTo>
                    <a:pt x="14314" y="23843"/>
                  </a:lnTo>
                  <a:lnTo>
                    <a:pt x="16917" y="22518"/>
                  </a:lnTo>
                  <a:lnTo>
                    <a:pt x="19520" y="19870"/>
                  </a:lnTo>
                  <a:lnTo>
                    <a:pt x="22122" y="18545"/>
                  </a:lnTo>
                  <a:lnTo>
                    <a:pt x="23424" y="15895"/>
                  </a:lnTo>
                  <a:lnTo>
                    <a:pt x="23424" y="9272"/>
                  </a:lnTo>
                  <a:lnTo>
                    <a:pt x="22122" y="6624"/>
                  </a:lnTo>
                  <a:lnTo>
                    <a:pt x="16917" y="1324"/>
                  </a:lnTo>
                  <a:lnTo>
                    <a:pt x="1431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63" name="object 63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869803" y="2273375"/>
              <a:ext cx="128902" cy="180153"/>
            </a:xfrm>
            <a:prstGeom prst="rect">
              <a:avLst/>
            </a:prstGeom>
          </p:spPr>
        </p:pic>
        <p:sp>
          <p:nvSpPr>
            <p:cNvPr id="64" name="object 64"/>
            <p:cNvSpPr/>
            <p:nvPr/>
          </p:nvSpPr>
          <p:spPr>
            <a:xfrm>
              <a:off x="6124981" y="2273375"/>
              <a:ext cx="125095" cy="144780"/>
            </a:xfrm>
            <a:custGeom>
              <a:avLst/>
              <a:gdLst/>
              <a:ahLst/>
              <a:cxnLst/>
              <a:rect l="l" t="t" r="r" b="b"/>
              <a:pathLst>
                <a:path w="125095" h="144780">
                  <a:moveTo>
                    <a:pt x="23444" y="129819"/>
                  </a:moveTo>
                  <a:lnTo>
                    <a:pt x="22136" y="127177"/>
                  </a:lnTo>
                  <a:lnTo>
                    <a:pt x="16941" y="121881"/>
                  </a:lnTo>
                  <a:lnTo>
                    <a:pt x="14338" y="120548"/>
                  </a:lnTo>
                  <a:lnTo>
                    <a:pt x="7823" y="120548"/>
                  </a:lnTo>
                  <a:lnTo>
                    <a:pt x="5219" y="121881"/>
                  </a:lnTo>
                  <a:lnTo>
                    <a:pt x="3924" y="124523"/>
                  </a:lnTo>
                  <a:lnTo>
                    <a:pt x="1308" y="127177"/>
                  </a:lnTo>
                  <a:lnTo>
                    <a:pt x="0" y="129819"/>
                  </a:lnTo>
                  <a:lnTo>
                    <a:pt x="0" y="136448"/>
                  </a:lnTo>
                  <a:lnTo>
                    <a:pt x="1308" y="139090"/>
                  </a:lnTo>
                  <a:lnTo>
                    <a:pt x="3924" y="140423"/>
                  </a:lnTo>
                  <a:lnTo>
                    <a:pt x="5219" y="143065"/>
                  </a:lnTo>
                  <a:lnTo>
                    <a:pt x="7823" y="144399"/>
                  </a:lnTo>
                  <a:lnTo>
                    <a:pt x="11734" y="144399"/>
                  </a:lnTo>
                  <a:lnTo>
                    <a:pt x="14338" y="144399"/>
                  </a:lnTo>
                  <a:lnTo>
                    <a:pt x="16941" y="143065"/>
                  </a:lnTo>
                  <a:lnTo>
                    <a:pt x="19532" y="140423"/>
                  </a:lnTo>
                  <a:lnTo>
                    <a:pt x="22136" y="139090"/>
                  </a:lnTo>
                  <a:lnTo>
                    <a:pt x="23444" y="136448"/>
                  </a:lnTo>
                  <a:lnTo>
                    <a:pt x="23444" y="129819"/>
                  </a:lnTo>
                  <a:close/>
                </a:path>
                <a:path w="125095" h="144780">
                  <a:moveTo>
                    <a:pt x="124980" y="71539"/>
                  </a:moveTo>
                  <a:lnTo>
                    <a:pt x="115963" y="25184"/>
                  </a:lnTo>
                  <a:lnTo>
                    <a:pt x="105549" y="11709"/>
                  </a:lnTo>
                  <a:lnTo>
                    <a:pt x="105549" y="74180"/>
                  </a:lnTo>
                  <a:lnTo>
                    <a:pt x="105270" y="88341"/>
                  </a:lnTo>
                  <a:lnTo>
                    <a:pt x="96837" y="128828"/>
                  </a:lnTo>
                  <a:lnTo>
                    <a:pt x="79349" y="137769"/>
                  </a:lnTo>
                  <a:lnTo>
                    <a:pt x="71323" y="136258"/>
                  </a:lnTo>
                  <a:lnTo>
                    <a:pt x="52882" y="95885"/>
                  </a:lnTo>
                  <a:lnTo>
                    <a:pt x="52158" y="71539"/>
                  </a:lnTo>
                  <a:lnTo>
                    <a:pt x="52324" y="62763"/>
                  </a:lnTo>
                  <a:lnTo>
                    <a:pt x="59105" y="22275"/>
                  </a:lnTo>
                  <a:lnTo>
                    <a:pt x="78130" y="6629"/>
                  </a:lnTo>
                  <a:lnTo>
                    <a:pt x="86156" y="8343"/>
                  </a:lnTo>
                  <a:lnTo>
                    <a:pt x="104533" y="51168"/>
                  </a:lnTo>
                  <a:lnTo>
                    <a:pt x="105549" y="74180"/>
                  </a:lnTo>
                  <a:lnTo>
                    <a:pt x="105549" y="11709"/>
                  </a:lnTo>
                  <a:lnTo>
                    <a:pt x="100114" y="6629"/>
                  </a:lnTo>
                  <a:lnTo>
                    <a:pt x="90436" y="1701"/>
                  </a:lnTo>
                  <a:lnTo>
                    <a:pt x="79349" y="0"/>
                  </a:lnTo>
                  <a:lnTo>
                    <a:pt x="67437" y="1727"/>
                  </a:lnTo>
                  <a:lnTo>
                    <a:pt x="36715" y="36715"/>
                  </a:lnTo>
                  <a:lnTo>
                    <a:pt x="31254" y="71539"/>
                  </a:lnTo>
                  <a:lnTo>
                    <a:pt x="32207" y="87668"/>
                  </a:lnTo>
                  <a:lnTo>
                    <a:pt x="45516" y="125844"/>
                  </a:lnTo>
                  <a:lnTo>
                    <a:pt x="78130" y="144399"/>
                  </a:lnTo>
                  <a:lnTo>
                    <a:pt x="91643" y="142176"/>
                  </a:lnTo>
                  <a:lnTo>
                    <a:pt x="99225" y="137769"/>
                  </a:lnTo>
                  <a:lnTo>
                    <a:pt x="102920" y="135623"/>
                  </a:lnTo>
                  <a:lnTo>
                    <a:pt x="122275" y="100787"/>
                  </a:lnTo>
                  <a:lnTo>
                    <a:pt x="124726" y="81457"/>
                  </a:lnTo>
                  <a:lnTo>
                    <a:pt x="124980" y="7153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65" name="object 6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369693" y="2270732"/>
              <a:ext cx="89879" cy="147031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269576" y="2273375"/>
              <a:ext cx="80683" cy="144388"/>
            </a:xfrm>
            <a:prstGeom prst="rect">
              <a:avLst/>
            </a:prstGeom>
          </p:spPr>
        </p:pic>
        <p:sp>
          <p:nvSpPr>
            <p:cNvPr id="67" name="object 67"/>
            <p:cNvSpPr/>
            <p:nvPr/>
          </p:nvSpPr>
          <p:spPr>
            <a:xfrm>
              <a:off x="6052070" y="2241600"/>
              <a:ext cx="635635" cy="252095"/>
            </a:xfrm>
            <a:custGeom>
              <a:avLst/>
              <a:gdLst/>
              <a:ahLst/>
              <a:cxnLst/>
              <a:rect l="l" t="t" r="r" b="b"/>
              <a:pathLst>
                <a:path w="635634" h="252094">
                  <a:moveTo>
                    <a:pt x="50787" y="5295"/>
                  </a:moveTo>
                  <a:lnTo>
                    <a:pt x="19596" y="38176"/>
                  </a:lnTo>
                  <a:lnTo>
                    <a:pt x="3581" y="88582"/>
                  </a:lnTo>
                  <a:lnTo>
                    <a:pt x="0" y="125831"/>
                  </a:lnTo>
                  <a:lnTo>
                    <a:pt x="939" y="144653"/>
                  </a:lnTo>
                  <a:lnTo>
                    <a:pt x="13030" y="197358"/>
                  </a:lnTo>
                  <a:lnTo>
                    <a:pt x="36652" y="240766"/>
                  </a:lnTo>
                  <a:lnTo>
                    <a:pt x="46888" y="251675"/>
                  </a:lnTo>
                  <a:lnTo>
                    <a:pt x="50787" y="246380"/>
                  </a:lnTo>
                  <a:lnTo>
                    <a:pt x="42710" y="235940"/>
                  </a:lnTo>
                  <a:lnTo>
                    <a:pt x="35966" y="224523"/>
                  </a:lnTo>
                  <a:lnTo>
                    <a:pt x="22631" y="183769"/>
                  </a:lnTo>
                  <a:lnTo>
                    <a:pt x="18237" y="125831"/>
                  </a:lnTo>
                  <a:lnTo>
                    <a:pt x="18719" y="104203"/>
                  </a:lnTo>
                  <a:lnTo>
                    <a:pt x="26047" y="52971"/>
                  </a:lnTo>
                  <a:lnTo>
                    <a:pt x="42710" y="15722"/>
                  </a:lnTo>
                  <a:lnTo>
                    <a:pt x="50787" y="5295"/>
                  </a:lnTo>
                  <a:close/>
                </a:path>
                <a:path w="635634" h="252094">
                  <a:moveTo>
                    <a:pt x="481761" y="125831"/>
                  </a:moveTo>
                  <a:lnTo>
                    <a:pt x="474586" y="71437"/>
                  </a:lnTo>
                  <a:lnTo>
                    <a:pt x="454240" y="23672"/>
                  </a:lnTo>
                  <a:lnTo>
                    <a:pt x="434911" y="0"/>
                  </a:lnTo>
                  <a:lnTo>
                    <a:pt x="430923" y="5295"/>
                  </a:lnTo>
                  <a:lnTo>
                    <a:pt x="439216" y="15722"/>
                  </a:lnTo>
                  <a:lnTo>
                    <a:pt x="446252" y="27152"/>
                  </a:lnTo>
                  <a:lnTo>
                    <a:pt x="459143" y="67348"/>
                  </a:lnTo>
                  <a:lnTo>
                    <a:pt x="463537" y="125831"/>
                  </a:lnTo>
                  <a:lnTo>
                    <a:pt x="463054" y="147650"/>
                  </a:lnTo>
                  <a:lnTo>
                    <a:pt x="455726" y="198691"/>
                  </a:lnTo>
                  <a:lnTo>
                    <a:pt x="439216" y="235940"/>
                  </a:lnTo>
                  <a:lnTo>
                    <a:pt x="430923" y="246380"/>
                  </a:lnTo>
                  <a:lnTo>
                    <a:pt x="434911" y="251675"/>
                  </a:lnTo>
                  <a:lnTo>
                    <a:pt x="462165" y="213487"/>
                  </a:lnTo>
                  <a:lnTo>
                    <a:pt x="478637" y="162598"/>
                  </a:lnTo>
                  <a:lnTo>
                    <a:pt x="480999" y="144462"/>
                  </a:lnTo>
                  <a:lnTo>
                    <a:pt x="481761" y="125831"/>
                  </a:lnTo>
                  <a:close/>
                </a:path>
                <a:path w="635634" h="252094">
                  <a:moveTo>
                    <a:pt x="635317" y="131127"/>
                  </a:moveTo>
                  <a:lnTo>
                    <a:pt x="539013" y="131127"/>
                  </a:lnTo>
                  <a:lnTo>
                    <a:pt x="539013" y="145707"/>
                  </a:lnTo>
                  <a:lnTo>
                    <a:pt x="635317" y="145707"/>
                  </a:lnTo>
                  <a:lnTo>
                    <a:pt x="635317" y="131127"/>
                  </a:lnTo>
                  <a:close/>
                </a:path>
                <a:path w="635634" h="252094">
                  <a:moveTo>
                    <a:pt x="635317" y="103314"/>
                  </a:moveTo>
                  <a:lnTo>
                    <a:pt x="539013" y="103314"/>
                  </a:lnTo>
                  <a:lnTo>
                    <a:pt x="539013" y="117881"/>
                  </a:lnTo>
                  <a:lnTo>
                    <a:pt x="635317" y="117881"/>
                  </a:lnTo>
                  <a:lnTo>
                    <a:pt x="635317" y="10331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68" name="object 6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743439" y="2273375"/>
              <a:ext cx="335920" cy="144388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515617" y="2874388"/>
              <a:ext cx="272791" cy="228478"/>
            </a:xfrm>
            <a:prstGeom prst="rect">
              <a:avLst/>
            </a:prstGeom>
          </p:spPr>
        </p:pic>
        <p:sp>
          <p:nvSpPr>
            <p:cNvPr id="70" name="object 70"/>
            <p:cNvSpPr/>
            <p:nvPr/>
          </p:nvSpPr>
          <p:spPr>
            <a:xfrm>
              <a:off x="4861128" y="2880334"/>
              <a:ext cx="344805" cy="147320"/>
            </a:xfrm>
            <a:custGeom>
              <a:avLst/>
              <a:gdLst/>
              <a:ahLst/>
              <a:cxnLst/>
              <a:rect l="l" t="t" r="r" b="b"/>
              <a:pathLst>
                <a:path w="344804" h="147319">
                  <a:moveTo>
                    <a:pt x="96139" y="101993"/>
                  </a:moveTo>
                  <a:lnTo>
                    <a:pt x="0" y="101993"/>
                  </a:lnTo>
                  <a:lnTo>
                    <a:pt x="0" y="116573"/>
                  </a:lnTo>
                  <a:lnTo>
                    <a:pt x="96139" y="116573"/>
                  </a:lnTo>
                  <a:lnTo>
                    <a:pt x="96139" y="101993"/>
                  </a:lnTo>
                  <a:close/>
                </a:path>
                <a:path w="344804" h="147319">
                  <a:moveTo>
                    <a:pt x="96139" y="74180"/>
                  </a:moveTo>
                  <a:lnTo>
                    <a:pt x="0" y="74180"/>
                  </a:lnTo>
                  <a:lnTo>
                    <a:pt x="0" y="88747"/>
                  </a:lnTo>
                  <a:lnTo>
                    <a:pt x="96139" y="88747"/>
                  </a:lnTo>
                  <a:lnTo>
                    <a:pt x="96139" y="74180"/>
                  </a:lnTo>
                  <a:close/>
                </a:path>
                <a:path w="344804" h="147319">
                  <a:moveTo>
                    <a:pt x="246811" y="129819"/>
                  </a:moveTo>
                  <a:lnTo>
                    <a:pt x="241617" y="124523"/>
                  </a:lnTo>
                  <a:lnTo>
                    <a:pt x="239014" y="123190"/>
                  </a:lnTo>
                  <a:lnTo>
                    <a:pt x="232524" y="123190"/>
                  </a:lnTo>
                  <a:lnTo>
                    <a:pt x="229908" y="124523"/>
                  </a:lnTo>
                  <a:lnTo>
                    <a:pt x="227317" y="127165"/>
                  </a:lnTo>
                  <a:lnTo>
                    <a:pt x="224713" y="132461"/>
                  </a:lnTo>
                  <a:lnTo>
                    <a:pt x="224713" y="139090"/>
                  </a:lnTo>
                  <a:lnTo>
                    <a:pt x="226021" y="141732"/>
                  </a:lnTo>
                  <a:lnTo>
                    <a:pt x="229908" y="145707"/>
                  </a:lnTo>
                  <a:lnTo>
                    <a:pt x="232524" y="147040"/>
                  </a:lnTo>
                  <a:lnTo>
                    <a:pt x="236423" y="147040"/>
                  </a:lnTo>
                  <a:lnTo>
                    <a:pt x="239014" y="147040"/>
                  </a:lnTo>
                  <a:lnTo>
                    <a:pt x="241617" y="145707"/>
                  </a:lnTo>
                  <a:lnTo>
                    <a:pt x="244208" y="143065"/>
                  </a:lnTo>
                  <a:lnTo>
                    <a:pt x="246811" y="141732"/>
                  </a:lnTo>
                  <a:lnTo>
                    <a:pt x="246811" y="129819"/>
                  </a:lnTo>
                  <a:close/>
                </a:path>
                <a:path w="344804" h="147319">
                  <a:moveTo>
                    <a:pt x="344220" y="1320"/>
                  </a:moveTo>
                  <a:lnTo>
                    <a:pt x="342925" y="0"/>
                  </a:lnTo>
                  <a:lnTo>
                    <a:pt x="340334" y="1320"/>
                  </a:lnTo>
                  <a:lnTo>
                    <a:pt x="339026" y="3975"/>
                  </a:lnTo>
                  <a:lnTo>
                    <a:pt x="337731" y="3975"/>
                  </a:lnTo>
                  <a:lnTo>
                    <a:pt x="336435" y="5308"/>
                  </a:lnTo>
                  <a:lnTo>
                    <a:pt x="289674" y="5308"/>
                  </a:lnTo>
                  <a:lnTo>
                    <a:pt x="267589" y="54305"/>
                  </a:lnTo>
                  <a:lnTo>
                    <a:pt x="267589" y="56972"/>
                  </a:lnTo>
                  <a:lnTo>
                    <a:pt x="268884" y="58293"/>
                  </a:lnTo>
                  <a:lnTo>
                    <a:pt x="271475" y="58293"/>
                  </a:lnTo>
                  <a:lnTo>
                    <a:pt x="278320" y="58762"/>
                  </a:lnTo>
                  <a:lnTo>
                    <a:pt x="320522" y="80149"/>
                  </a:lnTo>
                  <a:lnTo>
                    <a:pt x="327342" y="103327"/>
                  </a:lnTo>
                  <a:lnTo>
                    <a:pt x="326859" y="110236"/>
                  </a:lnTo>
                  <a:lnTo>
                    <a:pt x="306552" y="139090"/>
                  </a:lnTo>
                  <a:lnTo>
                    <a:pt x="296164" y="139090"/>
                  </a:lnTo>
                  <a:lnTo>
                    <a:pt x="290969" y="136436"/>
                  </a:lnTo>
                  <a:lnTo>
                    <a:pt x="277990" y="128485"/>
                  </a:lnTo>
                  <a:lnTo>
                    <a:pt x="272770" y="125844"/>
                  </a:lnTo>
                  <a:lnTo>
                    <a:pt x="266280" y="125844"/>
                  </a:lnTo>
                  <a:lnTo>
                    <a:pt x="263690" y="127165"/>
                  </a:lnTo>
                  <a:lnTo>
                    <a:pt x="261086" y="129819"/>
                  </a:lnTo>
                  <a:lnTo>
                    <a:pt x="261086" y="139090"/>
                  </a:lnTo>
                  <a:lnTo>
                    <a:pt x="263690" y="143065"/>
                  </a:lnTo>
                  <a:lnTo>
                    <a:pt x="270179" y="144386"/>
                  </a:lnTo>
                  <a:lnTo>
                    <a:pt x="280581" y="147040"/>
                  </a:lnTo>
                  <a:lnTo>
                    <a:pt x="287070" y="147040"/>
                  </a:lnTo>
                  <a:lnTo>
                    <a:pt x="298475" y="146037"/>
                  </a:lnTo>
                  <a:lnTo>
                    <a:pt x="309156" y="143065"/>
                  </a:lnTo>
                  <a:lnTo>
                    <a:pt x="316915" y="139090"/>
                  </a:lnTo>
                  <a:lnTo>
                    <a:pt x="318858" y="138099"/>
                  </a:lnTo>
                  <a:lnTo>
                    <a:pt x="341947" y="104686"/>
                  </a:lnTo>
                  <a:lnTo>
                    <a:pt x="342925" y="94056"/>
                  </a:lnTo>
                  <a:lnTo>
                    <a:pt x="342925" y="87426"/>
                  </a:lnTo>
                  <a:lnTo>
                    <a:pt x="323672" y="54305"/>
                  </a:lnTo>
                  <a:lnTo>
                    <a:pt x="293573" y="42392"/>
                  </a:lnTo>
                  <a:lnTo>
                    <a:pt x="283184" y="39738"/>
                  </a:lnTo>
                  <a:lnTo>
                    <a:pt x="290969" y="21196"/>
                  </a:lnTo>
                  <a:lnTo>
                    <a:pt x="336435" y="21196"/>
                  </a:lnTo>
                  <a:lnTo>
                    <a:pt x="336435" y="19875"/>
                  </a:lnTo>
                  <a:lnTo>
                    <a:pt x="344220" y="132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71" name="object 71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226134" y="2880332"/>
              <a:ext cx="83133" cy="147031"/>
            </a:xfrm>
            <a:prstGeom prst="rect">
              <a:avLst/>
            </a:prstGeom>
          </p:spPr>
        </p:pic>
        <p:sp>
          <p:nvSpPr>
            <p:cNvPr id="72" name="object 72"/>
            <p:cNvSpPr/>
            <p:nvPr/>
          </p:nvSpPr>
          <p:spPr>
            <a:xfrm>
              <a:off x="5013121" y="2851200"/>
              <a:ext cx="455930" cy="252095"/>
            </a:xfrm>
            <a:custGeom>
              <a:avLst/>
              <a:gdLst/>
              <a:ahLst/>
              <a:cxnLst/>
              <a:rect l="l" t="t" r="r" b="b"/>
              <a:pathLst>
                <a:path w="455929" h="252094">
                  <a:moveTo>
                    <a:pt x="49352" y="5295"/>
                  </a:moveTo>
                  <a:lnTo>
                    <a:pt x="18783" y="38176"/>
                  </a:lnTo>
                  <a:lnTo>
                    <a:pt x="2921" y="88582"/>
                  </a:lnTo>
                  <a:lnTo>
                    <a:pt x="0" y="125831"/>
                  </a:lnTo>
                  <a:lnTo>
                    <a:pt x="723" y="144653"/>
                  </a:lnTo>
                  <a:lnTo>
                    <a:pt x="11684" y="197358"/>
                  </a:lnTo>
                  <a:lnTo>
                    <a:pt x="35420" y="240766"/>
                  </a:lnTo>
                  <a:lnTo>
                    <a:pt x="45453" y="251675"/>
                  </a:lnTo>
                  <a:lnTo>
                    <a:pt x="49352" y="246380"/>
                  </a:lnTo>
                  <a:lnTo>
                    <a:pt x="41859" y="235940"/>
                  </a:lnTo>
                  <a:lnTo>
                    <a:pt x="35217" y="224523"/>
                  </a:lnTo>
                  <a:lnTo>
                    <a:pt x="22555" y="183769"/>
                  </a:lnTo>
                  <a:lnTo>
                    <a:pt x="18173" y="125831"/>
                  </a:lnTo>
                  <a:lnTo>
                    <a:pt x="18656" y="104203"/>
                  </a:lnTo>
                  <a:lnTo>
                    <a:pt x="25958" y="52971"/>
                  </a:lnTo>
                  <a:lnTo>
                    <a:pt x="41859" y="15722"/>
                  </a:lnTo>
                  <a:lnTo>
                    <a:pt x="49352" y="5295"/>
                  </a:lnTo>
                  <a:close/>
                </a:path>
                <a:path w="455929" h="252094">
                  <a:moveTo>
                    <a:pt x="367588" y="125831"/>
                  </a:moveTo>
                  <a:lnTo>
                    <a:pt x="360464" y="71437"/>
                  </a:lnTo>
                  <a:lnTo>
                    <a:pt x="340144" y="23672"/>
                  </a:lnTo>
                  <a:lnTo>
                    <a:pt x="320827" y="0"/>
                  </a:lnTo>
                  <a:lnTo>
                    <a:pt x="316928" y="5295"/>
                  </a:lnTo>
                  <a:lnTo>
                    <a:pt x="325170" y="15722"/>
                  </a:lnTo>
                  <a:lnTo>
                    <a:pt x="332193" y="27152"/>
                  </a:lnTo>
                  <a:lnTo>
                    <a:pt x="345008" y="67348"/>
                  </a:lnTo>
                  <a:lnTo>
                    <a:pt x="349389" y="125831"/>
                  </a:lnTo>
                  <a:lnTo>
                    <a:pt x="348907" y="147650"/>
                  </a:lnTo>
                  <a:lnTo>
                    <a:pt x="341604" y="198691"/>
                  </a:lnTo>
                  <a:lnTo>
                    <a:pt x="325170" y="235940"/>
                  </a:lnTo>
                  <a:lnTo>
                    <a:pt x="316928" y="246380"/>
                  </a:lnTo>
                  <a:lnTo>
                    <a:pt x="320827" y="251675"/>
                  </a:lnTo>
                  <a:lnTo>
                    <a:pt x="348043" y="213487"/>
                  </a:lnTo>
                  <a:lnTo>
                    <a:pt x="364502" y="162598"/>
                  </a:lnTo>
                  <a:lnTo>
                    <a:pt x="366839" y="144462"/>
                  </a:lnTo>
                  <a:lnTo>
                    <a:pt x="367588" y="125831"/>
                  </a:lnTo>
                  <a:close/>
                </a:path>
                <a:path w="455929" h="252094">
                  <a:moveTo>
                    <a:pt x="455917" y="34442"/>
                  </a:moveTo>
                  <a:lnTo>
                    <a:pt x="423443" y="58280"/>
                  </a:lnTo>
                  <a:lnTo>
                    <a:pt x="403898" y="103162"/>
                  </a:lnTo>
                  <a:lnTo>
                    <a:pt x="402666" y="120523"/>
                  </a:lnTo>
                  <a:lnTo>
                    <a:pt x="404126" y="138912"/>
                  </a:lnTo>
                  <a:lnTo>
                    <a:pt x="426034" y="188087"/>
                  </a:lnTo>
                  <a:lnTo>
                    <a:pt x="453313" y="211937"/>
                  </a:lnTo>
                  <a:lnTo>
                    <a:pt x="455917" y="207962"/>
                  </a:lnTo>
                  <a:lnTo>
                    <a:pt x="445198" y="199250"/>
                  </a:lnTo>
                  <a:lnTo>
                    <a:pt x="436422" y="188925"/>
                  </a:lnTo>
                  <a:lnTo>
                    <a:pt x="421817" y="142887"/>
                  </a:lnTo>
                  <a:lnTo>
                    <a:pt x="420839" y="117881"/>
                  </a:lnTo>
                  <a:lnTo>
                    <a:pt x="421576" y="100977"/>
                  </a:lnTo>
                  <a:lnTo>
                    <a:pt x="432523" y="60921"/>
                  </a:lnTo>
                  <a:lnTo>
                    <a:pt x="447878" y="41186"/>
                  </a:lnTo>
                  <a:lnTo>
                    <a:pt x="455917" y="3444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73" name="object 73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496311" y="2880332"/>
              <a:ext cx="364996" cy="182796"/>
            </a:xfrm>
            <a:prstGeom prst="rect">
              <a:avLst/>
            </a:prstGeom>
          </p:spPr>
        </p:pic>
        <p:sp>
          <p:nvSpPr>
            <p:cNvPr id="74" name="object 74"/>
            <p:cNvSpPr/>
            <p:nvPr/>
          </p:nvSpPr>
          <p:spPr>
            <a:xfrm>
              <a:off x="5888591" y="3003520"/>
              <a:ext cx="23495" cy="24130"/>
            </a:xfrm>
            <a:custGeom>
              <a:avLst/>
              <a:gdLst/>
              <a:ahLst/>
              <a:cxnLst/>
              <a:rect l="l" t="t" r="r" b="b"/>
              <a:pathLst>
                <a:path w="23495" h="24130">
                  <a:moveTo>
                    <a:pt x="14282" y="0"/>
                  </a:moveTo>
                  <a:lnTo>
                    <a:pt x="7790" y="0"/>
                  </a:lnTo>
                  <a:lnTo>
                    <a:pt x="5193" y="1324"/>
                  </a:lnTo>
                  <a:lnTo>
                    <a:pt x="3895" y="3974"/>
                  </a:lnTo>
                  <a:lnTo>
                    <a:pt x="1298" y="6624"/>
                  </a:lnTo>
                  <a:lnTo>
                    <a:pt x="0" y="9272"/>
                  </a:lnTo>
                  <a:lnTo>
                    <a:pt x="0" y="15895"/>
                  </a:lnTo>
                  <a:lnTo>
                    <a:pt x="1298" y="18545"/>
                  </a:lnTo>
                  <a:lnTo>
                    <a:pt x="3895" y="19870"/>
                  </a:lnTo>
                  <a:lnTo>
                    <a:pt x="5193" y="22518"/>
                  </a:lnTo>
                  <a:lnTo>
                    <a:pt x="7790" y="23843"/>
                  </a:lnTo>
                  <a:lnTo>
                    <a:pt x="11685" y="23843"/>
                  </a:lnTo>
                  <a:lnTo>
                    <a:pt x="14282" y="23843"/>
                  </a:lnTo>
                  <a:lnTo>
                    <a:pt x="16879" y="22518"/>
                  </a:lnTo>
                  <a:lnTo>
                    <a:pt x="19493" y="19870"/>
                  </a:lnTo>
                  <a:lnTo>
                    <a:pt x="22090" y="18545"/>
                  </a:lnTo>
                  <a:lnTo>
                    <a:pt x="23389" y="15895"/>
                  </a:lnTo>
                  <a:lnTo>
                    <a:pt x="23389" y="9272"/>
                  </a:lnTo>
                  <a:lnTo>
                    <a:pt x="22090" y="6624"/>
                  </a:lnTo>
                  <a:lnTo>
                    <a:pt x="16879" y="1324"/>
                  </a:lnTo>
                  <a:lnTo>
                    <a:pt x="1428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75" name="object 75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941844" y="2882975"/>
              <a:ext cx="128596" cy="180153"/>
            </a:xfrm>
            <a:prstGeom prst="rect">
              <a:avLst/>
            </a:prstGeom>
          </p:spPr>
        </p:pic>
        <p:sp>
          <p:nvSpPr>
            <p:cNvPr id="76" name="object 76"/>
            <p:cNvSpPr/>
            <p:nvPr/>
          </p:nvSpPr>
          <p:spPr>
            <a:xfrm>
              <a:off x="6196431" y="2882975"/>
              <a:ext cx="125095" cy="144780"/>
            </a:xfrm>
            <a:custGeom>
              <a:avLst/>
              <a:gdLst/>
              <a:ahLst/>
              <a:cxnLst/>
              <a:rect l="l" t="t" r="r" b="b"/>
              <a:pathLst>
                <a:path w="125095" h="144780">
                  <a:moveTo>
                    <a:pt x="23317" y="129819"/>
                  </a:moveTo>
                  <a:lnTo>
                    <a:pt x="22110" y="127177"/>
                  </a:lnTo>
                  <a:lnTo>
                    <a:pt x="19507" y="124523"/>
                  </a:lnTo>
                  <a:lnTo>
                    <a:pt x="18122" y="121881"/>
                  </a:lnTo>
                  <a:lnTo>
                    <a:pt x="14287" y="120548"/>
                  </a:lnTo>
                  <a:lnTo>
                    <a:pt x="9093" y="120548"/>
                  </a:lnTo>
                  <a:lnTo>
                    <a:pt x="5194" y="121881"/>
                  </a:lnTo>
                  <a:lnTo>
                    <a:pt x="3898" y="124523"/>
                  </a:lnTo>
                  <a:lnTo>
                    <a:pt x="1295" y="127177"/>
                  </a:lnTo>
                  <a:lnTo>
                    <a:pt x="0" y="129819"/>
                  </a:lnTo>
                  <a:lnTo>
                    <a:pt x="0" y="136448"/>
                  </a:lnTo>
                  <a:lnTo>
                    <a:pt x="1295" y="139090"/>
                  </a:lnTo>
                  <a:lnTo>
                    <a:pt x="3898" y="140423"/>
                  </a:lnTo>
                  <a:lnTo>
                    <a:pt x="5194" y="143065"/>
                  </a:lnTo>
                  <a:lnTo>
                    <a:pt x="9093" y="144399"/>
                  </a:lnTo>
                  <a:lnTo>
                    <a:pt x="11684" y="144399"/>
                  </a:lnTo>
                  <a:lnTo>
                    <a:pt x="14287" y="144399"/>
                  </a:lnTo>
                  <a:lnTo>
                    <a:pt x="18122" y="143065"/>
                  </a:lnTo>
                  <a:lnTo>
                    <a:pt x="19507" y="140423"/>
                  </a:lnTo>
                  <a:lnTo>
                    <a:pt x="22110" y="139090"/>
                  </a:lnTo>
                  <a:lnTo>
                    <a:pt x="23317" y="136448"/>
                  </a:lnTo>
                  <a:lnTo>
                    <a:pt x="23317" y="129819"/>
                  </a:lnTo>
                  <a:close/>
                </a:path>
                <a:path w="125095" h="144780">
                  <a:moveTo>
                    <a:pt x="124777" y="71539"/>
                  </a:moveTo>
                  <a:lnTo>
                    <a:pt x="115595" y="25184"/>
                  </a:lnTo>
                  <a:lnTo>
                    <a:pt x="105206" y="11645"/>
                  </a:lnTo>
                  <a:lnTo>
                    <a:pt x="105206" y="74180"/>
                  </a:lnTo>
                  <a:lnTo>
                    <a:pt x="104952" y="88341"/>
                  </a:lnTo>
                  <a:lnTo>
                    <a:pt x="96545" y="128828"/>
                  </a:lnTo>
                  <a:lnTo>
                    <a:pt x="79235" y="137769"/>
                  </a:lnTo>
                  <a:lnTo>
                    <a:pt x="71132" y="136258"/>
                  </a:lnTo>
                  <a:lnTo>
                    <a:pt x="52730" y="95885"/>
                  </a:lnTo>
                  <a:lnTo>
                    <a:pt x="51943" y="71539"/>
                  </a:lnTo>
                  <a:lnTo>
                    <a:pt x="52120" y="62763"/>
                  </a:lnTo>
                  <a:lnTo>
                    <a:pt x="58889" y="22275"/>
                  </a:lnTo>
                  <a:lnTo>
                    <a:pt x="79235" y="6629"/>
                  </a:lnTo>
                  <a:lnTo>
                    <a:pt x="86550" y="8343"/>
                  </a:lnTo>
                  <a:lnTo>
                    <a:pt x="104432" y="51168"/>
                  </a:lnTo>
                  <a:lnTo>
                    <a:pt x="105206" y="74180"/>
                  </a:lnTo>
                  <a:lnTo>
                    <a:pt x="105206" y="11645"/>
                  </a:lnTo>
                  <a:lnTo>
                    <a:pt x="99872" y="6629"/>
                  </a:lnTo>
                  <a:lnTo>
                    <a:pt x="90233" y="1701"/>
                  </a:lnTo>
                  <a:lnTo>
                    <a:pt x="79235" y="0"/>
                  </a:lnTo>
                  <a:lnTo>
                    <a:pt x="67284" y="1727"/>
                  </a:lnTo>
                  <a:lnTo>
                    <a:pt x="37172" y="36715"/>
                  </a:lnTo>
                  <a:lnTo>
                    <a:pt x="31115" y="71539"/>
                  </a:lnTo>
                  <a:lnTo>
                    <a:pt x="32067" y="87668"/>
                  </a:lnTo>
                  <a:lnTo>
                    <a:pt x="45478" y="125844"/>
                  </a:lnTo>
                  <a:lnTo>
                    <a:pt x="77851" y="144399"/>
                  </a:lnTo>
                  <a:lnTo>
                    <a:pt x="91528" y="142176"/>
                  </a:lnTo>
                  <a:lnTo>
                    <a:pt x="99326" y="137769"/>
                  </a:lnTo>
                  <a:lnTo>
                    <a:pt x="103136" y="135623"/>
                  </a:lnTo>
                  <a:lnTo>
                    <a:pt x="121996" y="100787"/>
                  </a:lnTo>
                  <a:lnTo>
                    <a:pt x="124498" y="81457"/>
                  </a:lnTo>
                  <a:lnTo>
                    <a:pt x="124777" y="7153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77" name="object 77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341985" y="2882975"/>
              <a:ext cx="79117" cy="144388"/>
            </a:xfrm>
            <a:prstGeom prst="rect">
              <a:avLst/>
            </a:prstGeom>
          </p:spPr>
        </p:pic>
        <p:pic>
          <p:nvPicPr>
            <p:cNvPr id="78" name="object 78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441994" y="2880332"/>
              <a:ext cx="88348" cy="147031"/>
            </a:xfrm>
            <a:prstGeom prst="rect">
              <a:avLst/>
            </a:prstGeom>
          </p:spPr>
        </p:pic>
        <p:sp>
          <p:nvSpPr>
            <p:cNvPr id="79" name="object 79"/>
            <p:cNvSpPr/>
            <p:nvPr/>
          </p:nvSpPr>
          <p:spPr>
            <a:xfrm>
              <a:off x="6124981" y="2851200"/>
              <a:ext cx="633095" cy="252095"/>
            </a:xfrm>
            <a:custGeom>
              <a:avLst/>
              <a:gdLst/>
              <a:ahLst/>
              <a:cxnLst/>
              <a:rect l="l" t="t" r="r" b="b"/>
              <a:pathLst>
                <a:path w="633095" h="252094">
                  <a:moveTo>
                    <a:pt x="49364" y="5295"/>
                  </a:moveTo>
                  <a:lnTo>
                    <a:pt x="18262" y="38176"/>
                  </a:lnTo>
                  <a:lnTo>
                    <a:pt x="2933" y="88582"/>
                  </a:lnTo>
                  <a:lnTo>
                    <a:pt x="0" y="125831"/>
                  </a:lnTo>
                  <a:lnTo>
                    <a:pt x="736" y="144653"/>
                  </a:lnTo>
                  <a:lnTo>
                    <a:pt x="11709" y="197358"/>
                  </a:lnTo>
                  <a:lnTo>
                    <a:pt x="35267" y="240766"/>
                  </a:lnTo>
                  <a:lnTo>
                    <a:pt x="45466" y="251675"/>
                  </a:lnTo>
                  <a:lnTo>
                    <a:pt x="49364" y="246380"/>
                  </a:lnTo>
                  <a:lnTo>
                    <a:pt x="41313" y="235940"/>
                  </a:lnTo>
                  <a:lnTo>
                    <a:pt x="34594" y="224523"/>
                  </a:lnTo>
                  <a:lnTo>
                    <a:pt x="21285" y="183769"/>
                  </a:lnTo>
                  <a:lnTo>
                    <a:pt x="16903" y="125831"/>
                  </a:lnTo>
                  <a:lnTo>
                    <a:pt x="17386" y="104203"/>
                  </a:lnTo>
                  <a:lnTo>
                    <a:pt x="24688" y="52971"/>
                  </a:lnTo>
                  <a:lnTo>
                    <a:pt x="41313" y="15722"/>
                  </a:lnTo>
                  <a:lnTo>
                    <a:pt x="49364" y="5295"/>
                  </a:lnTo>
                  <a:close/>
                </a:path>
                <a:path w="633095" h="252094">
                  <a:moveTo>
                    <a:pt x="479285" y="125831"/>
                  </a:moveTo>
                  <a:lnTo>
                    <a:pt x="472198" y="71437"/>
                  </a:lnTo>
                  <a:lnTo>
                    <a:pt x="452513" y="23672"/>
                  </a:lnTo>
                  <a:lnTo>
                    <a:pt x="433920" y="0"/>
                  </a:lnTo>
                  <a:lnTo>
                    <a:pt x="429945" y="5295"/>
                  </a:lnTo>
                  <a:lnTo>
                    <a:pt x="437438" y="15722"/>
                  </a:lnTo>
                  <a:lnTo>
                    <a:pt x="444093" y="27152"/>
                  </a:lnTo>
                  <a:lnTo>
                    <a:pt x="456717" y="67348"/>
                  </a:lnTo>
                  <a:lnTo>
                    <a:pt x="461098" y="125831"/>
                  </a:lnTo>
                  <a:lnTo>
                    <a:pt x="460616" y="147650"/>
                  </a:lnTo>
                  <a:lnTo>
                    <a:pt x="453313" y="198691"/>
                  </a:lnTo>
                  <a:lnTo>
                    <a:pt x="437438" y="235940"/>
                  </a:lnTo>
                  <a:lnTo>
                    <a:pt x="429945" y="246380"/>
                  </a:lnTo>
                  <a:lnTo>
                    <a:pt x="433920" y="251675"/>
                  </a:lnTo>
                  <a:lnTo>
                    <a:pt x="459943" y="213487"/>
                  </a:lnTo>
                  <a:lnTo>
                    <a:pt x="476224" y="162598"/>
                  </a:lnTo>
                  <a:lnTo>
                    <a:pt x="478536" y="144462"/>
                  </a:lnTo>
                  <a:lnTo>
                    <a:pt x="479285" y="125831"/>
                  </a:lnTo>
                  <a:close/>
                </a:path>
                <a:path w="633095" h="252094">
                  <a:moveTo>
                    <a:pt x="632663" y="131127"/>
                  </a:moveTo>
                  <a:lnTo>
                    <a:pt x="536409" y="131127"/>
                  </a:lnTo>
                  <a:lnTo>
                    <a:pt x="536409" y="145707"/>
                  </a:lnTo>
                  <a:lnTo>
                    <a:pt x="632663" y="145707"/>
                  </a:lnTo>
                  <a:lnTo>
                    <a:pt x="632663" y="131127"/>
                  </a:lnTo>
                  <a:close/>
                </a:path>
                <a:path w="633095" h="252094">
                  <a:moveTo>
                    <a:pt x="632663" y="103314"/>
                  </a:moveTo>
                  <a:lnTo>
                    <a:pt x="536409" y="103314"/>
                  </a:lnTo>
                  <a:lnTo>
                    <a:pt x="536409" y="117881"/>
                  </a:lnTo>
                  <a:lnTo>
                    <a:pt x="632663" y="117881"/>
                  </a:lnTo>
                  <a:lnTo>
                    <a:pt x="632663" y="10331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80" name="object 80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6813401" y="2882975"/>
              <a:ext cx="335167" cy="144388"/>
            </a:xfrm>
            <a:prstGeom prst="rect">
              <a:avLst/>
            </a:prstGeom>
          </p:spPr>
        </p:pic>
        <p:sp>
          <p:nvSpPr>
            <p:cNvPr id="81" name="object 81"/>
            <p:cNvSpPr/>
            <p:nvPr/>
          </p:nvSpPr>
          <p:spPr>
            <a:xfrm>
              <a:off x="384188" y="5574097"/>
              <a:ext cx="134620" cy="161925"/>
            </a:xfrm>
            <a:custGeom>
              <a:avLst/>
              <a:gdLst/>
              <a:ahLst/>
              <a:cxnLst/>
              <a:rect l="l" t="t" r="r" b="b"/>
              <a:pathLst>
                <a:path w="134620" h="161925">
                  <a:moveTo>
                    <a:pt x="69460" y="0"/>
                  </a:moveTo>
                  <a:lnTo>
                    <a:pt x="63549" y="0"/>
                  </a:lnTo>
                  <a:lnTo>
                    <a:pt x="0" y="161798"/>
                  </a:lnTo>
                  <a:lnTo>
                    <a:pt x="134489" y="161798"/>
                  </a:lnTo>
                  <a:lnTo>
                    <a:pt x="130234" y="151211"/>
                  </a:lnTo>
                  <a:lnTo>
                    <a:pt x="16257" y="151211"/>
                  </a:lnTo>
                  <a:lnTo>
                    <a:pt x="59116" y="40834"/>
                  </a:lnTo>
                  <a:lnTo>
                    <a:pt x="85872" y="40834"/>
                  </a:lnTo>
                  <a:lnTo>
                    <a:pt x="69460" y="0"/>
                  </a:lnTo>
                  <a:close/>
                </a:path>
                <a:path w="134620" h="161925">
                  <a:moveTo>
                    <a:pt x="85872" y="40834"/>
                  </a:moveTo>
                  <a:lnTo>
                    <a:pt x="59116" y="40834"/>
                  </a:lnTo>
                  <a:lnTo>
                    <a:pt x="103453" y="151211"/>
                  </a:lnTo>
                  <a:lnTo>
                    <a:pt x="130234" y="151211"/>
                  </a:lnTo>
                  <a:lnTo>
                    <a:pt x="85872" y="4083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82" name="object 82"/>
          <p:cNvSpPr txBox="1"/>
          <p:nvPr/>
        </p:nvSpPr>
        <p:spPr>
          <a:xfrm>
            <a:off x="1638402" y="4447413"/>
            <a:ext cx="71139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b="1" i="1" spc="-5" dirty="0">
                <a:solidFill>
                  <a:prstClr val="black"/>
                </a:solidFill>
                <a:latin typeface="Arial"/>
                <a:cs typeface="Arial"/>
              </a:rPr>
              <a:t>Update</a:t>
            </a:r>
            <a:r>
              <a:rPr b="1" i="1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b="1" i="1" dirty="0">
                <a:solidFill>
                  <a:srgbClr val="00AFEF"/>
                </a:solidFill>
                <a:latin typeface="Arial"/>
                <a:cs typeface="Arial"/>
              </a:rPr>
              <a:t>input-to-hidden</a:t>
            </a:r>
            <a:r>
              <a:rPr b="1" i="1" spc="-30" dirty="0">
                <a:solidFill>
                  <a:srgbClr val="00AFEF"/>
                </a:solidFill>
                <a:latin typeface="Arial"/>
                <a:cs typeface="Arial"/>
              </a:rPr>
              <a:t> </a:t>
            </a:r>
            <a:r>
              <a:rPr b="1" i="1" dirty="0">
                <a:solidFill>
                  <a:srgbClr val="00AFEF"/>
                </a:solidFill>
                <a:latin typeface="Arial"/>
                <a:cs typeface="Arial"/>
              </a:rPr>
              <a:t>weights </a:t>
            </a:r>
            <a:r>
              <a:rPr b="1" spc="-5" dirty="0">
                <a:solidFill>
                  <a:prstClr val="black"/>
                </a:solidFill>
                <a:latin typeface="Arial"/>
                <a:cs typeface="Arial"/>
              </a:rPr>
              <a:t>(</a:t>
            </a:r>
            <a:r>
              <a:rPr b="1" i="1" spc="-5" dirty="0">
                <a:solidFill>
                  <a:prstClr val="black"/>
                </a:solidFill>
                <a:latin typeface="Arial"/>
                <a:cs typeface="Arial"/>
              </a:rPr>
              <a:t>learning</a:t>
            </a:r>
            <a:r>
              <a:rPr b="1" i="1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b="1" i="1" spc="-5" dirty="0">
                <a:solidFill>
                  <a:prstClr val="black"/>
                </a:solidFill>
                <a:latin typeface="Arial"/>
                <a:cs typeface="Arial"/>
              </a:rPr>
              <a:t>rate</a:t>
            </a:r>
            <a:r>
              <a:rPr b="1" i="1" spc="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b="1" i="1" dirty="0">
                <a:solidFill>
                  <a:prstClr val="black"/>
                </a:solidFill>
                <a:latin typeface="Arial"/>
                <a:cs typeface="Arial"/>
              </a:rPr>
              <a:t>=</a:t>
            </a:r>
            <a:r>
              <a:rPr b="1" i="1" spc="10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b="1" spc="-5" dirty="0">
                <a:solidFill>
                  <a:prstClr val="black"/>
                </a:solidFill>
                <a:latin typeface="Arial"/>
                <a:cs typeface="Arial"/>
              </a:rPr>
              <a:t>0.2</a:t>
            </a:r>
            <a:r>
              <a:rPr lang="en-GB" b="1" spc="-5" dirty="0">
                <a:solidFill>
                  <a:prstClr val="black"/>
                </a:solidFill>
                <a:latin typeface="Arial"/>
                <a:cs typeface="Arial"/>
              </a:rPr>
              <a:t>)</a:t>
            </a:r>
            <a:endParaRPr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83" name="object 83"/>
          <p:cNvSpPr txBox="1"/>
          <p:nvPr/>
        </p:nvSpPr>
        <p:spPr>
          <a:xfrm>
            <a:off x="1638402" y="4721732"/>
            <a:ext cx="12096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  <a:tabLst>
                <a:tab pos="1026794" algn="l"/>
              </a:tabLst>
            </a:pPr>
            <a:r>
              <a:rPr b="1" spc="-5" dirty="0">
                <a:solidFill>
                  <a:prstClr val="black"/>
                </a:solidFill>
                <a:latin typeface="Arial"/>
                <a:cs typeface="Arial"/>
              </a:rPr>
              <a:t>	</a:t>
            </a:r>
            <a:r>
              <a:rPr b="1" u="heavy" spc="-5" dirty="0">
                <a:solidFill>
                  <a:prstClr val="black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b="1" u="heavy" spc="-165" dirty="0">
                <a:solidFill>
                  <a:prstClr val="black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endParaRPr dirty="0">
              <a:solidFill>
                <a:prstClr val="black"/>
              </a:solidFill>
              <a:latin typeface="Arial"/>
              <a:cs typeface="Arial"/>
            </a:endParaRPr>
          </a:p>
        </p:txBody>
      </p:sp>
      <p:grpSp>
        <p:nvGrpSpPr>
          <p:cNvPr id="84" name="object 84"/>
          <p:cNvGrpSpPr/>
          <p:nvPr/>
        </p:nvGrpSpPr>
        <p:grpSpPr>
          <a:xfrm>
            <a:off x="1882427" y="192024"/>
            <a:ext cx="6754081" cy="5633606"/>
            <a:chOff x="358427" y="192023"/>
            <a:chExt cx="6754081" cy="5633606"/>
          </a:xfrm>
        </p:grpSpPr>
        <p:sp>
          <p:nvSpPr>
            <p:cNvPr id="85" name="object 85"/>
            <p:cNvSpPr/>
            <p:nvPr/>
          </p:nvSpPr>
          <p:spPr>
            <a:xfrm>
              <a:off x="384188" y="5574097"/>
              <a:ext cx="134620" cy="161925"/>
            </a:xfrm>
            <a:custGeom>
              <a:avLst/>
              <a:gdLst/>
              <a:ahLst/>
              <a:cxnLst/>
              <a:rect l="l" t="t" r="r" b="b"/>
              <a:pathLst>
                <a:path w="134620" h="161925">
                  <a:moveTo>
                    <a:pt x="16257" y="151211"/>
                  </a:moveTo>
                  <a:lnTo>
                    <a:pt x="103453" y="151211"/>
                  </a:lnTo>
                  <a:lnTo>
                    <a:pt x="59116" y="40834"/>
                  </a:lnTo>
                  <a:lnTo>
                    <a:pt x="16257" y="151211"/>
                  </a:lnTo>
                  <a:close/>
                </a:path>
                <a:path w="134620" h="161925">
                  <a:moveTo>
                    <a:pt x="134489" y="161798"/>
                  </a:moveTo>
                  <a:lnTo>
                    <a:pt x="0" y="161798"/>
                  </a:lnTo>
                  <a:lnTo>
                    <a:pt x="63549" y="0"/>
                  </a:lnTo>
                  <a:lnTo>
                    <a:pt x="69460" y="0"/>
                  </a:lnTo>
                  <a:lnTo>
                    <a:pt x="134489" y="161798"/>
                  </a:lnTo>
                  <a:close/>
                </a:path>
              </a:pathLst>
            </a:custGeom>
            <a:ln w="448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6" name="object 86"/>
            <p:cNvSpPr/>
            <p:nvPr/>
          </p:nvSpPr>
          <p:spPr>
            <a:xfrm>
              <a:off x="526059" y="5630049"/>
              <a:ext cx="332740" cy="195580"/>
            </a:xfrm>
            <a:custGeom>
              <a:avLst/>
              <a:gdLst/>
              <a:ahLst/>
              <a:cxnLst/>
              <a:rect l="l" t="t" r="r" b="b"/>
              <a:pathLst>
                <a:path w="332740" h="195579">
                  <a:moveTo>
                    <a:pt x="149263" y="9080"/>
                  </a:moveTo>
                  <a:lnTo>
                    <a:pt x="147777" y="4546"/>
                  </a:lnTo>
                  <a:lnTo>
                    <a:pt x="144830" y="3035"/>
                  </a:lnTo>
                  <a:lnTo>
                    <a:pt x="141871" y="0"/>
                  </a:lnTo>
                  <a:lnTo>
                    <a:pt x="131533" y="0"/>
                  </a:lnTo>
                  <a:lnTo>
                    <a:pt x="130048" y="3035"/>
                  </a:lnTo>
                  <a:lnTo>
                    <a:pt x="127101" y="6057"/>
                  </a:lnTo>
                  <a:lnTo>
                    <a:pt x="127101" y="12103"/>
                  </a:lnTo>
                  <a:lnTo>
                    <a:pt x="128574" y="12103"/>
                  </a:lnTo>
                  <a:lnTo>
                    <a:pt x="128574" y="13614"/>
                  </a:lnTo>
                  <a:lnTo>
                    <a:pt x="137439" y="22682"/>
                  </a:lnTo>
                  <a:lnTo>
                    <a:pt x="137439" y="31762"/>
                  </a:lnTo>
                  <a:lnTo>
                    <a:pt x="135966" y="34785"/>
                  </a:lnTo>
                  <a:lnTo>
                    <a:pt x="133007" y="39319"/>
                  </a:lnTo>
                  <a:lnTo>
                    <a:pt x="130048" y="45364"/>
                  </a:lnTo>
                  <a:lnTo>
                    <a:pt x="124142" y="54444"/>
                  </a:lnTo>
                  <a:lnTo>
                    <a:pt x="119710" y="60490"/>
                  </a:lnTo>
                  <a:lnTo>
                    <a:pt x="110845" y="71069"/>
                  </a:lnTo>
                  <a:lnTo>
                    <a:pt x="103454" y="80149"/>
                  </a:lnTo>
                  <a:lnTo>
                    <a:pt x="99021" y="86194"/>
                  </a:lnTo>
                  <a:lnTo>
                    <a:pt x="99021" y="87706"/>
                  </a:lnTo>
                  <a:lnTo>
                    <a:pt x="93827" y="27228"/>
                  </a:lnTo>
                  <a:lnTo>
                    <a:pt x="91617" y="1524"/>
                  </a:lnTo>
                  <a:lnTo>
                    <a:pt x="90144" y="0"/>
                  </a:lnTo>
                  <a:lnTo>
                    <a:pt x="87185" y="0"/>
                  </a:lnTo>
                  <a:lnTo>
                    <a:pt x="87185" y="1524"/>
                  </a:lnTo>
                  <a:lnTo>
                    <a:pt x="41389" y="74091"/>
                  </a:lnTo>
                  <a:lnTo>
                    <a:pt x="40170" y="62001"/>
                  </a:lnTo>
                  <a:lnTo>
                    <a:pt x="39166" y="52552"/>
                  </a:lnTo>
                  <a:lnTo>
                    <a:pt x="38061" y="42633"/>
                  </a:lnTo>
                  <a:lnTo>
                    <a:pt x="36957" y="33274"/>
                  </a:lnTo>
                  <a:lnTo>
                    <a:pt x="35598" y="18503"/>
                  </a:lnTo>
                  <a:lnTo>
                    <a:pt x="33820" y="8128"/>
                  </a:lnTo>
                  <a:lnTo>
                    <a:pt x="31750" y="2006"/>
                  </a:lnTo>
                  <a:lnTo>
                    <a:pt x="29552" y="0"/>
                  </a:lnTo>
                  <a:lnTo>
                    <a:pt x="19202" y="1524"/>
                  </a:lnTo>
                  <a:lnTo>
                    <a:pt x="14770" y="3035"/>
                  </a:lnTo>
                  <a:lnTo>
                    <a:pt x="11823" y="3035"/>
                  </a:lnTo>
                  <a:lnTo>
                    <a:pt x="8864" y="4546"/>
                  </a:lnTo>
                  <a:lnTo>
                    <a:pt x="5918" y="4546"/>
                  </a:lnTo>
                  <a:lnTo>
                    <a:pt x="2959" y="6057"/>
                  </a:lnTo>
                  <a:lnTo>
                    <a:pt x="0" y="6057"/>
                  </a:lnTo>
                  <a:lnTo>
                    <a:pt x="0" y="9080"/>
                  </a:lnTo>
                  <a:lnTo>
                    <a:pt x="10350" y="9080"/>
                  </a:lnTo>
                  <a:lnTo>
                    <a:pt x="14770" y="10591"/>
                  </a:lnTo>
                  <a:lnTo>
                    <a:pt x="20688" y="39319"/>
                  </a:lnTo>
                  <a:lnTo>
                    <a:pt x="22161" y="45364"/>
                  </a:lnTo>
                  <a:lnTo>
                    <a:pt x="22161" y="57467"/>
                  </a:lnTo>
                  <a:lnTo>
                    <a:pt x="23634" y="65024"/>
                  </a:lnTo>
                  <a:lnTo>
                    <a:pt x="23723" y="80149"/>
                  </a:lnTo>
                  <a:lnTo>
                    <a:pt x="25120" y="107365"/>
                  </a:lnTo>
                  <a:lnTo>
                    <a:pt x="26593" y="108877"/>
                  </a:lnTo>
                  <a:lnTo>
                    <a:pt x="28067" y="108877"/>
                  </a:lnTo>
                  <a:lnTo>
                    <a:pt x="28067" y="107365"/>
                  </a:lnTo>
                  <a:lnTo>
                    <a:pt x="29552" y="107365"/>
                  </a:lnTo>
                  <a:lnTo>
                    <a:pt x="49187" y="74091"/>
                  </a:lnTo>
                  <a:lnTo>
                    <a:pt x="76847" y="27228"/>
                  </a:lnTo>
                  <a:lnTo>
                    <a:pt x="84239" y="101320"/>
                  </a:lnTo>
                  <a:lnTo>
                    <a:pt x="84239" y="108877"/>
                  </a:lnTo>
                  <a:lnTo>
                    <a:pt x="85712" y="108877"/>
                  </a:lnTo>
                  <a:lnTo>
                    <a:pt x="88506" y="107480"/>
                  </a:lnTo>
                  <a:lnTo>
                    <a:pt x="92557" y="103390"/>
                  </a:lnTo>
                  <a:lnTo>
                    <a:pt x="97980" y="96761"/>
                  </a:lnTo>
                  <a:lnTo>
                    <a:pt x="104940" y="87706"/>
                  </a:lnTo>
                  <a:lnTo>
                    <a:pt x="110248" y="81775"/>
                  </a:lnTo>
                  <a:lnTo>
                    <a:pt x="115277" y="75425"/>
                  </a:lnTo>
                  <a:lnTo>
                    <a:pt x="120307" y="68783"/>
                  </a:lnTo>
                  <a:lnTo>
                    <a:pt x="125615" y="62001"/>
                  </a:lnTo>
                  <a:lnTo>
                    <a:pt x="131533" y="52933"/>
                  </a:lnTo>
                  <a:lnTo>
                    <a:pt x="135966" y="46875"/>
                  </a:lnTo>
                  <a:lnTo>
                    <a:pt x="138912" y="40830"/>
                  </a:lnTo>
                  <a:lnTo>
                    <a:pt x="143649" y="32537"/>
                  </a:lnTo>
                  <a:lnTo>
                    <a:pt x="146862" y="25527"/>
                  </a:lnTo>
                  <a:lnTo>
                    <a:pt x="148678" y="19354"/>
                  </a:lnTo>
                  <a:lnTo>
                    <a:pt x="149263" y="13614"/>
                  </a:lnTo>
                  <a:lnTo>
                    <a:pt x="149263" y="9080"/>
                  </a:lnTo>
                  <a:close/>
                </a:path>
                <a:path w="332740" h="195579">
                  <a:moveTo>
                    <a:pt x="206895" y="104343"/>
                  </a:moveTo>
                  <a:lnTo>
                    <a:pt x="203949" y="104343"/>
                  </a:lnTo>
                  <a:lnTo>
                    <a:pt x="200990" y="105854"/>
                  </a:lnTo>
                  <a:lnTo>
                    <a:pt x="196557" y="105854"/>
                  </a:lnTo>
                  <a:lnTo>
                    <a:pt x="195084" y="107365"/>
                  </a:lnTo>
                  <a:lnTo>
                    <a:pt x="187693" y="107365"/>
                  </a:lnTo>
                  <a:lnTo>
                    <a:pt x="186220" y="108877"/>
                  </a:lnTo>
                  <a:lnTo>
                    <a:pt x="184734" y="108877"/>
                  </a:lnTo>
                  <a:lnTo>
                    <a:pt x="184734" y="110388"/>
                  </a:lnTo>
                  <a:lnTo>
                    <a:pt x="192125" y="110388"/>
                  </a:lnTo>
                  <a:lnTo>
                    <a:pt x="192125" y="111899"/>
                  </a:lnTo>
                  <a:lnTo>
                    <a:pt x="193598" y="111899"/>
                  </a:lnTo>
                  <a:lnTo>
                    <a:pt x="193598" y="117944"/>
                  </a:lnTo>
                  <a:lnTo>
                    <a:pt x="181787" y="166331"/>
                  </a:lnTo>
                  <a:lnTo>
                    <a:pt x="180301" y="175399"/>
                  </a:lnTo>
                  <a:lnTo>
                    <a:pt x="177355" y="182968"/>
                  </a:lnTo>
                  <a:lnTo>
                    <a:pt x="175869" y="185991"/>
                  </a:lnTo>
                  <a:lnTo>
                    <a:pt x="174396" y="190525"/>
                  </a:lnTo>
                  <a:lnTo>
                    <a:pt x="171437" y="192036"/>
                  </a:lnTo>
                  <a:lnTo>
                    <a:pt x="167005" y="192036"/>
                  </a:lnTo>
                  <a:lnTo>
                    <a:pt x="165531" y="190525"/>
                  </a:lnTo>
                  <a:lnTo>
                    <a:pt x="167005" y="189014"/>
                  </a:lnTo>
                  <a:lnTo>
                    <a:pt x="167005" y="187502"/>
                  </a:lnTo>
                  <a:lnTo>
                    <a:pt x="168490" y="185991"/>
                  </a:lnTo>
                  <a:lnTo>
                    <a:pt x="168490" y="184480"/>
                  </a:lnTo>
                  <a:lnTo>
                    <a:pt x="167005" y="182968"/>
                  </a:lnTo>
                  <a:lnTo>
                    <a:pt x="167005" y="181457"/>
                  </a:lnTo>
                  <a:lnTo>
                    <a:pt x="159626" y="181457"/>
                  </a:lnTo>
                  <a:lnTo>
                    <a:pt x="156667" y="184480"/>
                  </a:lnTo>
                  <a:lnTo>
                    <a:pt x="156667" y="189014"/>
                  </a:lnTo>
                  <a:lnTo>
                    <a:pt x="158140" y="192036"/>
                  </a:lnTo>
                  <a:lnTo>
                    <a:pt x="161099" y="195059"/>
                  </a:lnTo>
                  <a:lnTo>
                    <a:pt x="174396" y="195059"/>
                  </a:lnTo>
                  <a:lnTo>
                    <a:pt x="193598" y="161798"/>
                  </a:lnTo>
                  <a:lnTo>
                    <a:pt x="206895" y="105854"/>
                  </a:lnTo>
                  <a:lnTo>
                    <a:pt x="206895" y="104343"/>
                  </a:lnTo>
                  <a:close/>
                </a:path>
                <a:path w="332740" h="195579">
                  <a:moveTo>
                    <a:pt x="211328" y="78638"/>
                  </a:moveTo>
                  <a:lnTo>
                    <a:pt x="208381" y="75615"/>
                  </a:lnTo>
                  <a:lnTo>
                    <a:pt x="200990" y="75615"/>
                  </a:lnTo>
                  <a:lnTo>
                    <a:pt x="199517" y="77127"/>
                  </a:lnTo>
                  <a:lnTo>
                    <a:pt x="199517" y="78638"/>
                  </a:lnTo>
                  <a:lnTo>
                    <a:pt x="198031" y="81661"/>
                  </a:lnTo>
                  <a:lnTo>
                    <a:pt x="198031" y="84683"/>
                  </a:lnTo>
                  <a:lnTo>
                    <a:pt x="199517" y="86194"/>
                  </a:lnTo>
                  <a:lnTo>
                    <a:pt x="199517" y="87706"/>
                  </a:lnTo>
                  <a:lnTo>
                    <a:pt x="202463" y="90728"/>
                  </a:lnTo>
                  <a:lnTo>
                    <a:pt x="206895" y="90728"/>
                  </a:lnTo>
                  <a:lnTo>
                    <a:pt x="211328" y="86194"/>
                  </a:lnTo>
                  <a:lnTo>
                    <a:pt x="211328" y="78638"/>
                  </a:lnTo>
                  <a:close/>
                </a:path>
                <a:path w="332740" h="195579">
                  <a:moveTo>
                    <a:pt x="285242" y="137604"/>
                  </a:moveTo>
                  <a:lnTo>
                    <a:pt x="221691" y="137604"/>
                  </a:lnTo>
                  <a:lnTo>
                    <a:pt x="221691" y="148183"/>
                  </a:lnTo>
                  <a:lnTo>
                    <a:pt x="285242" y="148183"/>
                  </a:lnTo>
                  <a:lnTo>
                    <a:pt x="285242" y="137604"/>
                  </a:lnTo>
                  <a:close/>
                </a:path>
                <a:path w="332740" h="195579">
                  <a:moveTo>
                    <a:pt x="285242" y="119456"/>
                  </a:moveTo>
                  <a:lnTo>
                    <a:pt x="221691" y="119456"/>
                  </a:lnTo>
                  <a:lnTo>
                    <a:pt x="221691" y="130048"/>
                  </a:lnTo>
                  <a:lnTo>
                    <a:pt x="285242" y="130048"/>
                  </a:lnTo>
                  <a:lnTo>
                    <a:pt x="285242" y="119456"/>
                  </a:lnTo>
                  <a:close/>
                </a:path>
                <a:path w="332740" h="195579">
                  <a:moveTo>
                    <a:pt x="332524" y="164820"/>
                  </a:moveTo>
                  <a:lnTo>
                    <a:pt x="328091" y="164820"/>
                  </a:lnTo>
                  <a:lnTo>
                    <a:pt x="323659" y="163309"/>
                  </a:lnTo>
                  <a:lnTo>
                    <a:pt x="322173" y="163309"/>
                  </a:lnTo>
                  <a:lnTo>
                    <a:pt x="319227" y="160286"/>
                  </a:lnTo>
                  <a:lnTo>
                    <a:pt x="319227" y="84683"/>
                  </a:lnTo>
                  <a:lnTo>
                    <a:pt x="319227" y="72580"/>
                  </a:lnTo>
                  <a:lnTo>
                    <a:pt x="294106" y="86194"/>
                  </a:lnTo>
                  <a:lnTo>
                    <a:pt x="294106" y="87706"/>
                  </a:lnTo>
                  <a:lnTo>
                    <a:pt x="295579" y="87706"/>
                  </a:lnTo>
                  <a:lnTo>
                    <a:pt x="297065" y="86194"/>
                  </a:lnTo>
                  <a:lnTo>
                    <a:pt x="300012" y="86194"/>
                  </a:lnTo>
                  <a:lnTo>
                    <a:pt x="301498" y="84683"/>
                  </a:lnTo>
                  <a:lnTo>
                    <a:pt x="307403" y="84683"/>
                  </a:lnTo>
                  <a:lnTo>
                    <a:pt x="307403" y="87706"/>
                  </a:lnTo>
                  <a:lnTo>
                    <a:pt x="308876" y="89217"/>
                  </a:lnTo>
                  <a:lnTo>
                    <a:pt x="308876" y="158775"/>
                  </a:lnTo>
                  <a:lnTo>
                    <a:pt x="307403" y="161798"/>
                  </a:lnTo>
                  <a:lnTo>
                    <a:pt x="305930" y="161798"/>
                  </a:lnTo>
                  <a:lnTo>
                    <a:pt x="304444" y="163309"/>
                  </a:lnTo>
                  <a:lnTo>
                    <a:pt x="300012" y="164820"/>
                  </a:lnTo>
                  <a:lnTo>
                    <a:pt x="295579" y="164820"/>
                  </a:lnTo>
                  <a:lnTo>
                    <a:pt x="295579" y="166331"/>
                  </a:lnTo>
                  <a:lnTo>
                    <a:pt x="332524" y="166331"/>
                  </a:lnTo>
                  <a:lnTo>
                    <a:pt x="332524" y="16482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87" name="object 87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877812" y="5702629"/>
              <a:ext cx="178827" cy="113403"/>
            </a:xfrm>
            <a:prstGeom prst="rect">
              <a:avLst/>
            </a:prstGeom>
          </p:spPr>
        </p:pic>
        <p:sp>
          <p:nvSpPr>
            <p:cNvPr id="88" name="object 88"/>
            <p:cNvSpPr/>
            <p:nvPr/>
          </p:nvSpPr>
          <p:spPr>
            <a:xfrm>
              <a:off x="693064" y="5534799"/>
              <a:ext cx="938530" cy="245110"/>
            </a:xfrm>
            <a:custGeom>
              <a:avLst/>
              <a:gdLst/>
              <a:ahLst/>
              <a:cxnLst/>
              <a:rect l="l" t="t" r="r" b="b"/>
              <a:pathLst>
                <a:path w="938530" h="245110">
                  <a:moveTo>
                    <a:pt x="38417" y="90716"/>
                  </a:moveTo>
                  <a:lnTo>
                    <a:pt x="29552" y="90716"/>
                  </a:lnTo>
                  <a:lnTo>
                    <a:pt x="28079" y="89204"/>
                  </a:lnTo>
                  <a:lnTo>
                    <a:pt x="26593" y="89204"/>
                  </a:lnTo>
                  <a:lnTo>
                    <a:pt x="25120" y="86182"/>
                  </a:lnTo>
                  <a:lnTo>
                    <a:pt x="25120" y="10579"/>
                  </a:lnTo>
                  <a:lnTo>
                    <a:pt x="25120" y="0"/>
                  </a:lnTo>
                  <a:lnTo>
                    <a:pt x="23647" y="0"/>
                  </a:lnTo>
                  <a:lnTo>
                    <a:pt x="0" y="12090"/>
                  </a:lnTo>
                  <a:lnTo>
                    <a:pt x="0" y="13601"/>
                  </a:lnTo>
                  <a:lnTo>
                    <a:pt x="2959" y="13601"/>
                  </a:lnTo>
                  <a:lnTo>
                    <a:pt x="4432" y="12090"/>
                  </a:lnTo>
                  <a:lnTo>
                    <a:pt x="7391" y="12090"/>
                  </a:lnTo>
                  <a:lnTo>
                    <a:pt x="8864" y="10579"/>
                  </a:lnTo>
                  <a:lnTo>
                    <a:pt x="11823" y="10579"/>
                  </a:lnTo>
                  <a:lnTo>
                    <a:pt x="11823" y="12090"/>
                  </a:lnTo>
                  <a:lnTo>
                    <a:pt x="13296" y="13601"/>
                  </a:lnTo>
                  <a:lnTo>
                    <a:pt x="13296" y="87693"/>
                  </a:lnTo>
                  <a:lnTo>
                    <a:pt x="11823" y="89204"/>
                  </a:lnTo>
                  <a:lnTo>
                    <a:pt x="8864" y="89204"/>
                  </a:lnTo>
                  <a:lnTo>
                    <a:pt x="5918" y="90716"/>
                  </a:lnTo>
                  <a:lnTo>
                    <a:pt x="0" y="90716"/>
                  </a:lnTo>
                  <a:lnTo>
                    <a:pt x="0" y="93738"/>
                  </a:lnTo>
                  <a:lnTo>
                    <a:pt x="38417" y="93738"/>
                  </a:lnTo>
                  <a:lnTo>
                    <a:pt x="38417" y="90716"/>
                  </a:lnTo>
                  <a:close/>
                </a:path>
                <a:path w="938530" h="245110">
                  <a:moveTo>
                    <a:pt x="555688" y="152717"/>
                  </a:moveTo>
                  <a:lnTo>
                    <a:pt x="446328" y="152717"/>
                  </a:lnTo>
                  <a:lnTo>
                    <a:pt x="446328" y="169341"/>
                  </a:lnTo>
                  <a:lnTo>
                    <a:pt x="555688" y="169341"/>
                  </a:lnTo>
                  <a:lnTo>
                    <a:pt x="555688" y="152717"/>
                  </a:lnTo>
                  <a:close/>
                </a:path>
                <a:path w="938530" h="245110">
                  <a:moveTo>
                    <a:pt x="555688" y="120954"/>
                  </a:moveTo>
                  <a:lnTo>
                    <a:pt x="446328" y="120954"/>
                  </a:lnTo>
                  <a:lnTo>
                    <a:pt x="446328" y="137591"/>
                  </a:lnTo>
                  <a:lnTo>
                    <a:pt x="555688" y="137591"/>
                  </a:lnTo>
                  <a:lnTo>
                    <a:pt x="555688" y="120954"/>
                  </a:lnTo>
                  <a:close/>
                </a:path>
                <a:path w="938530" h="245110">
                  <a:moveTo>
                    <a:pt x="681316" y="42329"/>
                  </a:moveTo>
                  <a:lnTo>
                    <a:pt x="644359" y="69557"/>
                  </a:lnTo>
                  <a:lnTo>
                    <a:pt x="620877" y="120789"/>
                  </a:lnTo>
                  <a:lnTo>
                    <a:pt x="619239" y="140614"/>
                  </a:lnTo>
                  <a:lnTo>
                    <a:pt x="621131" y="161594"/>
                  </a:lnTo>
                  <a:lnTo>
                    <a:pt x="635444" y="200152"/>
                  </a:lnTo>
                  <a:lnTo>
                    <a:pt x="662825" y="233616"/>
                  </a:lnTo>
                  <a:lnTo>
                    <a:pt x="678357" y="244944"/>
                  </a:lnTo>
                  <a:lnTo>
                    <a:pt x="681316" y="240411"/>
                  </a:lnTo>
                  <a:lnTo>
                    <a:pt x="669112" y="230466"/>
                  </a:lnTo>
                  <a:lnTo>
                    <a:pt x="659130" y="218681"/>
                  </a:lnTo>
                  <a:lnTo>
                    <a:pt x="643039" y="178206"/>
                  </a:lnTo>
                  <a:lnTo>
                    <a:pt x="639927" y="137591"/>
                  </a:lnTo>
                  <a:lnTo>
                    <a:pt x="640778" y="118287"/>
                  </a:lnTo>
                  <a:lnTo>
                    <a:pt x="658863" y="64871"/>
                  </a:lnTo>
                  <a:lnTo>
                    <a:pt x="672160" y="50038"/>
                  </a:lnTo>
                  <a:lnTo>
                    <a:pt x="681316" y="42329"/>
                  </a:lnTo>
                  <a:close/>
                </a:path>
                <a:path w="938530" h="245110">
                  <a:moveTo>
                    <a:pt x="737476" y="187490"/>
                  </a:moveTo>
                  <a:lnTo>
                    <a:pt x="736003" y="184467"/>
                  </a:lnTo>
                  <a:lnTo>
                    <a:pt x="733018" y="181444"/>
                  </a:lnTo>
                  <a:lnTo>
                    <a:pt x="731545" y="178422"/>
                  </a:lnTo>
                  <a:lnTo>
                    <a:pt x="728586" y="176911"/>
                  </a:lnTo>
                  <a:lnTo>
                    <a:pt x="721207" y="176911"/>
                  </a:lnTo>
                  <a:lnTo>
                    <a:pt x="718248" y="178422"/>
                  </a:lnTo>
                  <a:lnTo>
                    <a:pt x="712343" y="184467"/>
                  </a:lnTo>
                  <a:lnTo>
                    <a:pt x="710857" y="187490"/>
                  </a:lnTo>
                  <a:lnTo>
                    <a:pt x="710857" y="195046"/>
                  </a:lnTo>
                  <a:lnTo>
                    <a:pt x="712343" y="198081"/>
                  </a:lnTo>
                  <a:lnTo>
                    <a:pt x="715289" y="199593"/>
                  </a:lnTo>
                  <a:lnTo>
                    <a:pt x="718248" y="202615"/>
                  </a:lnTo>
                  <a:lnTo>
                    <a:pt x="721207" y="204127"/>
                  </a:lnTo>
                  <a:lnTo>
                    <a:pt x="724154" y="204127"/>
                  </a:lnTo>
                  <a:lnTo>
                    <a:pt x="728586" y="204127"/>
                  </a:lnTo>
                  <a:lnTo>
                    <a:pt x="731545" y="202615"/>
                  </a:lnTo>
                  <a:lnTo>
                    <a:pt x="733018" y="199593"/>
                  </a:lnTo>
                  <a:lnTo>
                    <a:pt x="736003" y="198081"/>
                  </a:lnTo>
                  <a:lnTo>
                    <a:pt x="737476" y="195046"/>
                  </a:lnTo>
                  <a:lnTo>
                    <a:pt x="737476" y="187490"/>
                  </a:lnTo>
                  <a:close/>
                </a:path>
                <a:path w="938530" h="245110">
                  <a:moveTo>
                    <a:pt x="857173" y="169341"/>
                  </a:moveTo>
                  <a:lnTo>
                    <a:pt x="854214" y="167830"/>
                  </a:lnTo>
                  <a:lnTo>
                    <a:pt x="849782" y="173888"/>
                  </a:lnTo>
                  <a:lnTo>
                    <a:pt x="846823" y="178422"/>
                  </a:lnTo>
                  <a:lnTo>
                    <a:pt x="840917" y="181444"/>
                  </a:lnTo>
                  <a:lnTo>
                    <a:pt x="835012" y="182956"/>
                  </a:lnTo>
                  <a:lnTo>
                    <a:pt x="775893" y="182956"/>
                  </a:lnTo>
                  <a:lnTo>
                    <a:pt x="811174" y="144399"/>
                  </a:lnTo>
                  <a:lnTo>
                    <a:pt x="823480" y="130225"/>
                  </a:lnTo>
                  <a:lnTo>
                    <a:pt x="844511" y="92227"/>
                  </a:lnTo>
                  <a:lnTo>
                    <a:pt x="845350" y="83159"/>
                  </a:lnTo>
                  <a:lnTo>
                    <a:pt x="844511" y="74371"/>
                  </a:lnTo>
                  <a:lnTo>
                    <a:pt x="818756" y="42519"/>
                  </a:lnTo>
                  <a:lnTo>
                    <a:pt x="801027" y="39306"/>
                  </a:lnTo>
                  <a:lnTo>
                    <a:pt x="793280" y="39890"/>
                  </a:lnTo>
                  <a:lnTo>
                    <a:pt x="760196" y="64833"/>
                  </a:lnTo>
                  <a:lnTo>
                    <a:pt x="752246" y="87693"/>
                  </a:lnTo>
                  <a:lnTo>
                    <a:pt x="756678" y="87693"/>
                  </a:lnTo>
                  <a:lnTo>
                    <a:pt x="761111" y="80137"/>
                  </a:lnTo>
                  <a:lnTo>
                    <a:pt x="764070" y="72580"/>
                  </a:lnTo>
                  <a:lnTo>
                    <a:pt x="767029" y="68033"/>
                  </a:lnTo>
                  <a:lnTo>
                    <a:pt x="772845" y="63195"/>
                  </a:lnTo>
                  <a:lnTo>
                    <a:pt x="779208" y="59905"/>
                  </a:lnTo>
                  <a:lnTo>
                    <a:pt x="786142" y="58039"/>
                  </a:lnTo>
                  <a:lnTo>
                    <a:pt x="793623" y="57454"/>
                  </a:lnTo>
                  <a:lnTo>
                    <a:pt x="801027" y="57454"/>
                  </a:lnTo>
                  <a:lnTo>
                    <a:pt x="824661" y="92227"/>
                  </a:lnTo>
                  <a:lnTo>
                    <a:pt x="823607" y="102438"/>
                  </a:lnTo>
                  <a:lnTo>
                    <a:pt x="800468" y="144919"/>
                  </a:lnTo>
                  <a:lnTo>
                    <a:pt x="771639" y="177711"/>
                  </a:lnTo>
                  <a:lnTo>
                    <a:pt x="752246" y="198081"/>
                  </a:lnTo>
                  <a:lnTo>
                    <a:pt x="752246" y="201104"/>
                  </a:lnTo>
                  <a:lnTo>
                    <a:pt x="843876" y="201104"/>
                  </a:lnTo>
                  <a:lnTo>
                    <a:pt x="857173" y="169341"/>
                  </a:lnTo>
                  <a:close/>
                </a:path>
                <a:path w="938530" h="245110">
                  <a:moveTo>
                    <a:pt x="938466" y="142125"/>
                  </a:moveTo>
                  <a:lnTo>
                    <a:pt x="932002" y="104140"/>
                  </a:lnTo>
                  <a:lnTo>
                    <a:pt x="913333" y="69557"/>
                  </a:lnTo>
                  <a:lnTo>
                    <a:pt x="879348" y="39306"/>
                  </a:lnTo>
                  <a:lnTo>
                    <a:pt x="876388" y="42329"/>
                  </a:lnTo>
                  <a:lnTo>
                    <a:pt x="887730" y="52019"/>
                  </a:lnTo>
                  <a:lnTo>
                    <a:pt x="897267" y="63131"/>
                  </a:lnTo>
                  <a:lnTo>
                    <a:pt x="913396" y="101777"/>
                  </a:lnTo>
                  <a:lnTo>
                    <a:pt x="917765" y="145161"/>
                  </a:lnTo>
                  <a:lnTo>
                    <a:pt x="916698" y="164693"/>
                  </a:lnTo>
                  <a:lnTo>
                    <a:pt x="902982" y="211683"/>
                  </a:lnTo>
                  <a:lnTo>
                    <a:pt x="876388" y="240411"/>
                  </a:lnTo>
                  <a:lnTo>
                    <a:pt x="879348" y="244944"/>
                  </a:lnTo>
                  <a:lnTo>
                    <a:pt x="909815" y="219062"/>
                  </a:lnTo>
                  <a:lnTo>
                    <a:pt x="930287" y="183070"/>
                  </a:lnTo>
                  <a:lnTo>
                    <a:pt x="937958" y="150939"/>
                  </a:lnTo>
                  <a:lnTo>
                    <a:pt x="938466" y="14212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89" name="object 89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748292" y="5574097"/>
              <a:ext cx="382771" cy="164821"/>
            </a:xfrm>
            <a:prstGeom prst="rect">
              <a:avLst/>
            </a:prstGeom>
          </p:spPr>
        </p:pic>
        <p:sp>
          <p:nvSpPr>
            <p:cNvPr id="90" name="object 90"/>
            <p:cNvSpPr/>
            <p:nvPr/>
          </p:nvSpPr>
          <p:spPr>
            <a:xfrm>
              <a:off x="1666989" y="5537822"/>
              <a:ext cx="545465" cy="287655"/>
            </a:xfrm>
            <a:custGeom>
              <a:avLst/>
              <a:gdLst/>
              <a:ahLst/>
              <a:cxnLst/>
              <a:rect l="l" t="t" r="r" b="b"/>
              <a:pathLst>
                <a:path w="545464" h="287654">
                  <a:moveTo>
                    <a:pt x="56159" y="6045"/>
                  </a:moveTo>
                  <a:lnTo>
                    <a:pt x="20777" y="43586"/>
                  </a:lnTo>
                  <a:lnTo>
                    <a:pt x="7493" y="80911"/>
                  </a:lnTo>
                  <a:lnTo>
                    <a:pt x="825" y="122161"/>
                  </a:lnTo>
                  <a:lnTo>
                    <a:pt x="0" y="143649"/>
                  </a:lnTo>
                  <a:lnTo>
                    <a:pt x="825" y="165125"/>
                  </a:lnTo>
                  <a:lnTo>
                    <a:pt x="7493" y="206375"/>
                  </a:lnTo>
                  <a:lnTo>
                    <a:pt x="20777" y="243700"/>
                  </a:lnTo>
                  <a:lnTo>
                    <a:pt x="51727" y="287286"/>
                  </a:lnTo>
                  <a:lnTo>
                    <a:pt x="56159" y="281241"/>
                  </a:lnTo>
                  <a:lnTo>
                    <a:pt x="47002" y="269328"/>
                  </a:lnTo>
                  <a:lnTo>
                    <a:pt x="39357" y="256298"/>
                  </a:lnTo>
                  <a:lnTo>
                    <a:pt x="24206" y="209778"/>
                  </a:lnTo>
                  <a:lnTo>
                    <a:pt x="19773" y="168338"/>
                  </a:lnTo>
                  <a:lnTo>
                    <a:pt x="19227" y="143649"/>
                  </a:lnTo>
                  <a:lnTo>
                    <a:pt x="19773" y="118948"/>
                  </a:lnTo>
                  <a:lnTo>
                    <a:pt x="24206" y="77508"/>
                  </a:lnTo>
                  <a:lnTo>
                    <a:pt x="39357" y="30988"/>
                  </a:lnTo>
                  <a:lnTo>
                    <a:pt x="47002" y="17957"/>
                  </a:lnTo>
                  <a:lnTo>
                    <a:pt x="56159" y="6045"/>
                  </a:lnTo>
                  <a:close/>
                </a:path>
                <a:path w="545464" h="287654">
                  <a:moveTo>
                    <a:pt x="545350" y="143649"/>
                  </a:moveTo>
                  <a:lnTo>
                    <a:pt x="542023" y="101676"/>
                  </a:lnTo>
                  <a:lnTo>
                    <a:pt x="532053" y="61988"/>
                  </a:lnTo>
                  <a:lnTo>
                    <a:pt x="515061" y="27025"/>
                  </a:lnTo>
                  <a:lnTo>
                    <a:pt x="493623" y="0"/>
                  </a:lnTo>
                  <a:lnTo>
                    <a:pt x="489191" y="6045"/>
                  </a:lnTo>
                  <a:lnTo>
                    <a:pt x="497700" y="17957"/>
                  </a:lnTo>
                  <a:lnTo>
                    <a:pt x="505256" y="30988"/>
                  </a:lnTo>
                  <a:lnTo>
                    <a:pt x="519671" y="76873"/>
                  </a:lnTo>
                  <a:lnTo>
                    <a:pt x="524103" y="118745"/>
                  </a:lnTo>
                  <a:lnTo>
                    <a:pt x="524662" y="143649"/>
                  </a:lnTo>
                  <a:lnTo>
                    <a:pt x="524103" y="168541"/>
                  </a:lnTo>
                  <a:lnTo>
                    <a:pt x="519671" y="210413"/>
                  </a:lnTo>
                  <a:lnTo>
                    <a:pt x="505256" y="256298"/>
                  </a:lnTo>
                  <a:lnTo>
                    <a:pt x="489191" y="281241"/>
                  </a:lnTo>
                  <a:lnTo>
                    <a:pt x="493623" y="287286"/>
                  </a:lnTo>
                  <a:lnTo>
                    <a:pt x="523963" y="243700"/>
                  </a:lnTo>
                  <a:lnTo>
                    <a:pt x="537870" y="205727"/>
                  </a:lnTo>
                  <a:lnTo>
                    <a:pt x="544512" y="164909"/>
                  </a:lnTo>
                  <a:lnTo>
                    <a:pt x="545350" y="14364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91" name="object 91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2252252" y="5574097"/>
              <a:ext cx="140434" cy="205646"/>
            </a:xfrm>
            <a:prstGeom prst="rect">
              <a:avLst/>
            </a:prstGeom>
          </p:spPr>
        </p:pic>
        <p:sp>
          <p:nvSpPr>
            <p:cNvPr id="92" name="object 92"/>
            <p:cNvSpPr/>
            <p:nvPr/>
          </p:nvSpPr>
          <p:spPr>
            <a:xfrm>
              <a:off x="2413371" y="5574097"/>
              <a:ext cx="60960" cy="205740"/>
            </a:xfrm>
            <a:custGeom>
              <a:avLst/>
              <a:gdLst/>
              <a:ahLst/>
              <a:cxnLst/>
              <a:rect l="l" t="t" r="r" b="b"/>
              <a:pathLst>
                <a:path w="60960" h="205739">
                  <a:moveTo>
                    <a:pt x="2954" y="0"/>
                  </a:moveTo>
                  <a:lnTo>
                    <a:pt x="0" y="3021"/>
                  </a:lnTo>
                  <a:lnTo>
                    <a:pt x="11083" y="12715"/>
                  </a:lnTo>
                  <a:lnTo>
                    <a:pt x="20265" y="23824"/>
                  </a:lnTo>
                  <a:lnTo>
                    <a:pt x="36717" y="62473"/>
                  </a:lnTo>
                  <a:lnTo>
                    <a:pt x="39792" y="105850"/>
                  </a:lnTo>
                  <a:lnTo>
                    <a:pt x="38951" y="125389"/>
                  </a:lnTo>
                  <a:lnTo>
                    <a:pt x="20942" y="180060"/>
                  </a:lnTo>
                  <a:lnTo>
                    <a:pt x="0" y="201111"/>
                  </a:lnTo>
                  <a:lnTo>
                    <a:pt x="1378" y="205646"/>
                  </a:lnTo>
                  <a:lnTo>
                    <a:pt x="5909" y="202622"/>
                  </a:lnTo>
                  <a:lnTo>
                    <a:pt x="11819" y="198085"/>
                  </a:lnTo>
                  <a:lnTo>
                    <a:pt x="19108" y="193550"/>
                  </a:lnTo>
                  <a:lnTo>
                    <a:pt x="46917" y="157993"/>
                  </a:lnTo>
                  <a:lnTo>
                    <a:pt x="59417" y="120027"/>
                  </a:lnTo>
                  <a:lnTo>
                    <a:pt x="60476" y="102827"/>
                  </a:lnTo>
                  <a:lnTo>
                    <a:pt x="59081" y="83190"/>
                  </a:lnTo>
                  <a:lnTo>
                    <a:pt x="36837" y="30258"/>
                  </a:lnTo>
                  <a:lnTo>
                    <a:pt x="11794" y="5370"/>
                  </a:lnTo>
                  <a:lnTo>
                    <a:pt x="295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93" name="object 93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2522700" y="5622485"/>
              <a:ext cx="109329" cy="113409"/>
            </a:xfrm>
            <a:prstGeom prst="rect">
              <a:avLst/>
            </a:prstGeom>
          </p:spPr>
        </p:pic>
        <p:sp>
          <p:nvSpPr>
            <p:cNvPr id="94" name="object 94"/>
            <p:cNvSpPr/>
            <p:nvPr/>
          </p:nvSpPr>
          <p:spPr>
            <a:xfrm>
              <a:off x="2685211" y="5574105"/>
              <a:ext cx="318135" cy="205740"/>
            </a:xfrm>
            <a:custGeom>
              <a:avLst/>
              <a:gdLst/>
              <a:ahLst/>
              <a:cxnLst/>
              <a:rect l="l" t="t" r="r" b="b"/>
              <a:pathLst>
                <a:path w="318135" h="205739">
                  <a:moveTo>
                    <a:pt x="60667" y="3022"/>
                  </a:moveTo>
                  <a:lnTo>
                    <a:pt x="23634" y="30251"/>
                  </a:lnTo>
                  <a:lnTo>
                    <a:pt x="1422" y="81483"/>
                  </a:lnTo>
                  <a:lnTo>
                    <a:pt x="0" y="101307"/>
                  </a:lnTo>
                  <a:lnTo>
                    <a:pt x="1663" y="122288"/>
                  </a:lnTo>
                  <a:lnTo>
                    <a:pt x="14960" y="160845"/>
                  </a:lnTo>
                  <a:lnTo>
                    <a:pt x="42672" y="194310"/>
                  </a:lnTo>
                  <a:lnTo>
                    <a:pt x="57721" y="205638"/>
                  </a:lnTo>
                  <a:lnTo>
                    <a:pt x="60667" y="201104"/>
                  </a:lnTo>
                  <a:lnTo>
                    <a:pt x="48488" y="191160"/>
                  </a:lnTo>
                  <a:lnTo>
                    <a:pt x="38506" y="179374"/>
                  </a:lnTo>
                  <a:lnTo>
                    <a:pt x="23253" y="138899"/>
                  </a:lnTo>
                  <a:lnTo>
                    <a:pt x="20688" y="98285"/>
                  </a:lnTo>
                  <a:lnTo>
                    <a:pt x="21526" y="78981"/>
                  </a:lnTo>
                  <a:lnTo>
                    <a:pt x="34074" y="33274"/>
                  </a:lnTo>
                  <a:lnTo>
                    <a:pt x="52362" y="10731"/>
                  </a:lnTo>
                  <a:lnTo>
                    <a:pt x="60667" y="3022"/>
                  </a:lnTo>
                  <a:close/>
                </a:path>
                <a:path w="318135" h="205739">
                  <a:moveTo>
                    <a:pt x="116814" y="148183"/>
                  </a:moveTo>
                  <a:lnTo>
                    <a:pt x="115239" y="145161"/>
                  </a:lnTo>
                  <a:lnTo>
                    <a:pt x="113855" y="142138"/>
                  </a:lnTo>
                  <a:lnTo>
                    <a:pt x="110909" y="139115"/>
                  </a:lnTo>
                  <a:lnTo>
                    <a:pt x="107950" y="137604"/>
                  </a:lnTo>
                  <a:lnTo>
                    <a:pt x="100469" y="137604"/>
                  </a:lnTo>
                  <a:lnTo>
                    <a:pt x="97510" y="139115"/>
                  </a:lnTo>
                  <a:lnTo>
                    <a:pt x="94551" y="142138"/>
                  </a:lnTo>
                  <a:lnTo>
                    <a:pt x="93179" y="145161"/>
                  </a:lnTo>
                  <a:lnTo>
                    <a:pt x="91605" y="148183"/>
                  </a:lnTo>
                  <a:lnTo>
                    <a:pt x="91605" y="155740"/>
                  </a:lnTo>
                  <a:lnTo>
                    <a:pt x="93179" y="158775"/>
                  </a:lnTo>
                  <a:lnTo>
                    <a:pt x="94551" y="160286"/>
                  </a:lnTo>
                  <a:lnTo>
                    <a:pt x="97510" y="163309"/>
                  </a:lnTo>
                  <a:lnTo>
                    <a:pt x="100469" y="164820"/>
                  </a:lnTo>
                  <a:lnTo>
                    <a:pt x="104990" y="164820"/>
                  </a:lnTo>
                  <a:lnTo>
                    <a:pt x="107950" y="164820"/>
                  </a:lnTo>
                  <a:lnTo>
                    <a:pt x="110909" y="163309"/>
                  </a:lnTo>
                  <a:lnTo>
                    <a:pt x="113855" y="160286"/>
                  </a:lnTo>
                  <a:lnTo>
                    <a:pt x="115239" y="158775"/>
                  </a:lnTo>
                  <a:lnTo>
                    <a:pt x="116814" y="155740"/>
                  </a:lnTo>
                  <a:lnTo>
                    <a:pt x="116814" y="148183"/>
                  </a:lnTo>
                  <a:close/>
                </a:path>
                <a:path w="318135" h="205739">
                  <a:moveTo>
                    <a:pt x="233591" y="67132"/>
                  </a:moveTo>
                  <a:lnTo>
                    <a:pt x="218859" y="21170"/>
                  </a:lnTo>
                  <a:lnTo>
                    <a:pt x="209994" y="11099"/>
                  </a:lnTo>
                  <a:lnTo>
                    <a:pt x="209994" y="62001"/>
                  </a:lnTo>
                  <a:lnTo>
                    <a:pt x="209994" y="83172"/>
                  </a:lnTo>
                  <a:lnTo>
                    <a:pt x="208419" y="84683"/>
                  </a:lnTo>
                  <a:lnTo>
                    <a:pt x="205460" y="87706"/>
                  </a:lnTo>
                  <a:lnTo>
                    <a:pt x="193636" y="93751"/>
                  </a:lnTo>
                  <a:lnTo>
                    <a:pt x="189306" y="95262"/>
                  </a:lnTo>
                  <a:lnTo>
                    <a:pt x="183400" y="95262"/>
                  </a:lnTo>
                  <a:lnTo>
                    <a:pt x="155105" y="65405"/>
                  </a:lnTo>
                  <a:lnTo>
                    <a:pt x="153847" y="48387"/>
                  </a:lnTo>
                  <a:lnTo>
                    <a:pt x="154381" y="38747"/>
                  </a:lnTo>
                  <a:lnTo>
                    <a:pt x="171577" y="7569"/>
                  </a:lnTo>
                  <a:lnTo>
                    <a:pt x="178866" y="7569"/>
                  </a:lnTo>
                  <a:lnTo>
                    <a:pt x="208470" y="39509"/>
                  </a:lnTo>
                  <a:lnTo>
                    <a:pt x="209994" y="62001"/>
                  </a:lnTo>
                  <a:lnTo>
                    <a:pt x="209994" y="11099"/>
                  </a:lnTo>
                  <a:lnTo>
                    <a:pt x="205206" y="7569"/>
                  </a:lnTo>
                  <a:lnTo>
                    <a:pt x="202387" y="5486"/>
                  </a:lnTo>
                  <a:lnTo>
                    <a:pt x="192011" y="1397"/>
                  </a:lnTo>
                  <a:lnTo>
                    <a:pt x="180441" y="0"/>
                  </a:lnTo>
                  <a:lnTo>
                    <a:pt x="170713" y="1104"/>
                  </a:lnTo>
                  <a:lnTo>
                    <a:pt x="161709" y="4356"/>
                  </a:lnTo>
                  <a:lnTo>
                    <a:pt x="135064" y="34785"/>
                  </a:lnTo>
                  <a:lnTo>
                    <a:pt x="131584" y="57467"/>
                  </a:lnTo>
                  <a:lnTo>
                    <a:pt x="132384" y="67132"/>
                  </a:lnTo>
                  <a:lnTo>
                    <a:pt x="156756" y="102260"/>
                  </a:lnTo>
                  <a:lnTo>
                    <a:pt x="174536" y="105854"/>
                  </a:lnTo>
                  <a:lnTo>
                    <a:pt x="177482" y="105854"/>
                  </a:lnTo>
                  <a:lnTo>
                    <a:pt x="181825" y="104343"/>
                  </a:lnTo>
                  <a:lnTo>
                    <a:pt x="184772" y="104343"/>
                  </a:lnTo>
                  <a:lnTo>
                    <a:pt x="193636" y="102819"/>
                  </a:lnTo>
                  <a:lnTo>
                    <a:pt x="199555" y="99796"/>
                  </a:lnTo>
                  <a:lnTo>
                    <a:pt x="205460" y="95262"/>
                  </a:lnTo>
                  <a:lnTo>
                    <a:pt x="209994" y="92240"/>
                  </a:lnTo>
                  <a:lnTo>
                    <a:pt x="208521" y="97294"/>
                  </a:lnTo>
                  <a:lnTo>
                    <a:pt x="206400" y="103200"/>
                  </a:lnTo>
                  <a:lnTo>
                    <a:pt x="203454" y="109677"/>
                  </a:lnTo>
                  <a:lnTo>
                    <a:pt x="199555" y="116433"/>
                  </a:lnTo>
                  <a:lnTo>
                    <a:pt x="195986" y="123240"/>
                  </a:lnTo>
                  <a:lnTo>
                    <a:pt x="164566" y="153860"/>
                  </a:lnTo>
                  <a:lnTo>
                    <a:pt x="152273" y="158775"/>
                  </a:lnTo>
                  <a:lnTo>
                    <a:pt x="146367" y="161798"/>
                  </a:lnTo>
                  <a:lnTo>
                    <a:pt x="137502" y="163309"/>
                  </a:lnTo>
                  <a:lnTo>
                    <a:pt x="138874" y="167843"/>
                  </a:lnTo>
                  <a:lnTo>
                    <a:pt x="148361" y="166446"/>
                  </a:lnTo>
                  <a:lnTo>
                    <a:pt x="191325" y="150456"/>
                  </a:lnTo>
                  <a:lnTo>
                    <a:pt x="218287" y="120027"/>
                  </a:lnTo>
                  <a:lnTo>
                    <a:pt x="229616" y="92240"/>
                  </a:lnTo>
                  <a:lnTo>
                    <a:pt x="231584" y="84683"/>
                  </a:lnTo>
                  <a:lnTo>
                    <a:pt x="233095" y="75603"/>
                  </a:lnTo>
                  <a:lnTo>
                    <a:pt x="233591" y="67132"/>
                  </a:lnTo>
                  <a:close/>
                </a:path>
                <a:path w="318135" h="205739">
                  <a:moveTo>
                    <a:pt x="317741" y="102819"/>
                  </a:moveTo>
                  <a:lnTo>
                    <a:pt x="311467" y="64833"/>
                  </a:lnTo>
                  <a:lnTo>
                    <a:pt x="294106" y="30251"/>
                  </a:lnTo>
                  <a:lnTo>
                    <a:pt x="260223" y="0"/>
                  </a:lnTo>
                  <a:lnTo>
                    <a:pt x="257263" y="3022"/>
                  </a:lnTo>
                  <a:lnTo>
                    <a:pt x="268351" y="12712"/>
                  </a:lnTo>
                  <a:lnTo>
                    <a:pt x="277533" y="23825"/>
                  </a:lnTo>
                  <a:lnTo>
                    <a:pt x="293979" y="62471"/>
                  </a:lnTo>
                  <a:lnTo>
                    <a:pt x="297065" y="105854"/>
                  </a:lnTo>
                  <a:lnTo>
                    <a:pt x="296214" y="125387"/>
                  </a:lnTo>
                  <a:lnTo>
                    <a:pt x="282219" y="172491"/>
                  </a:lnTo>
                  <a:lnTo>
                    <a:pt x="257263" y="201104"/>
                  </a:lnTo>
                  <a:lnTo>
                    <a:pt x="258648" y="205638"/>
                  </a:lnTo>
                  <a:lnTo>
                    <a:pt x="263182" y="202615"/>
                  </a:lnTo>
                  <a:lnTo>
                    <a:pt x="269087" y="198081"/>
                  </a:lnTo>
                  <a:lnTo>
                    <a:pt x="276377" y="193548"/>
                  </a:lnTo>
                  <a:lnTo>
                    <a:pt x="304190" y="157988"/>
                  </a:lnTo>
                  <a:lnTo>
                    <a:pt x="316687" y="120027"/>
                  </a:lnTo>
                  <a:lnTo>
                    <a:pt x="317487" y="111633"/>
                  </a:lnTo>
                  <a:lnTo>
                    <a:pt x="317741" y="10281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95" name="object 95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3039997" y="5574097"/>
              <a:ext cx="180246" cy="205646"/>
            </a:xfrm>
            <a:prstGeom prst="rect">
              <a:avLst/>
            </a:prstGeom>
          </p:spPr>
        </p:pic>
        <p:sp>
          <p:nvSpPr>
            <p:cNvPr id="96" name="object 96"/>
            <p:cNvSpPr/>
            <p:nvPr/>
          </p:nvSpPr>
          <p:spPr>
            <a:xfrm>
              <a:off x="3243872" y="5574105"/>
              <a:ext cx="231140" cy="205740"/>
            </a:xfrm>
            <a:custGeom>
              <a:avLst/>
              <a:gdLst/>
              <a:ahLst/>
              <a:cxnLst/>
              <a:rect l="l" t="t" r="r" b="b"/>
              <a:pathLst>
                <a:path w="231139" h="205739">
                  <a:moveTo>
                    <a:pt x="60680" y="102819"/>
                  </a:moveTo>
                  <a:lnTo>
                    <a:pt x="54203" y="64833"/>
                  </a:lnTo>
                  <a:lnTo>
                    <a:pt x="35458" y="30251"/>
                  </a:lnTo>
                  <a:lnTo>
                    <a:pt x="2959" y="0"/>
                  </a:lnTo>
                  <a:lnTo>
                    <a:pt x="0" y="3022"/>
                  </a:lnTo>
                  <a:lnTo>
                    <a:pt x="10490" y="12712"/>
                  </a:lnTo>
                  <a:lnTo>
                    <a:pt x="19583" y="23825"/>
                  </a:lnTo>
                  <a:lnTo>
                    <a:pt x="35585" y="62471"/>
                  </a:lnTo>
                  <a:lnTo>
                    <a:pt x="39992" y="105854"/>
                  </a:lnTo>
                  <a:lnTo>
                    <a:pt x="39128" y="125387"/>
                  </a:lnTo>
                  <a:lnTo>
                    <a:pt x="25222" y="172377"/>
                  </a:lnTo>
                  <a:lnTo>
                    <a:pt x="0" y="201104"/>
                  </a:lnTo>
                  <a:lnTo>
                    <a:pt x="1574" y="205638"/>
                  </a:lnTo>
                  <a:lnTo>
                    <a:pt x="32042" y="179755"/>
                  </a:lnTo>
                  <a:lnTo>
                    <a:pt x="53670" y="143764"/>
                  </a:lnTo>
                  <a:lnTo>
                    <a:pt x="60388" y="111633"/>
                  </a:lnTo>
                  <a:lnTo>
                    <a:pt x="60680" y="102819"/>
                  </a:lnTo>
                  <a:close/>
                </a:path>
                <a:path w="231139" h="205739">
                  <a:moveTo>
                    <a:pt x="230682" y="113411"/>
                  </a:moveTo>
                  <a:lnTo>
                    <a:pt x="122732" y="113411"/>
                  </a:lnTo>
                  <a:lnTo>
                    <a:pt x="122732" y="130035"/>
                  </a:lnTo>
                  <a:lnTo>
                    <a:pt x="230682" y="130035"/>
                  </a:lnTo>
                  <a:lnTo>
                    <a:pt x="230682" y="113411"/>
                  </a:lnTo>
                  <a:close/>
                </a:path>
                <a:path w="231139" h="205739">
                  <a:moveTo>
                    <a:pt x="230682" y="81648"/>
                  </a:moveTo>
                  <a:lnTo>
                    <a:pt x="122732" y="81648"/>
                  </a:lnTo>
                  <a:lnTo>
                    <a:pt x="122732" y="98285"/>
                  </a:lnTo>
                  <a:lnTo>
                    <a:pt x="230682" y="98285"/>
                  </a:lnTo>
                  <a:lnTo>
                    <a:pt x="230682" y="8164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97" name="object 97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3539564" y="5574097"/>
              <a:ext cx="499370" cy="164821"/>
            </a:xfrm>
            <a:prstGeom prst="rect">
              <a:avLst/>
            </a:prstGeom>
          </p:spPr>
        </p:pic>
        <p:sp>
          <p:nvSpPr>
            <p:cNvPr id="98" name="object 98"/>
            <p:cNvSpPr/>
            <p:nvPr/>
          </p:nvSpPr>
          <p:spPr>
            <a:xfrm>
              <a:off x="358427" y="4964497"/>
              <a:ext cx="135255" cy="161925"/>
            </a:xfrm>
            <a:custGeom>
              <a:avLst/>
              <a:gdLst/>
              <a:ahLst/>
              <a:cxnLst/>
              <a:rect l="l" t="t" r="r" b="b"/>
              <a:pathLst>
                <a:path w="135254" h="161925">
                  <a:moveTo>
                    <a:pt x="69693" y="0"/>
                  </a:moveTo>
                  <a:lnTo>
                    <a:pt x="63761" y="0"/>
                  </a:lnTo>
                  <a:lnTo>
                    <a:pt x="0" y="161798"/>
                  </a:lnTo>
                  <a:lnTo>
                    <a:pt x="134935" y="161798"/>
                  </a:lnTo>
                  <a:lnTo>
                    <a:pt x="130667" y="151211"/>
                  </a:lnTo>
                  <a:lnTo>
                    <a:pt x="16311" y="151211"/>
                  </a:lnTo>
                  <a:lnTo>
                    <a:pt x="59312" y="40834"/>
                  </a:lnTo>
                  <a:lnTo>
                    <a:pt x="86159" y="40834"/>
                  </a:lnTo>
                  <a:lnTo>
                    <a:pt x="69693" y="0"/>
                  </a:lnTo>
                  <a:close/>
                </a:path>
                <a:path w="135254" h="161925">
                  <a:moveTo>
                    <a:pt x="86159" y="40834"/>
                  </a:moveTo>
                  <a:lnTo>
                    <a:pt x="59312" y="40834"/>
                  </a:lnTo>
                  <a:lnTo>
                    <a:pt x="103798" y="151211"/>
                  </a:lnTo>
                  <a:lnTo>
                    <a:pt x="130667" y="151211"/>
                  </a:lnTo>
                  <a:lnTo>
                    <a:pt x="86159" y="4083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99" name="object 99"/>
            <p:cNvSpPr/>
            <p:nvPr/>
          </p:nvSpPr>
          <p:spPr>
            <a:xfrm>
              <a:off x="358427" y="4964497"/>
              <a:ext cx="135255" cy="161925"/>
            </a:xfrm>
            <a:custGeom>
              <a:avLst/>
              <a:gdLst/>
              <a:ahLst/>
              <a:cxnLst/>
              <a:rect l="l" t="t" r="r" b="b"/>
              <a:pathLst>
                <a:path w="135254" h="161925">
                  <a:moveTo>
                    <a:pt x="16311" y="151211"/>
                  </a:moveTo>
                  <a:lnTo>
                    <a:pt x="103798" y="151211"/>
                  </a:lnTo>
                  <a:lnTo>
                    <a:pt x="59312" y="40834"/>
                  </a:lnTo>
                  <a:lnTo>
                    <a:pt x="16311" y="151211"/>
                  </a:lnTo>
                  <a:close/>
                </a:path>
                <a:path w="135254" h="161925">
                  <a:moveTo>
                    <a:pt x="134935" y="161798"/>
                  </a:moveTo>
                  <a:lnTo>
                    <a:pt x="0" y="161798"/>
                  </a:lnTo>
                  <a:lnTo>
                    <a:pt x="63761" y="0"/>
                  </a:lnTo>
                  <a:lnTo>
                    <a:pt x="69693" y="0"/>
                  </a:lnTo>
                  <a:lnTo>
                    <a:pt x="134935" y="161798"/>
                  </a:lnTo>
                  <a:close/>
                </a:path>
              </a:pathLst>
            </a:custGeom>
            <a:ln w="449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00" name="object 100"/>
            <p:cNvSpPr/>
            <p:nvPr/>
          </p:nvSpPr>
          <p:spPr>
            <a:xfrm>
              <a:off x="500773" y="5020449"/>
              <a:ext cx="334010" cy="195580"/>
            </a:xfrm>
            <a:custGeom>
              <a:avLst/>
              <a:gdLst/>
              <a:ahLst/>
              <a:cxnLst/>
              <a:rect l="l" t="t" r="r" b="b"/>
              <a:pathLst>
                <a:path w="334009" h="195579">
                  <a:moveTo>
                    <a:pt x="149758" y="9080"/>
                  </a:moveTo>
                  <a:lnTo>
                    <a:pt x="148285" y="4546"/>
                  </a:lnTo>
                  <a:lnTo>
                    <a:pt x="145313" y="3035"/>
                  </a:lnTo>
                  <a:lnTo>
                    <a:pt x="142354" y="0"/>
                  </a:lnTo>
                  <a:lnTo>
                    <a:pt x="131978" y="0"/>
                  </a:lnTo>
                  <a:lnTo>
                    <a:pt x="130492" y="3035"/>
                  </a:lnTo>
                  <a:lnTo>
                    <a:pt x="127520" y="6057"/>
                  </a:lnTo>
                  <a:lnTo>
                    <a:pt x="127520" y="12103"/>
                  </a:lnTo>
                  <a:lnTo>
                    <a:pt x="129006" y="12103"/>
                  </a:lnTo>
                  <a:lnTo>
                    <a:pt x="129006" y="13614"/>
                  </a:lnTo>
                  <a:lnTo>
                    <a:pt x="137896" y="22682"/>
                  </a:lnTo>
                  <a:lnTo>
                    <a:pt x="137896" y="31762"/>
                  </a:lnTo>
                  <a:lnTo>
                    <a:pt x="136423" y="34785"/>
                  </a:lnTo>
                  <a:lnTo>
                    <a:pt x="133451" y="39319"/>
                  </a:lnTo>
                  <a:lnTo>
                    <a:pt x="130492" y="45364"/>
                  </a:lnTo>
                  <a:lnTo>
                    <a:pt x="124561" y="54444"/>
                  </a:lnTo>
                  <a:lnTo>
                    <a:pt x="120116" y="60490"/>
                  </a:lnTo>
                  <a:lnTo>
                    <a:pt x="111213" y="71069"/>
                  </a:lnTo>
                  <a:lnTo>
                    <a:pt x="103784" y="80149"/>
                  </a:lnTo>
                  <a:lnTo>
                    <a:pt x="99339" y="86194"/>
                  </a:lnTo>
                  <a:lnTo>
                    <a:pt x="99339" y="87706"/>
                  </a:lnTo>
                  <a:lnTo>
                    <a:pt x="94132" y="27228"/>
                  </a:lnTo>
                  <a:lnTo>
                    <a:pt x="91922" y="1524"/>
                  </a:lnTo>
                  <a:lnTo>
                    <a:pt x="90449" y="0"/>
                  </a:lnTo>
                  <a:lnTo>
                    <a:pt x="87477" y="0"/>
                  </a:lnTo>
                  <a:lnTo>
                    <a:pt x="87477" y="1524"/>
                  </a:lnTo>
                  <a:lnTo>
                    <a:pt x="41516" y="74091"/>
                  </a:lnTo>
                  <a:lnTo>
                    <a:pt x="40297" y="62001"/>
                  </a:lnTo>
                  <a:lnTo>
                    <a:pt x="39293" y="52552"/>
                  </a:lnTo>
                  <a:lnTo>
                    <a:pt x="38188" y="42633"/>
                  </a:lnTo>
                  <a:lnTo>
                    <a:pt x="37071" y="33274"/>
                  </a:lnTo>
                  <a:lnTo>
                    <a:pt x="35712" y="18503"/>
                  </a:lnTo>
                  <a:lnTo>
                    <a:pt x="33921" y="8128"/>
                  </a:lnTo>
                  <a:lnTo>
                    <a:pt x="31864" y="2006"/>
                  </a:lnTo>
                  <a:lnTo>
                    <a:pt x="29667" y="0"/>
                  </a:lnTo>
                  <a:lnTo>
                    <a:pt x="19265" y="1524"/>
                  </a:lnTo>
                  <a:lnTo>
                    <a:pt x="14820" y="3035"/>
                  </a:lnTo>
                  <a:lnTo>
                    <a:pt x="11849" y="3035"/>
                  </a:lnTo>
                  <a:lnTo>
                    <a:pt x="8890" y="4546"/>
                  </a:lnTo>
                  <a:lnTo>
                    <a:pt x="5930" y="4546"/>
                  </a:lnTo>
                  <a:lnTo>
                    <a:pt x="2959" y="6057"/>
                  </a:lnTo>
                  <a:lnTo>
                    <a:pt x="0" y="6057"/>
                  </a:lnTo>
                  <a:lnTo>
                    <a:pt x="0" y="9080"/>
                  </a:lnTo>
                  <a:lnTo>
                    <a:pt x="10375" y="9080"/>
                  </a:lnTo>
                  <a:lnTo>
                    <a:pt x="14820" y="10591"/>
                  </a:lnTo>
                  <a:lnTo>
                    <a:pt x="20751" y="39319"/>
                  </a:lnTo>
                  <a:lnTo>
                    <a:pt x="22225" y="45364"/>
                  </a:lnTo>
                  <a:lnTo>
                    <a:pt x="22225" y="57467"/>
                  </a:lnTo>
                  <a:lnTo>
                    <a:pt x="23736" y="65024"/>
                  </a:lnTo>
                  <a:lnTo>
                    <a:pt x="23812" y="80149"/>
                  </a:lnTo>
                  <a:lnTo>
                    <a:pt x="25209" y="107365"/>
                  </a:lnTo>
                  <a:lnTo>
                    <a:pt x="26695" y="108877"/>
                  </a:lnTo>
                  <a:lnTo>
                    <a:pt x="28181" y="108877"/>
                  </a:lnTo>
                  <a:lnTo>
                    <a:pt x="28181" y="107365"/>
                  </a:lnTo>
                  <a:lnTo>
                    <a:pt x="29667" y="107365"/>
                  </a:lnTo>
                  <a:lnTo>
                    <a:pt x="49352" y="74091"/>
                  </a:lnTo>
                  <a:lnTo>
                    <a:pt x="77101" y="27228"/>
                  </a:lnTo>
                  <a:lnTo>
                    <a:pt x="84518" y="101320"/>
                  </a:lnTo>
                  <a:lnTo>
                    <a:pt x="84518" y="108877"/>
                  </a:lnTo>
                  <a:lnTo>
                    <a:pt x="85991" y="108877"/>
                  </a:lnTo>
                  <a:lnTo>
                    <a:pt x="88798" y="107480"/>
                  </a:lnTo>
                  <a:lnTo>
                    <a:pt x="92849" y="103390"/>
                  </a:lnTo>
                  <a:lnTo>
                    <a:pt x="98298" y="96761"/>
                  </a:lnTo>
                  <a:lnTo>
                    <a:pt x="105270" y="87706"/>
                  </a:lnTo>
                  <a:lnTo>
                    <a:pt x="110604" y="81775"/>
                  </a:lnTo>
                  <a:lnTo>
                    <a:pt x="115658" y="75425"/>
                  </a:lnTo>
                  <a:lnTo>
                    <a:pt x="120713" y="68783"/>
                  </a:lnTo>
                  <a:lnTo>
                    <a:pt x="126047" y="62001"/>
                  </a:lnTo>
                  <a:lnTo>
                    <a:pt x="131978" y="52933"/>
                  </a:lnTo>
                  <a:lnTo>
                    <a:pt x="136423" y="46875"/>
                  </a:lnTo>
                  <a:lnTo>
                    <a:pt x="139382" y="40830"/>
                  </a:lnTo>
                  <a:lnTo>
                    <a:pt x="144132" y="32537"/>
                  </a:lnTo>
                  <a:lnTo>
                    <a:pt x="147358" y="25527"/>
                  </a:lnTo>
                  <a:lnTo>
                    <a:pt x="149186" y="19354"/>
                  </a:lnTo>
                  <a:lnTo>
                    <a:pt x="149758" y="13614"/>
                  </a:lnTo>
                  <a:lnTo>
                    <a:pt x="149758" y="9080"/>
                  </a:lnTo>
                  <a:close/>
                </a:path>
                <a:path w="334009" h="195579">
                  <a:moveTo>
                    <a:pt x="207594" y="104343"/>
                  </a:moveTo>
                  <a:lnTo>
                    <a:pt x="204635" y="104343"/>
                  </a:lnTo>
                  <a:lnTo>
                    <a:pt x="201663" y="105854"/>
                  </a:lnTo>
                  <a:lnTo>
                    <a:pt x="197218" y="105854"/>
                  </a:lnTo>
                  <a:lnTo>
                    <a:pt x="195732" y="107365"/>
                  </a:lnTo>
                  <a:lnTo>
                    <a:pt x="188302" y="107365"/>
                  </a:lnTo>
                  <a:lnTo>
                    <a:pt x="186829" y="108877"/>
                  </a:lnTo>
                  <a:lnTo>
                    <a:pt x="185343" y="108877"/>
                  </a:lnTo>
                  <a:lnTo>
                    <a:pt x="185343" y="110388"/>
                  </a:lnTo>
                  <a:lnTo>
                    <a:pt x="192773" y="110388"/>
                  </a:lnTo>
                  <a:lnTo>
                    <a:pt x="192773" y="111899"/>
                  </a:lnTo>
                  <a:lnTo>
                    <a:pt x="194259" y="111899"/>
                  </a:lnTo>
                  <a:lnTo>
                    <a:pt x="194259" y="117944"/>
                  </a:lnTo>
                  <a:lnTo>
                    <a:pt x="182372" y="166331"/>
                  </a:lnTo>
                  <a:lnTo>
                    <a:pt x="180898" y="175399"/>
                  </a:lnTo>
                  <a:lnTo>
                    <a:pt x="177927" y="182968"/>
                  </a:lnTo>
                  <a:lnTo>
                    <a:pt x="176441" y="185991"/>
                  </a:lnTo>
                  <a:lnTo>
                    <a:pt x="174967" y="190525"/>
                  </a:lnTo>
                  <a:lnTo>
                    <a:pt x="171996" y="192036"/>
                  </a:lnTo>
                  <a:lnTo>
                    <a:pt x="167551" y="192036"/>
                  </a:lnTo>
                  <a:lnTo>
                    <a:pt x="166065" y="190525"/>
                  </a:lnTo>
                  <a:lnTo>
                    <a:pt x="167551" y="189014"/>
                  </a:lnTo>
                  <a:lnTo>
                    <a:pt x="167551" y="187502"/>
                  </a:lnTo>
                  <a:lnTo>
                    <a:pt x="169037" y="185991"/>
                  </a:lnTo>
                  <a:lnTo>
                    <a:pt x="169037" y="184480"/>
                  </a:lnTo>
                  <a:lnTo>
                    <a:pt x="167551" y="182968"/>
                  </a:lnTo>
                  <a:lnTo>
                    <a:pt x="167551" y="181457"/>
                  </a:lnTo>
                  <a:lnTo>
                    <a:pt x="160134" y="181457"/>
                  </a:lnTo>
                  <a:lnTo>
                    <a:pt x="157175" y="184480"/>
                  </a:lnTo>
                  <a:lnTo>
                    <a:pt x="157175" y="189014"/>
                  </a:lnTo>
                  <a:lnTo>
                    <a:pt x="158661" y="192036"/>
                  </a:lnTo>
                  <a:lnTo>
                    <a:pt x="161620" y="195059"/>
                  </a:lnTo>
                  <a:lnTo>
                    <a:pt x="174967" y="195059"/>
                  </a:lnTo>
                  <a:lnTo>
                    <a:pt x="194259" y="161798"/>
                  </a:lnTo>
                  <a:lnTo>
                    <a:pt x="207594" y="105854"/>
                  </a:lnTo>
                  <a:lnTo>
                    <a:pt x="207594" y="104343"/>
                  </a:lnTo>
                  <a:close/>
                </a:path>
                <a:path w="334009" h="195579">
                  <a:moveTo>
                    <a:pt x="212039" y="78638"/>
                  </a:moveTo>
                  <a:lnTo>
                    <a:pt x="209080" y="75615"/>
                  </a:lnTo>
                  <a:lnTo>
                    <a:pt x="201663" y="75615"/>
                  </a:lnTo>
                  <a:lnTo>
                    <a:pt x="200190" y="77127"/>
                  </a:lnTo>
                  <a:lnTo>
                    <a:pt x="200190" y="78638"/>
                  </a:lnTo>
                  <a:lnTo>
                    <a:pt x="198704" y="81661"/>
                  </a:lnTo>
                  <a:lnTo>
                    <a:pt x="198704" y="84683"/>
                  </a:lnTo>
                  <a:lnTo>
                    <a:pt x="200190" y="86194"/>
                  </a:lnTo>
                  <a:lnTo>
                    <a:pt x="200190" y="87706"/>
                  </a:lnTo>
                  <a:lnTo>
                    <a:pt x="203149" y="90728"/>
                  </a:lnTo>
                  <a:lnTo>
                    <a:pt x="207594" y="90728"/>
                  </a:lnTo>
                  <a:lnTo>
                    <a:pt x="212039" y="86194"/>
                  </a:lnTo>
                  <a:lnTo>
                    <a:pt x="212039" y="78638"/>
                  </a:lnTo>
                  <a:close/>
                </a:path>
                <a:path w="334009" h="195579">
                  <a:moveTo>
                    <a:pt x="286194" y="137604"/>
                  </a:moveTo>
                  <a:lnTo>
                    <a:pt x="222427" y="137604"/>
                  </a:lnTo>
                  <a:lnTo>
                    <a:pt x="222427" y="148183"/>
                  </a:lnTo>
                  <a:lnTo>
                    <a:pt x="286194" y="148183"/>
                  </a:lnTo>
                  <a:lnTo>
                    <a:pt x="286194" y="137604"/>
                  </a:lnTo>
                  <a:close/>
                </a:path>
                <a:path w="334009" h="195579">
                  <a:moveTo>
                    <a:pt x="286194" y="119456"/>
                  </a:moveTo>
                  <a:lnTo>
                    <a:pt x="222427" y="119456"/>
                  </a:lnTo>
                  <a:lnTo>
                    <a:pt x="222427" y="130048"/>
                  </a:lnTo>
                  <a:lnTo>
                    <a:pt x="286194" y="130048"/>
                  </a:lnTo>
                  <a:lnTo>
                    <a:pt x="286194" y="119456"/>
                  </a:lnTo>
                  <a:close/>
                </a:path>
                <a:path w="334009" h="195579">
                  <a:moveTo>
                    <a:pt x="333629" y="164820"/>
                  </a:moveTo>
                  <a:lnTo>
                    <a:pt x="329184" y="164820"/>
                  </a:lnTo>
                  <a:lnTo>
                    <a:pt x="324726" y="163309"/>
                  </a:lnTo>
                  <a:lnTo>
                    <a:pt x="323253" y="163309"/>
                  </a:lnTo>
                  <a:lnTo>
                    <a:pt x="320281" y="160286"/>
                  </a:lnTo>
                  <a:lnTo>
                    <a:pt x="320281" y="84683"/>
                  </a:lnTo>
                  <a:lnTo>
                    <a:pt x="320281" y="72580"/>
                  </a:lnTo>
                  <a:lnTo>
                    <a:pt x="295084" y="86194"/>
                  </a:lnTo>
                  <a:lnTo>
                    <a:pt x="295084" y="87706"/>
                  </a:lnTo>
                  <a:lnTo>
                    <a:pt x="296570" y="87706"/>
                  </a:lnTo>
                  <a:lnTo>
                    <a:pt x="298043" y="86194"/>
                  </a:lnTo>
                  <a:lnTo>
                    <a:pt x="301015" y="86194"/>
                  </a:lnTo>
                  <a:lnTo>
                    <a:pt x="302501" y="84683"/>
                  </a:lnTo>
                  <a:lnTo>
                    <a:pt x="308419" y="84683"/>
                  </a:lnTo>
                  <a:lnTo>
                    <a:pt x="308419" y="87706"/>
                  </a:lnTo>
                  <a:lnTo>
                    <a:pt x="309905" y="89217"/>
                  </a:lnTo>
                  <a:lnTo>
                    <a:pt x="309905" y="158775"/>
                  </a:lnTo>
                  <a:lnTo>
                    <a:pt x="308419" y="161798"/>
                  </a:lnTo>
                  <a:lnTo>
                    <a:pt x="306946" y="161798"/>
                  </a:lnTo>
                  <a:lnTo>
                    <a:pt x="305460" y="163309"/>
                  </a:lnTo>
                  <a:lnTo>
                    <a:pt x="301015" y="164820"/>
                  </a:lnTo>
                  <a:lnTo>
                    <a:pt x="296570" y="164820"/>
                  </a:lnTo>
                  <a:lnTo>
                    <a:pt x="296570" y="166331"/>
                  </a:lnTo>
                  <a:lnTo>
                    <a:pt x="333629" y="166331"/>
                  </a:lnTo>
                  <a:lnTo>
                    <a:pt x="333629" y="16482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101" name="object 101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853679" y="5093029"/>
              <a:ext cx="203156" cy="113403"/>
            </a:xfrm>
            <a:prstGeom prst="rect">
              <a:avLst/>
            </a:prstGeom>
          </p:spPr>
        </p:pic>
        <p:sp>
          <p:nvSpPr>
            <p:cNvPr id="102" name="object 102"/>
            <p:cNvSpPr/>
            <p:nvPr/>
          </p:nvSpPr>
          <p:spPr>
            <a:xfrm>
              <a:off x="668324" y="4925199"/>
              <a:ext cx="967105" cy="245110"/>
            </a:xfrm>
            <a:custGeom>
              <a:avLst/>
              <a:gdLst/>
              <a:ahLst/>
              <a:cxnLst/>
              <a:rect l="l" t="t" r="r" b="b"/>
              <a:pathLst>
                <a:path w="967105" h="245110">
                  <a:moveTo>
                    <a:pt x="38569" y="90716"/>
                  </a:moveTo>
                  <a:lnTo>
                    <a:pt x="29667" y="90716"/>
                  </a:lnTo>
                  <a:lnTo>
                    <a:pt x="28181" y="89204"/>
                  </a:lnTo>
                  <a:lnTo>
                    <a:pt x="26708" y="89204"/>
                  </a:lnTo>
                  <a:lnTo>
                    <a:pt x="25222" y="86182"/>
                  </a:lnTo>
                  <a:lnTo>
                    <a:pt x="25222" y="10579"/>
                  </a:lnTo>
                  <a:lnTo>
                    <a:pt x="25222" y="0"/>
                  </a:lnTo>
                  <a:lnTo>
                    <a:pt x="23723" y="0"/>
                  </a:lnTo>
                  <a:lnTo>
                    <a:pt x="0" y="12090"/>
                  </a:lnTo>
                  <a:lnTo>
                    <a:pt x="0" y="13601"/>
                  </a:lnTo>
                  <a:lnTo>
                    <a:pt x="2971" y="13601"/>
                  </a:lnTo>
                  <a:lnTo>
                    <a:pt x="4445" y="12090"/>
                  </a:lnTo>
                  <a:lnTo>
                    <a:pt x="7416" y="12090"/>
                  </a:lnTo>
                  <a:lnTo>
                    <a:pt x="8890" y="10579"/>
                  </a:lnTo>
                  <a:lnTo>
                    <a:pt x="11861" y="10579"/>
                  </a:lnTo>
                  <a:lnTo>
                    <a:pt x="11861" y="12090"/>
                  </a:lnTo>
                  <a:lnTo>
                    <a:pt x="13347" y="13601"/>
                  </a:lnTo>
                  <a:lnTo>
                    <a:pt x="13347" y="87693"/>
                  </a:lnTo>
                  <a:lnTo>
                    <a:pt x="11861" y="89204"/>
                  </a:lnTo>
                  <a:lnTo>
                    <a:pt x="8890" y="89204"/>
                  </a:lnTo>
                  <a:lnTo>
                    <a:pt x="5930" y="90716"/>
                  </a:lnTo>
                  <a:lnTo>
                    <a:pt x="0" y="90716"/>
                  </a:lnTo>
                  <a:lnTo>
                    <a:pt x="0" y="93738"/>
                  </a:lnTo>
                  <a:lnTo>
                    <a:pt x="38569" y="93738"/>
                  </a:lnTo>
                  <a:lnTo>
                    <a:pt x="38569" y="90716"/>
                  </a:lnTo>
                  <a:close/>
                </a:path>
                <a:path w="967105" h="245110">
                  <a:moveTo>
                    <a:pt x="582752" y="152717"/>
                  </a:moveTo>
                  <a:lnTo>
                    <a:pt x="473024" y="152717"/>
                  </a:lnTo>
                  <a:lnTo>
                    <a:pt x="473024" y="169341"/>
                  </a:lnTo>
                  <a:lnTo>
                    <a:pt x="582752" y="169341"/>
                  </a:lnTo>
                  <a:lnTo>
                    <a:pt x="582752" y="152717"/>
                  </a:lnTo>
                  <a:close/>
                </a:path>
                <a:path w="967105" h="245110">
                  <a:moveTo>
                    <a:pt x="708799" y="42329"/>
                  </a:moveTo>
                  <a:lnTo>
                    <a:pt x="671715" y="69557"/>
                  </a:lnTo>
                  <a:lnTo>
                    <a:pt x="649401" y="120789"/>
                  </a:lnTo>
                  <a:lnTo>
                    <a:pt x="647992" y="140614"/>
                  </a:lnTo>
                  <a:lnTo>
                    <a:pt x="649668" y="161594"/>
                  </a:lnTo>
                  <a:lnTo>
                    <a:pt x="663003" y="200152"/>
                  </a:lnTo>
                  <a:lnTo>
                    <a:pt x="690245" y="233603"/>
                  </a:lnTo>
                  <a:lnTo>
                    <a:pt x="705827" y="244944"/>
                  </a:lnTo>
                  <a:lnTo>
                    <a:pt x="708799" y="240411"/>
                  </a:lnTo>
                  <a:lnTo>
                    <a:pt x="696556" y="230466"/>
                  </a:lnTo>
                  <a:lnTo>
                    <a:pt x="686536" y="218681"/>
                  </a:lnTo>
                  <a:lnTo>
                    <a:pt x="671017" y="178206"/>
                  </a:lnTo>
                  <a:lnTo>
                    <a:pt x="667270" y="137591"/>
                  </a:lnTo>
                  <a:lnTo>
                    <a:pt x="668121" y="118287"/>
                  </a:lnTo>
                  <a:lnTo>
                    <a:pt x="682091" y="72580"/>
                  </a:lnTo>
                  <a:lnTo>
                    <a:pt x="699617" y="50038"/>
                  </a:lnTo>
                  <a:lnTo>
                    <a:pt x="708799" y="42329"/>
                  </a:lnTo>
                  <a:close/>
                </a:path>
                <a:path w="967105" h="245110">
                  <a:moveTo>
                    <a:pt x="765124" y="187490"/>
                  </a:moveTo>
                  <a:lnTo>
                    <a:pt x="763651" y="184467"/>
                  </a:lnTo>
                  <a:lnTo>
                    <a:pt x="760679" y="181444"/>
                  </a:lnTo>
                  <a:lnTo>
                    <a:pt x="759193" y="178422"/>
                  </a:lnTo>
                  <a:lnTo>
                    <a:pt x="756234" y="176911"/>
                  </a:lnTo>
                  <a:lnTo>
                    <a:pt x="748817" y="176911"/>
                  </a:lnTo>
                  <a:lnTo>
                    <a:pt x="745858" y="178422"/>
                  </a:lnTo>
                  <a:lnTo>
                    <a:pt x="739927" y="184467"/>
                  </a:lnTo>
                  <a:lnTo>
                    <a:pt x="738441" y="187490"/>
                  </a:lnTo>
                  <a:lnTo>
                    <a:pt x="738441" y="195046"/>
                  </a:lnTo>
                  <a:lnTo>
                    <a:pt x="739927" y="198081"/>
                  </a:lnTo>
                  <a:lnTo>
                    <a:pt x="742886" y="199593"/>
                  </a:lnTo>
                  <a:lnTo>
                    <a:pt x="745858" y="202615"/>
                  </a:lnTo>
                  <a:lnTo>
                    <a:pt x="748817" y="204127"/>
                  </a:lnTo>
                  <a:lnTo>
                    <a:pt x="751789" y="204127"/>
                  </a:lnTo>
                  <a:lnTo>
                    <a:pt x="756234" y="204127"/>
                  </a:lnTo>
                  <a:lnTo>
                    <a:pt x="759193" y="202615"/>
                  </a:lnTo>
                  <a:lnTo>
                    <a:pt x="763651" y="198081"/>
                  </a:lnTo>
                  <a:lnTo>
                    <a:pt x="765124" y="195046"/>
                  </a:lnTo>
                  <a:lnTo>
                    <a:pt x="765124" y="187490"/>
                  </a:lnTo>
                  <a:close/>
                </a:path>
                <a:path w="967105" h="245110">
                  <a:moveTo>
                    <a:pt x="885253" y="169341"/>
                  </a:moveTo>
                  <a:lnTo>
                    <a:pt x="882281" y="167830"/>
                  </a:lnTo>
                  <a:lnTo>
                    <a:pt x="877836" y="173888"/>
                  </a:lnTo>
                  <a:lnTo>
                    <a:pt x="874864" y="178422"/>
                  </a:lnTo>
                  <a:lnTo>
                    <a:pt x="868946" y="181444"/>
                  </a:lnTo>
                  <a:lnTo>
                    <a:pt x="862990" y="182956"/>
                  </a:lnTo>
                  <a:lnTo>
                    <a:pt x="803694" y="182956"/>
                  </a:lnTo>
                  <a:lnTo>
                    <a:pt x="839089" y="144399"/>
                  </a:lnTo>
                  <a:lnTo>
                    <a:pt x="851433" y="130225"/>
                  </a:lnTo>
                  <a:lnTo>
                    <a:pt x="872553" y="92227"/>
                  </a:lnTo>
                  <a:lnTo>
                    <a:pt x="873391" y="83159"/>
                  </a:lnTo>
                  <a:lnTo>
                    <a:pt x="872578" y="74371"/>
                  </a:lnTo>
                  <a:lnTo>
                    <a:pt x="846874" y="42519"/>
                  </a:lnTo>
                  <a:lnTo>
                    <a:pt x="828890" y="39306"/>
                  </a:lnTo>
                  <a:lnTo>
                    <a:pt x="821347" y="39890"/>
                  </a:lnTo>
                  <a:lnTo>
                    <a:pt x="787933" y="64833"/>
                  </a:lnTo>
                  <a:lnTo>
                    <a:pt x="779957" y="87693"/>
                  </a:lnTo>
                  <a:lnTo>
                    <a:pt x="785901" y="87693"/>
                  </a:lnTo>
                  <a:lnTo>
                    <a:pt x="791832" y="72580"/>
                  </a:lnTo>
                  <a:lnTo>
                    <a:pt x="801255" y="63195"/>
                  </a:lnTo>
                  <a:lnTo>
                    <a:pt x="807212" y="59905"/>
                  </a:lnTo>
                  <a:lnTo>
                    <a:pt x="814006" y="58039"/>
                  </a:lnTo>
                  <a:lnTo>
                    <a:pt x="821486" y="57454"/>
                  </a:lnTo>
                  <a:lnTo>
                    <a:pt x="830376" y="57454"/>
                  </a:lnTo>
                  <a:lnTo>
                    <a:pt x="852614" y="92227"/>
                  </a:lnTo>
                  <a:lnTo>
                    <a:pt x="851547" y="102438"/>
                  </a:lnTo>
                  <a:lnTo>
                    <a:pt x="828344" y="144919"/>
                  </a:lnTo>
                  <a:lnTo>
                    <a:pt x="799426" y="177711"/>
                  </a:lnTo>
                  <a:lnTo>
                    <a:pt x="779957" y="198081"/>
                  </a:lnTo>
                  <a:lnTo>
                    <a:pt x="779957" y="201104"/>
                  </a:lnTo>
                  <a:lnTo>
                    <a:pt x="871905" y="201104"/>
                  </a:lnTo>
                  <a:lnTo>
                    <a:pt x="885253" y="169341"/>
                  </a:lnTo>
                  <a:close/>
                </a:path>
                <a:path w="967105" h="245110">
                  <a:moveTo>
                    <a:pt x="966800" y="142125"/>
                  </a:moveTo>
                  <a:lnTo>
                    <a:pt x="960310" y="104140"/>
                  </a:lnTo>
                  <a:lnTo>
                    <a:pt x="941578" y="69557"/>
                  </a:lnTo>
                  <a:lnTo>
                    <a:pt x="908964" y="39306"/>
                  </a:lnTo>
                  <a:lnTo>
                    <a:pt x="906005" y="42329"/>
                  </a:lnTo>
                  <a:lnTo>
                    <a:pt x="916520" y="52019"/>
                  </a:lnTo>
                  <a:lnTo>
                    <a:pt x="925639" y="63131"/>
                  </a:lnTo>
                  <a:lnTo>
                    <a:pt x="941654" y="101777"/>
                  </a:lnTo>
                  <a:lnTo>
                    <a:pt x="946035" y="145161"/>
                  </a:lnTo>
                  <a:lnTo>
                    <a:pt x="945172" y="164693"/>
                  </a:lnTo>
                  <a:lnTo>
                    <a:pt x="931202" y="211683"/>
                  </a:lnTo>
                  <a:lnTo>
                    <a:pt x="906005" y="240411"/>
                  </a:lnTo>
                  <a:lnTo>
                    <a:pt x="907491" y="244944"/>
                  </a:lnTo>
                  <a:lnTo>
                    <a:pt x="938060" y="219062"/>
                  </a:lnTo>
                  <a:lnTo>
                    <a:pt x="959853" y="183070"/>
                  </a:lnTo>
                  <a:lnTo>
                    <a:pt x="966520" y="150939"/>
                  </a:lnTo>
                  <a:lnTo>
                    <a:pt x="966800" y="14212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103" name="object 103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752269" y="4964497"/>
              <a:ext cx="384056" cy="164821"/>
            </a:xfrm>
            <a:prstGeom prst="rect">
              <a:avLst/>
            </a:prstGeom>
          </p:spPr>
        </p:pic>
        <p:sp>
          <p:nvSpPr>
            <p:cNvPr id="104" name="object 104"/>
            <p:cNvSpPr/>
            <p:nvPr/>
          </p:nvSpPr>
          <p:spPr>
            <a:xfrm>
              <a:off x="1670710" y="4928222"/>
              <a:ext cx="547370" cy="287655"/>
            </a:xfrm>
            <a:custGeom>
              <a:avLst/>
              <a:gdLst/>
              <a:ahLst/>
              <a:cxnLst/>
              <a:rect l="l" t="t" r="r" b="b"/>
              <a:pathLst>
                <a:path w="547369" h="287654">
                  <a:moveTo>
                    <a:pt x="56349" y="6045"/>
                  </a:moveTo>
                  <a:lnTo>
                    <a:pt x="20828" y="43586"/>
                  </a:lnTo>
                  <a:lnTo>
                    <a:pt x="7505" y="80911"/>
                  </a:lnTo>
                  <a:lnTo>
                    <a:pt x="825" y="122161"/>
                  </a:lnTo>
                  <a:lnTo>
                    <a:pt x="0" y="143649"/>
                  </a:lnTo>
                  <a:lnTo>
                    <a:pt x="825" y="165125"/>
                  </a:lnTo>
                  <a:lnTo>
                    <a:pt x="7505" y="206375"/>
                  </a:lnTo>
                  <a:lnTo>
                    <a:pt x="20828" y="243700"/>
                  </a:lnTo>
                  <a:lnTo>
                    <a:pt x="51904" y="287286"/>
                  </a:lnTo>
                  <a:lnTo>
                    <a:pt x="56349" y="281241"/>
                  </a:lnTo>
                  <a:lnTo>
                    <a:pt x="47155" y="269328"/>
                  </a:lnTo>
                  <a:lnTo>
                    <a:pt x="39484" y="256298"/>
                  </a:lnTo>
                  <a:lnTo>
                    <a:pt x="24498" y="209778"/>
                  </a:lnTo>
                  <a:lnTo>
                    <a:pt x="21082" y="168338"/>
                  </a:lnTo>
                  <a:lnTo>
                    <a:pt x="20751" y="143649"/>
                  </a:lnTo>
                  <a:lnTo>
                    <a:pt x="21082" y="118948"/>
                  </a:lnTo>
                  <a:lnTo>
                    <a:pt x="24498" y="77508"/>
                  </a:lnTo>
                  <a:lnTo>
                    <a:pt x="39484" y="30988"/>
                  </a:lnTo>
                  <a:lnTo>
                    <a:pt x="47155" y="17957"/>
                  </a:lnTo>
                  <a:lnTo>
                    <a:pt x="56349" y="6045"/>
                  </a:lnTo>
                  <a:close/>
                </a:path>
                <a:path w="547369" h="287654">
                  <a:moveTo>
                    <a:pt x="547166" y="143649"/>
                  </a:moveTo>
                  <a:lnTo>
                    <a:pt x="543826" y="101676"/>
                  </a:lnTo>
                  <a:lnTo>
                    <a:pt x="533806" y="61988"/>
                  </a:lnTo>
                  <a:lnTo>
                    <a:pt x="516750" y="27025"/>
                  </a:lnTo>
                  <a:lnTo>
                    <a:pt x="495261" y="0"/>
                  </a:lnTo>
                  <a:lnTo>
                    <a:pt x="490816" y="6045"/>
                  </a:lnTo>
                  <a:lnTo>
                    <a:pt x="500011" y="17957"/>
                  </a:lnTo>
                  <a:lnTo>
                    <a:pt x="507669" y="30988"/>
                  </a:lnTo>
                  <a:lnTo>
                    <a:pt x="522008" y="76873"/>
                  </a:lnTo>
                  <a:lnTo>
                    <a:pt x="525856" y="118745"/>
                  </a:lnTo>
                  <a:lnTo>
                    <a:pt x="526389" y="143649"/>
                  </a:lnTo>
                  <a:lnTo>
                    <a:pt x="525856" y="168541"/>
                  </a:lnTo>
                  <a:lnTo>
                    <a:pt x="522008" y="210413"/>
                  </a:lnTo>
                  <a:lnTo>
                    <a:pt x="507669" y="256298"/>
                  </a:lnTo>
                  <a:lnTo>
                    <a:pt x="490816" y="281241"/>
                  </a:lnTo>
                  <a:lnTo>
                    <a:pt x="495261" y="287286"/>
                  </a:lnTo>
                  <a:lnTo>
                    <a:pt x="525691" y="243700"/>
                  </a:lnTo>
                  <a:lnTo>
                    <a:pt x="539648" y="205727"/>
                  </a:lnTo>
                  <a:lnTo>
                    <a:pt x="546328" y="164909"/>
                  </a:lnTo>
                  <a:lnTo>
                    <a:pt x="547166" y="14364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105" name="object 105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2257907" y="4964497"/>
              <a:ext cx="142356" cy="205646"/>
            </a:xfrm>
            <a:prstGeom prst="rect">
              <a:avLst/>
            </a:prstGeom>
          </p:spPr>
        </p:pic>
        <p:sp>
          <p:nvSpPr>
            <p:cNvPr id="106" name="object 106"/>
            <p:cNvSpPr/>
            <p:nvPr/>
          </p:nvSpPr>
          <p:spPr>
            <a:xfrm>
              <a:off x="2419634" y="4964497"/>
              <a:ext cx="60960" cy="205740"/>
            </a:xfrm>
            <a:custGeom>
              <a:avLst/>
              <a:gdLst/>
              <a:ahLst/>
              <a:cxnLst/>
              <a:rect l="l" t="t" r="r" b="b"/>
              <a:pathLst>
                <a:path w="60960" h="205739">
                  <a:moveTo>
                    <a:pt x="2964" y="0"/>
                  </a:moveTo>
                  <a:lnTo>
                    <a:pt x="0" y="3021"/>
                  </a:lnTo>
                  <a:lnTo>
                    <a:pt x="11121" y="12715"/>
                  </a:lnTo>
                  <a:lnTo>
                    <a:pt x="20334" y="23824"/>
                  </a:lnTo>
                  <a:lnTo>
                    <a:pt x="36842" y="62473"/>
                  </a:lnTo>
                  <a:lnTo>
                    <a:pt x="39927" y="105850"/>
                  </a:lnTo>
                  <a:lnTo>
                    <a:pt x="39084" y="125389"/>
                  </a:lnTo>
                  <a:lnTo>
                    <a:pt x="25040" y="172500"/>
                  </a:lnTo>
                  <a:lnTo>
                    <a:pt x="0" y="201111"/>
                  </a:lnTo>
                  <a:lnTo>
                    <a:pt x="1383" y="205646"/>
                  </a:lnTo>
                  <a:lnTo>
                    <a:pt x="5929" y="202622"/>
                  </a:lnTo>
                  <a:lnTo>
                    <a:pt x="11859" y="198085"/>
                  </a:lnTo>
                  <a:lnTo>
                    <a:pt x="19173" y="193550"/>
                  </a:lnTo>
                  <a:lnTo>
                    <a:pt x="47077" y="157993"/>
                  </a:lnTo>
                  <a:lnTo>
                    <a:pt x="59619" y="120027"/>
                  </a:lnTo>
                  <a:lnTo>
                    <a:pt x="60682" y="102827"/>
                  </a:lnTo>
                  <a:lnTo>
                    <a:pt x="59283" y="83190"/>
                  </a:lnTo>
                  <a:lnTo>
                    <a:pt x="36962" y="30258"/>
                  </a:lnTo>
                  <a:lnTo>
                    <a:pt x="11834" y="5370"/>
                  </a:lnTo>
                  <a:lnTo>
                    <a:pt x="296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107" name="object 107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2529336" y="5012885"/>
              <a:ext cx="109702" cy="113409"/>
            </a:xfrm>
            <a:prstGeom prst="rect">
              <a:avLst/>
            </a:prstGeom>
          </p:spPr>
        </p:pic>
        <p:sp>
          <p:nvSpPr>
            <p:cNvPr id="108" name="object 108"/>
            <p:cNvSpPr/>
            <p:nvPr/>
          </p:nvSpPr>
          <p:spPr>
            <a:xfrm>
              <a:off x="2692400" y="4964505"/>
              <a:ext cx="319405" cy="205740"/>
            </a:xfrm>
            <a:custGeom>
              <a:avLst/>
              <a:gdLst/>
              <a:ahLst/>
              <a:cxnLst/>
              <a:rect l="l" t="t" r="r" b="b"/>
              <a:pathLst>
                <a:path w="319405" h="205739">
                  <a:moveTo>
                    <a:pt x="60680" y="3022"/>
                  </a:moveTo>
                  <a:lnTo>
                    <a:pt x="23723" y="30251"/>
                  </a:lnTo>
                  <a:lnTo>
                    <a:pt x="1397" y="81483"/>
                  </a:lnTo>
                  <a:lnTo>
                    <a:pt x="0" y="101307"/>
                  </a:lnTo>
                  <a:lnTo>
                    <a:pt x="1663" y="122288"/>
                  </a:lnTo>
                  <a:lnTo>
                    <a:pt x="15011" y="160845"/>
                  </a:lnTo>
                  <a:lnTo>
                    <a:pt x="43319" y="194297"/>
                  </a:lnTo>
                  <a:lnTo>
                    <a:pt x="57721" y="205638"/>
                  </a:lnTo>
                  <a:lnTo>
                    <a:pt x="60680" y="201104"/>
                  </a:lnTo>
                  <a:lnTo>
                    <a:pt x="48450" y="191160"/>
                  </a:lnTo>
                  <a:lnTo>
                    <a:pt x="38442" y="179374"/>
                  </a:lnTo>
                  <a:lnTo>
                    <a:pt x="23177" y="138899"/>
                  </a:lnTo>
                  <a:lnTo>
                    <a:pt x="20751" y="98285"/>
                  </a:lnTo>
                  <a:lnTo>
                    <a:pt x="21577" y="78981"/>
                  </a:lnTo>
                  <a:lnTo>
                    <a:pt x="33997" y="33274"/>
                  </a:lnTo>
                  <a:lnTo>
                    <a:pt x="52349" y="10731"/>
                  </a:lnTo>
                  <a:lnTo>
                    <a:pt x="60680" y="3022"/>
                  </a:lnTo>
                  <a:close/>
                </a:path>
                <a:path w="319405" h="205739">
                  <a:moveTo>
                    <a:pt x="117017" y="145161"/>
                  </a:moveTo>
                  <a:lnTo>
                    <a:pt x="111086" y="139115"/>
                  </a:lnTo>
                  <a:lnTo>
                    <a:pt x="108127" y="137604"/>
                  </a:lnTo>
                  <a:lnTo>
                    <a:pt x="100812" y="137604"/>
                  </a:lnTo>
                  <a:lnTo>
                    <a:pt x="97840" y="139115"/>
                  </a:lnTo>
                  <a:lnTo>
                    <a:pt x="94881" y="142138"/>
                  </a:lnTo>
                  <a:lnTo>
                    <a:pt x="93294" y="145161"/>
                  </a:lnTo>
                  <a:lnTo>
                    <a:pt x="91909" y="148183"/>
                  </a:lnTo>
                  <a:lnTo>
                    <a:pt x="91909" y="155740"/>
                  </a:lnTo>
                  <a:lnTo>
                    <a:pt x="93294" y="158775"/>
                  </a:lnTo>
                  <a:lnTo>
                    <a:pt x="94881" y="160286"/>
                  </a:lnTo>
                  <a:lnTo>
                    <a:pt x="97840" y="163309"/>
                  </a:lnTo>
                  <a:lnTo>
                    <a:pt x="100812" y="164820"/>
                  </a:lnTo>
                  <a:lnTo>
                    <a:pt x="105156" y="164820"/>
                  </a:lnTo>
                  <a:lnTo>
                    <a:pt x="108127" y="164820"/>
                  </a:lnTo>
                  <a:lnTo>
                    <a:pt x="111086" y="163309"/>
                  </a:lnTo>
                  <a:lnTo>
                    <a:pt x="114046" y="160286"/>
                  </a:lnTo>
                  <a:lnTo>
                    <a:pt x="117017" y="158775"/>
                  </a:lnTo>
                  <a:lnTo>
                    <a:pt x="117017" y="145161"/>
                  </a:lnTo>
                  <a:close/>
                </a:path>
                <a:path w="319405" h="205739">
                  <a:moveTo>
                    <a:pt x="234200" y="67132"/>
                  </a:moveTo>
                  <a:lnTo>
                    <a:pt x="220992" y="21170"/>
                  </a:lnTo>
                  <a:lnTo>
                    <a:pt x="210515" y="10464"/>
                  </a:lnTo>
                  <a:lnTo>
                    <a:pt x="210515" y="83172"/>
                  </a:lnTo>
                  <a:lnTo>
                    <a:pt x="209130" y="84683"/>
                  </a:lnTo>
                  <a:lnTo>
                    <a:pt x="206159" y="87706"/>
                  </a:lnTo>
                  <a:lnTo>
                    <a:pt x="194297" y="93751"/>
                  </a:lnTo>
                  <a:lnTo>
                    <a:pt x="189750" y="95262"/>
                  </a:lnTo>
                  <a:lnTo>
                    <a:pt x="183832" y="95262"/>
                  </a:lnTo>
                  <a:lnTo>
                    <a:pt x="156032" y="65405"/>
                  </a:lnTo>
                  <a:lnTo>
                    <a:pt x="154178" y="48387"/>
                  </a:lnTo>
                  <a:lnTo>
                    <a:pt x="154711" y="38747"/>
                  </a:lnTo>
                  <a:lnTo>
                    <a:pt x="171970" y="7569"/>
                  </a:lnTo>
                  <a:lnTo>
                    <a:pt x="179476" y="7569"/>
                  </a:lnTo>
                  <a:lnTo>
                    <a:pt x="209080" y="39509"/>
                  </a:lnTo>
                  <a:lnTo>
                    <a:pt x="210515" y="83172"/>
                  </a:lnTo>
                  <a:lnTo>
                    <a:pt x="210515" y="10464"/>
                  </a:lnTo>
                  <a:lnTo>
                    <a:pt x="206540" y="7569"/>
                  </a:lnTo>
                  <a:lnTo>
                    <a:pt x="203669" y="5486"/>
                  </a:lnTo>
                  <a:lnTo>
                    <a:pt x="193167" y="1397"/>
                  </a:lnTo>
                  <a:lnTo>
                    <a:pt x="180860" y="0"/>
                  </a:lnTo>
                  <a:lnTo>
                    <a:pt x="171208" y="1104"/>
                  </a:lnTo>
                  <a:lnTo>
                    <a:pt x="140017" y="25146"/>
                  </a:lnTo>
                  <a:lnTo>
                    <a:pt x="131838" y="57467"/>
                  </a:lnTo>
                  <a:lnTo>
                    <a:pt x="132664" y="67132"/>
                  </a:lnTo>
                  <a:lnTo>
                    <a:pt x="157162" y="102260"/>
                  </a:lnTo>
                  <a:lnTo>
                    <a:pt x="174929" y="105854"/>
                  </a:lnTo>
                  <a:lnTo>
                    <a:pt x="177901" y="105854"/>
                  </a:lnTo>
                  <a:lnTo>
                    <a:pt x="182448" y="104330"/>
                  </a:lnTo>
                  <a:lnTo>
                    <a:pt x="185407" y="104330"/>
                  </a:lnTo>
                  <a:lnTo>
                    <a:pt x="194297" y="102819"/>
                  </a:lnTo>
                  <a:lnTo>
                    <a:pt x="200228" y="99796"/>
                  </a:lnTo>
                  <a:lnTo>
                    <a:pt x="206159" y="95262"/>
                  </a:lnTo>
                  <a:lnTo>
                    <a:pt x="210515" y="92240"/>
                  </a:lnTo>
                  <a:lnTo>
                    <a:pt x="209156" y="97294"/>
                  </a:lnTo>
                  <a:lnTo>
                    <a:pt x="207073" y="103200"/>
                  </a:lnTo>
                  <a:lnTo>
                    <a:pt x="204139" y="109677"/>
                  </a:lnTo>
                  <a:lnTo>
                    <a:pt x="200228" y="116433"/>
                  </a:lnTo>
                  <a:lnTo>
                    <a:pt x="196545" y="123240"/>
                  </a:lnTo>
                  <a:lnTo>
                    <a:pt x="165100" y="153860"/>
                  </a:lnTo>
                  <a:lnTo>
                    <a:pt x="152793" y="158775"/>
                  </a:lnTo>
                  <a:lnTo>
                    <a:pt x="146672" y="161798"/>
                  </a:lnTo>
                  <a:lnTo>
                    <a:pt x="137769" y="163309"/>
                  </a:lnTo>
                  <a:lnTo>
                    <a:pt x="139357" y="167843"/>
                  </a:lnTo>
                  <a:lnTo>
                    <a:pt x="148869" y="166446"/>
                  </a:lnTo>
                  <a:lnTo>
                    <a:pt x="192176" y="150456"/>
                  </a:lnTo>
                  <a:lnTo>
                    <a:pt x="219062" y="120027"/>
                  </a:lnTo>
                  <a:lnTo>
                    <a:pt x="230276" y="92240"/>
                  </a:lnTo>
                  <a:lnTo>
                    <a:pt x="232206" y="84683"/>
                  </a:lnTo>
                  <a:lnTo>
                    <a:pt x="233705" y="75603"/>
                  </a:lnTo>
                  <a:lnTo>
                    <a:pt x="234200" y="67132"/>
                  </a:lnTo>
                  <a:close/>
                </a:path>
                <a:path w="319405" h="205739">
                  <a:moveTo>
                    <a:pt x="318833" y="102819"/>
                  </a:moveTo>
                  <a:lnTo>
                    <a:pt x="313042" y="64833"/>
                  </a:lnTo>
                  <a:lnTo>
                    <a:pt x="295109" y="30251"/>
                  </a:lnTo>
                  <a:lnTo>
                    <a:pt x="260908" y="0"/>
                  </a:lnTo>
                  <a:lnTo>
                    <a:pt x="257949" y="3022"/>
                  </a:lnTo>
                  <a:lnTo>
                    <a:pt x="269163" y="12712"/>
                  </a:lnTo>
                  <a:lnTo>
                    <a:pt x="278384" y="23825"/>
                  </a:lnTo>
                  <a:lnTo>
                    <a:pt x="294906" y="62471"/>
                  </a:lnTo>
                  <a:lnTo>
                    <a:pt x="298069" y="105854"/>
                  </a:lnTo>
                  <a:lnTo>
                    <a:pt x="297205" y="125387"/>
                  </a:lnTo>
                  <a:lnTo>
                    <a:pt x="283184" y="172491"/>
                  </a:lnTo>
                  <a:lnTo>
                    <a:pt x="257949" y="201104"/>
                  </a:lnTo>
                  <a:lnTo>
                    <a:pt x="259537" y="205638"/>
                  </a:lnTo>
                  <a:lnTo>
                    <a:pt x="263880" y="202615"/>
                  </a:lnTo>
                  <a:lnTo>
                    <a:pt x="269811" y="198081"/>
                  </a:lnTo>
                  <a:lnTo>
                    <a:pt x="277317" y="193548"/>
                  </a:lnTo>
                  <a:lnTo>
                    <a:pt x="305193" y="157988"/>
                  </a:lnTo>
                  <a:lnTo>
                    <a:pt x="317665" y="120027"/>
                  </a:lnTo>
                  <a:lnTo>
                    <a:pt x="318541" y="111633"/>
                  </a:lnTo>
                  <a:lnTo>
                    <a:pt x="318833" y="10281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109" name="object 109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3048198" y="4964497"/>
              <a:ext cx="180860" cy="205646"/>
            </a:xfrm>
            <a:prstGeom prst="rect">
              <a:avLst/>
            </a:prstGeom>
          </p:spPr>
        </p:pic>
        <p:sp>
          <p:nvSpPr>
            <p:cNvPr id="110" name="object 110"/>
            <p:cNvSpPr/>
            <p:nvPr/>
          </p:nvSpPr>
          <p:spPr>
            <a:xfrm>
              <a:off x="3252774" y="4964505"/>
              <a:ext cx="231775" cy="205740"/>
            </a:xfrm>
            <a:custGeom>
              <a:avLst/>
              <a:gdLst/>
              <a:ahLst/>
              <a:cxnLst/>
              <a:rect l="l" t="t" r="r" b="b"/>
              <a:pathLst>
                <a:path w="231775" h="205739">
                  <a:moveTo>
                    <a:pt x="60871" y="102819"/>
                  </a:moveTo>
                  <a:lnTo>
                    <a:pt x="54406" y="64833"/>
                  </a:lnTo>
                  <a:lnTo>
                    <a:pt x="35775" y="30251"/>
                  </a:lnTo>
                  <a:lnTo>
                    <a:pt x="2959" y="0"/>
                  </a:lnTo>
                  <a:lnTo>
                    <a:pt x="0" y="3022"/>
                  </a:lnTo>
                  <a:lnTo>
                    <a:pt x="11214" y="12712"/>
                  </a:lnTo>
                  <a:lnTo>
                    <a:pt x="20332" y="23825"/>
                  </a:lnTo>
                  <a:lnTo>
                    <a:pt x="35788" y="62471"/>
                  </a:lnTo>
                  <a:lnTo>
                    <a:pt x="40119" y="105854"/>
                  </a:lnTo>
                  <a:lnTo>
                    <a:pt x="39281" y="125387"/>
                  </a:lnTo>
                  <a:lnTo>
                    <a:pt x="25298" y="172377"/>
                  </a:lnTo>
                  <a:lnTo>
                    <a:pt x="0" y="201104"/>
                  </a:lnTo>
                  <a:lnTo>
                    <a:pt x="1574" y="205638"/>
                  </a:lnTo>
                  <a:lnTo>
                    <a:pt x="32169" y="179755"/>
                  </a:lnTo>
                  <a:lnTo>
                    <a:pt x="54013" y="143764"/>
                  </a:lnTo>
                  <a:lnTo>
                    <a:pt x="60617" y="111633"/>
                  </a:lnTo>
                  <a:lnTo>
                    <a:pt x="60871" y="102819"/>
                  </a:lnTo>
                  <a:close/>
                </a:path>
                <a:path w="231775" h="205739">
                  <a:moveTo>
                    <a:pt x="231457" y="113411"/>
                  </a:moveTo>
                  <a:lnTo>
                    <a:pt x="123139" y="113411"/>
                  </a:lnTo>
                  <a:lnTo>
                    <a:pt x="123139" y="130035"/>
                  </a:lnTo>
                  <a:lnTo>
                    <a:pt x="231457" y="130035"/>
                  </a:lnTo>
                  <a:lnTo>
                    <a:pt x="231457" y="113411"/>
                  </a:lnTo>
                  <a:close/>
                </a:path>
                <a:path w="231775" h="205739">
                  <a:moveTo>
                    <a:pt x="231457" y="81648"/>
                  </a:moveTo>
                  <a:lnTo>
                    <a:pt x="123139" y="81648"/>
                  </a:lnTo>
                  <a:lnTo>
                    <a:pt x="123139" y="98285"/>
                  </a:lnTo>
                  <a:lnTo>
                    <a:pt x="231457" y="98285"/>
                  </a:lnTo>
                  <a:lnTo>
                    <a:pt x="231457" y="8164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111" name="object 111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3549468" y="4964497"/>
              <a:ext cx="501072" cy="164821"/>
            </a:xfrm>
            <a:prstGeom prst="rect">
              <a:avLst/>
            </a:prstGeom>
          </p:spPr>
        </p:pic>
        <p:pic>
          <p:nvPicPr>
            <p:cNvPr id="112" name="object 112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569976" y="192023"/>
              <a:ext cx="6542532" cy="1219200"/>
            </a:xfrm>
            <a:prstGeom prst="rect">
              <a:avLst/>
            </a:prstGeom>
          </p:spPr>
        </p:pic>
        <p:pic>
          <p:nvPicPr>
            <p:cNvPr id="113" name="object 113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4595657" y="3863289"/>
              <a:ext cx="430318" cy="279853"/>
            </a:xfrm>
            <a:prstGeom prst="rect">
              <a:avLst/>
            </a:prstGeom>
          </p:spPr>
        </p:pic>
        <p:sp>
          <p:nvSpPr>
            <p:cNvPr id="114" name="object 114"/>
            <p:cNvSpPr/>
            <p:nvPr/>
          </p:nvSpPr>
          <p:spPr>
            <a:xfrm>
              <a:off x="5115788" y="3955998"/>
              <a:ext cx="121285" cy="53975"/>
            </a:xfrm>
            <a:custGeom>
              <a:avLst/>
              <a:gdLst/>
              <a:ahLst/>
              <a:cxnLst/>
              <a:rect l="l" t="t" r="r" b="b"/>
              <a:pathLst>
                <a:path w="121285" h="53975">
                  <a:moveTo>
                    <a:pt x="120853" y="35090"/>
                  </a:moveTo>
                  <a:lnTo>
                    <a:pt x="0" y="35090"/>
                  </a:lnTo>
                  <a:lnTo>
                    <a:pt x="0" y="53479"/>
                  </a:lnTo>
                  <a:lnTo>
                    <a:pt x="120853" y="53479"/>
                  </a:lnTo>
                  <a:lnTo>
                    <a:pt x="120853" y="35090"/>
                  </a:lnTo>
                  <a:close/>
                </a:path>
                <a:path w="121285" h="53975">
                  <a:moveTo>
                    <a:pt x="120853" y="0"/>
                  </a:moveTo>
                  <a:lnTo>
                    <a:pt x="0" y="0"/>
                  </a:lnTo>
                  <a:lnTo>
                    <a:pt x="0" y="18389"/>
                  </a:lnTo>
                  <a:lnTo>
                    <a:pt x="120853" y="18389"/>
                  </a:lnTo>
                  <a:lnTo>
                    <a:pt x="12085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115" name="object 115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5310914" y="3854948"/>
              <a:ext cx="544647" cy="288193"/>
            </a:xfrm>
            <a:prstGeom prst="rect">
              <a:avLst/>
            </a:prstGeom>
          </p:spPr>
        </p:pic>
        <p:pic>
          <p:nvPicPr>
            <p:cNvPr id="116" name="object 116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5932303" y="3919234"/>
              <a:ext cx="119214" cy="125323"/>
            </a:xfrm>
            <a:prstGeom prst="rect">
              <a:avLst/>
            </a:prstGeom>
          </p:spPr>
        </p:pic>
        <p:pic>
          <p:nvPicPr>
            <p:cNvPr id="117" name="object 117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6111216" y="3920089"/>
              <a:ext cx="158346" cy="130294"/>
            </a:xfrm>
            <a:prstGeom prst="rect">
              <a:avLst/>
            </a:prstGeom>
          </p:spPr>
        </p:pic>
        <p:pic>
          <p:nvPicPr>
            <p:cNvPr id="118" name="object 118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6318501" y="3863289"/>
              <a:ext cx="324172" cy="184611"/>
            </a:xfrm>
            <a:prstGeom prst="rect">
              <a:avLst/>
            </a:prstGeom>
          </p:spPr>
        </p:pic>
        <p:pic>
          <p:nvPicPr>
            <p:cNvPr id="119" name="object 119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6663888" y="3822329"/>
              <a:ext cx="173153" cy="103583"/>
            </a:xfrm>
            <a:prstGeom prst="rect">
              <a:avLst/>
            </a:prstGeom>
          </p:spPr>
        </p:pic>
        <p:pic>
          <p:nvPicPr>
            <p:cNvPr id="120" name="object 120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6663888" y="4011139"/>
              <a:ext cx="98087" cy="132002"/>
            </a:xfrm>
            <a:prstGeom prst="rect">
              <a:avLst/>
            </a:prstGeom>
          </p:spPr>
        </p:pic>
        <p:sp>
          <p:nvSpPr>
            <p:cNvPr id="121" name="object 121"/>
            <p:cNvSpPr/>
            <p:nvPr/>
          </p:nvSpPr>
          <p:spPr>
            <a:xfrm>
              <a:off x="4466844" y="3768852"/>
              <a:ext cx="2291233" cy="494030"/>
            </a:xfrm>
            <a:custGeom>
              <a:avLst/>
              <a:gdLst/>
              <a:ahLst/>
              <a:cxnLst/>
              <a:rect l="l" t="t" r="r" b="b"/>
              <a:pathLst>
                <a:path w="2646045" h="494029">
                  <a:moveTo>
                    <a:pt x="0" y="493775"/>
                  </a:moveTo>
                  <a:lnTo>
                    <a:pt x="2645663" y="493775"/>
                  </a:lnTo>
                  <a:lnTo>
                    <a:pt x="2645663" y="0"/>
                  </a:lnTo>
                  <a:lnTo>
                    <a:pt x="0" y="0"/>
                  </a:lnTo>
                  <a:lnTo>
                    <a:pt x="0" y="493775"/>
                  </a:lnTo>
                  <a:close/>
                </a:path>
              </a:pathLst>
            </a:custGeom>
            <a:ln w="12192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122" name="object 122"/>
          <p:cNvSpPr txBox="1"/>
          <p:nvPr/>
        </p:nvSpPr>
        <p:spPr>
          <a:xfrm>
            <a:off x="6954731" y="4967060"/>
            <a:ext cx="417830" cy="1865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spcBef>
                <a:spcPts val="135"/>
              </a:spcBef>
            </a:pPr>
            <a:r>
              <a:rPr sz="1100" i="1" spc="40" dirty="0">
                <a:solidFill>
                  <a:prstClr val="black"/>
                </a:solidFill>
                <a:latin typeface="Times New Roman"/>
                <a:cs typeface="Times New Roman"/>
              </a:rPr>
              <a:t>j</a:t>
            </a:r>
            <a:r>
              <a:rPr sz="1100" spc="-105" dirty="0">
                <a:solidFill>
                  <a:prstClr val="black"/>
                </a:solidFill>
                <a:latin typeface="Symbol"/>
                <a:cs typeface="Symbol"/>
              </a:rPr>
              <a:t></a:t>
            </a:r>
            <a:r>
              <a:rPr sz="1100" spc="-100" dirty="0">
                <a:solidFill>
                  <a:prstClr val="black"/>
                </a:solidFill>
                <a:latin typeface="Times New Roman"/>
                <a:cs typeface="Times New Roman"/>
              </a:rPr>
              <a:t>1</a:t>
            </a:r>
            <a:r>
              <a:rPr sz="1100" spc="10" dirty="0">
                <a:solidFill>
                  <a:prstClr val="black"/>
                </a:solidFill>
                <a:latin typeface="Times New Roman"/>
                <a:cs typeface="Times New Roman"/>
              </a:rPr>
              <a:t>,</a:t>
            </a:r>
            <a:r>
              <a:rPr sz="1100" i="1" spc="5" dirty="0">
                <a:solidFill>
                  <a:prstClr val="black"/>
                </a:solidFill>
                <a:latin typeface="Times New Roman"/>
                <a:cs typeface="Times New Roman"/>
              </a:rPr>
              <a:t>i</a:t>
            </a:r>
            <a:r>
              <a:rPr sz="1100" dirty="0">
                <a:solidFill>
                  <a:prstClr val="black"/>
                </a:solidFill>
                <a:latin typeface="Symbol"/>
                <a:cs typeface="Symbol"/>
              </a:rPr>
              <a:t></a:t>
            </a:r>
            <a:r>
              <a:rPr sz="1100" spc="5" dirty="0">
                <a:solidFill>
                  <a:prstClr val="black"/>
                </a:solidFill>
                <a:latin typeface="Times New Roman"/>
                <a:cs typeface="Times New Roman"/>
              </a:rPr>
              <a:t>0</a:t>
            </a:r>
            <a:endParaRPr sz="11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123" name="object 123"/>
          <p:cNvSpPr txBox="1"/>
          <p:nvPr/>
        </p:nvSpPr>
        <p:spPr>
          <a:xfrm>
            <a:off x="6753492" y="4683809"/>
            <a:ext cx="303530" cy="3276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100">
              <a:spcBef>
                <a:spcPts val="130"/>
              </a:spcBef>
            </a:pPr>
            <a:r>
              <a:rPr sz="2925" i="1" spc="-52" baseline="-25641" dirty="0">
                <a:solidFill>
                  <a:prstClr val="black"/>
                </a:solidFill>
                <a:latin typeface="Times New Roman"/>
                <a:cs typeface="Times New Roman"/>
              </a:rPr>
              <a:t>w</a:t>
            </a:r>
            <a:r>
              <a:rPr sz="1100" spc="-35" dirty="0">
                <a:solidFill>
                  <a:prstClr val="black"/>
                </a:solidFill>
                <a:latin typeface="Times New Roman"/>
                <a:cs typeface="Times New Roman"/>
              </a:rPr>
              <a:t>1</a:t>
            </a:r>
            <a:endParaRPr sz="11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124" name="object 124"/>
          <p:cNvSpPr txBox="1"/>
          <p:nvPr/>
        </p:nvSpPr>
        <p:spPr>
          <a:xfrm>
            <a:off x="7414635" y="4796903"/>
            <a:ext cx="1811020" cy="3276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spcBef>
                <a:spcPts val="130"/>
              </a:spcBef>
            </a:pPr>
            <a:r>
              <a:rPr sz="1950" spc="175" dirty="0">
                <a:solidFill>
                  <a:prstClr val="black"/>
                </a:solidFill>
                <a:latin typeface="Symbol"/>
                <a:cs typeface="Symbol"/>
              </a:rPr>
              <a:t></a:t>
            </a:r>
            <a:r>
              <a:rPr sz="1950" spc="-20" dirty="0">
                <a:solidFill>
                  <a:prstClr val="black"/>
                </a:solidFill>
                <a:latin typeface="Times New Roman"/>
                <a:cs typeface="Times New Roman"/>
              </a:rPr>
              <a:t>.</a:t>
            </a:r>
            <a:r>
              <a:rPr sz="1950" spc="85" dirty="0">
                <a:solidFill>
                  <a:prstClr val="black"/>
                </a:solidFill>
                <a:latin typeface="Times New Roman"/>
                <a:cs typeface="Times New Roman"/>
              </a:rPr>
              <a:t>1</a:t>
            </a:r>
            <a:r>
              <a:rPr sz="1950" spc="85" dirty="0">
                <a:solidFill>
                  <a:prstClr val="black"/>
                </a:solidFill>
                <a:latin typeface="Symbol"/>
                <a:cs typeface="Symbol"/>
              </a:rPr>
              <a:t></a:t>
            </a:r>
            <a:r>
              <a:rPr sz="1950" spc="-25" dirty="0">
                <a:solidFill>
                  <a:prstClr val="black"/>
                </a:solidFill>
                <a:latin typeface="Times New Roman"/>
                <a:cs typeface="Times New Roman"/>
              </a:rPr>
              <a:t>.</a:t>
            </a:r>
            <a:r>
              <a:rPr sz="1950" spc="-45" dirty="0">
                <a:solidFill>
                  <a:prstClr val="black"/>
                </a:solidFill>
                <a:latin typeface="Times New Roman"/>
                <a:cs typeface="Times New Roman"/>
              </a:rPr>
              <a:t>0</a:t>
            </a:r>
            <a:r>
              <a:rPr sz="1950" spc="-40" dirty="0">
                <a:solidFill>
                  <a:prstClr val="black"/>
                </a:solidFill>
                <a:latin typeface="Times New Roman"/>
                <a:cs typeface="Times New Roman"/>
              </a:rPr>
              <a:t>0</a:t>
            </a:r>
            <a:r>
              <a:rPr sz="1950" spc="-45" dirty="0">
                <a:solidFill>
                  <a:prstClr val="black"/>
                </a:solidFill>
                <a:latin typeface="Times New Roman"/>
                <a:cs typeface="Times New Roman"/>
              </a:rPr>
              <a:t>0</a:t>
            </a:r>
            <a:r>
              <a:rPr sz="1950" spc="-10" dirty="0">
                <a:solidFill>
                  <a:prstClr val="black"/>
                </a:solidFill>
                <a:latin typeface="Times New Roman"/>
                <a:cs typeface="Times New Roman"/>
              </a:rPr>
              <a:t>4</a:t>
            </a:r>
            <a:r>
              <a:rPr sz="1950" spc="-15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950" spc="180" dirty="0">
                <a:solidFill>
                  <a:prstClr val="black"/>
                </a:solidFill>
                <a:latin typeface="Symbol"/>
                <a:cs typeface="Symbol"/>
              </a:rPr>
              <a:t></a:t>
            </a:r>
            <a:r>
              <a:rPr sz="1950" spc="-25" dirty="0">
                <a:solidFill>
                  <a:prstClr val="black"/>
                </a:solidFill>
                <a:latin typeface="Times New Roman"/>
                <a:cs typeface="Times New Roman"/>
              </a:rPr>
              <a:t>.</a:t>
            </a:r>
            <a:r>
              <a:rPr sz="1950" spc="-45" dirty="0">
                <a:solidFill>
                  <a:prstClr val="black"/>
                </a:solidFill>
                <a:latin typeface="Times New Roman"/>
                <a:cs typeface="Times New Roman"/>
              </a:rPr>
              <a:t>1</a:t>
            </a:r>
            <a:r>
              <a:rPr sz="1950" spc="-40" dirty="0">
                <a:solidFill>
                  <a:prstClr val="black"/>
                </a:solidFill>
                <a:latin typeface="Times New Roman"/>
                <a:cs typeface="Times New Roman"/>
              </a:rPr>
              <a:t>0</a:t>
            </a:r>
            <a:r>
              <a:rPr sz="1950" spc="-45" dirty="0">
                <a:solidFill>
                  <a:prstClr val="black"/>
                </a:solidFill>
                <a:latin typeface="Times New Roman"/>
                <a:cs typeface="Times New Roman"/>
              </a:rPr>
              <a:t>0</a:t>
            </a:r>
            <a:r>
              <a:rPr sz="1950" spc="-10" dirty="0">
                <a:solidFill>
                  <a:prstClr val="black"/>
                </a:solidFill>
                <a:latin typeface="Times New Roman"/>
                <a:cs typeface="Times New Roman"/>
              </a:rPr>
              <a:t>4</a:t>
            </a:r>
            <a:endParaRPr sz="195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125" name="object 125"/>
          <p:cNvSpPr txBox="1"/>
          <p:nvPr/>
        </p:nvSpPr>
        <p:spPr>
          <a:xfrm>
            <a:off x="7002275" y="5652860"/>
            <a:ext cx="405130" cy="1865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spcBef>
                <a:spcPts val="135"/>
              </a:spcBef>
            </a:pPr>
            <a:r>
              <a:rPr sz="1100" i="1" spc="-35" dirty="0">
                <a:solidFill>
                  <a:prstClr val="black"/>
                </a:solidFill>
                <a:latin typeface="Times New Roman"/>
                <a:cs typeface="Times New Roman"/>
              </a:rPr>
              <a:t>j</a:t>
            </a:r>
            <a:r>
              <a:rPr sz="1100" spc="-35" dirty="0">
                <a:solidFill>
                  <a:prstClr val="black"/>
                </a:solidFill>
                <a:latin typeface="Symbol"/>
                <a:cs typeface="Symbol"/>
              </a:rPr>
              <a:t></a:t>
            </a:r>
            <a:r>
              <a:rPr sz="1100" spc="-35" dirty="0">
                <a:solidFill>
                  <a:prstClr val="black"/>
                </a:solidFill>
                <a:latin typeface="Times New Roman"/>
                <a:cs typeface="Times New Roman"/>
              </a:rPr>
              <a:t>1,</a:t>
            </a:r>
            <a:r>
              <a:rPr sz="1100" i="1" spc="-35" dirty="0">
                <a:solidFill>
                  <a:prstClr val="black"/>
                </a:solidFill>
                <a:latin typeface="Times New Roman"/>
                <a:cs typeface="Times New Roman"/>
              </a:rPr>
              <a:t>i</a:t>
            </a:r>
            <a:r>
              <a:rPr sz="1100" spc="-35" dirty="0">
                <a:solidFill>
                  <a:prstClr val="black"/>
                </a:solidFill>
                <a:latin typeface="Symbol"/>
                <a:cs typeface="Symbol"/>
              </a:rPr>
              <a:t></a:t>
            </a:r>
            <a:r>
              <a:rPr sz="1100" spc="-35" dirty="0">
                <a:solidFill>
                  <a:prstClr val="black"/>
                </a:solidFill>
                <a:latin typeface="Times New Roman"/>
                <a:cs typeface="Times New Roman"/>
              </a:rPr>
              <a:t>1</a:t>
            </a:r>
            <a:endParaRPr sz="11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126" name="object 126"/>
          <p:cNvSpPr txBox="1"/>
          <p:nvPr/>
        </p:nvSpPr>
        <p:spPr>
          <a:xfrm>
            <a:off x="6800788" y="5369609"/>
            <a:ext cx="303530" cy="3276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100">
              <a:spcBef>
                <a:spcPts val="130"/>
              </a:spcBef>
            </a:pPr>
            <a:r>
              <a:rPr sz="2925" i="1" spc="-52" baseline="-25641" dirty="0">
                <a:solidFill>
                  <a:prstClr val="black"/>
                </a:solidFill>
                <a:latin typeface="Times New Roman"/>
                <a:cs typeface="Times New Roman"/>
              </a:rPr>
              <a:t>w</a:t>
            </a:r>
            <a:r>
              <a:rPr sz="1100" spc="-35" dirty="0">
                <a:solidFill>
                  <a:prstClr val="black"/>
                </a:solidFill>
                <a:latin typeface="Times New Roman"/>
                <a:cs typeface="Times New Roman"/>
              </a:rPr>
              <a:t>1</a:t>
            </a:r>
            <a:endParaRPr sz="11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127" name="object 127"/>
          <p:cNvSpPr txBox="1"/>
          <p:nvPr/>
        </p:nvSpPr>
        <p:spPr>
          <a:xfrm>
            <a:off x="7437814" y="5482703"/>
            <a:ext cx="1813560" cy="3276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spcBef>
                <a:spcPts val="130"/>
              </a:spcBef>
            </a:pPr>
            <a:r>
              <a:rPr sz="1950" spc="180" dirty="0">
                <a:solidFill>
                  <a:prstClr val="black"/>
                </a:solidFill>
                <a:latin typeface="Symbol"/>
                <a:cs typeface="Symbol"/>
              </a:rPr>
              <a:t></a:t>
            </a:r>
            <a:r>
              <a:rPr sz="1950" spc="-20" dirty="0">
                <a:solidFill>
                  <a:prstClr val="black"/>
                </a:solidFill>
                <a:latin typeface="Times New Roman"/>
                <a:cs typeface="Times New Roman"/>
              </a:rPr>
              <a:t>.</a:t>
            </a:r>
            <a:r>
              <a:rPr sz="1950" spc="90" dirty="0">
                <a:solidFill>
                  <a:prstClr val="black"/>
                </a:solidFill>
                <a:latin typeface="Times New Roman"/>
                <a:cs typeface="Times New Roman"/>
              </a:rPr>
              <a:t>1</a:t>
            </a:r>
            <a:r>
              <a:rPr sz="1950" spc="90" dirty="0">
                <a:solidFill>
                  <a:prstClr val="black"/>
                </a:solidFill>
                <a:latin typeface="Symbol"/>
                <a:cs typeface="Symbol"/>
              </a:rPr>
              <a:t></a:t>
            </a:r>
            <a:r>
              <a:rPr sz="1950" spc="-20" dirty="0">
                <a:solidFill>
                  <a:prstClr val="black"/>
                </a:solidFill>
                <a:latin typeface="Times New Roman"/>
                <a:cs typeface="Times New Roman"/>
              </a:rPr>
              <a:t>.</a:t>
            </a:r>
            <a:r>
              <a:rPr sz="1950" spc="-40" dirty="0">
                <a:solidFill>
                  <a:prstClr val="black"/>
                </a:solidFill>
                <a:latin typeface="Times New Roman"/>
                <a:cs typeface="Times New Roman"/>
              </a:rPr>
              <a:t>000</a:t>
            </a:r>
            <a:r>
              <a:rPr sz="1950" spc="-5" dirty="0">
                <a:solidFill>
                  <a:prstClr val="black"/>
                </a:solidFill>
                <a:latin typeface="Times New Roman"/>
                <a:cs typeface="Times New Roman"/>
              </a:rPr>
              <a:t>4</a:t>
            </a:r>
            <a:r>
              <a:rPr sz="1950" spc="-14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950" spc="185" dirty="0">
                <a:solidFill>
                  <a:prstClr val="black"/>
                </a:solidFill>
                <a:latin typeface="Symbol"/>
                <a:cs typeface="Symbol"/>
              </a:rPr>
              <a:t></a:t>
            </a:r>
            <a:r>
              <a:rPr sz="1950" spc="-25" dirty="0">
                <a:solidFill>
                  <a:prstClr val="black"/>
                </a:solidFill>
                <a:latin typeface="Times New Roman"/>
                <a:cs typeface="Times New Roman"/>
              </a:rPr>
              <a:t>.</a:t>
            </a:r>
            <a:r>
              <a:rPr sz="1950" spc="-40" dirty="0">
                <a:solidFill>
                  <a:prstClr val="black"/>
                </a:solidFill>
                <a:latin typeface="Times New Roman"/>
                <a:cs typeface="Times New Roman"/>
              </a:rPr>
              <a:t>100</a:t>
            </a:r>
            <a:r>
              <a:rPr sz="1950" spc="-5" dirty="0">
                <a:solidFill>
                  <a:prstClr val="black"/>
                </a:solidFill>
                <a:latin typeface="Times New Roman"/>
                <a:cs typeface="Times New Roman"/>
              </a:rPr>
              <a:t>4</a:t>
            </a:r>
            <a:endParaRPr sz="195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grpSp>
        <p:nvGrpSpPr>
          <p:cNvPr id="128" name="object 128"/>
          <p:cNvGrpSpPr/>
          <p:nvPr/>
        </p:nvGrpSpPr>
        <p:grpSpPr>
          <a:xfrm>
            <a:off x="3031236" y="2857501"/>
            <a:ext cx="1522730" cy="650875"/>
            <a:chOff x="1507236" y="2857500"/>
            <a:chExt cx="1522730" cy="650875"/>
          </a:xfrm>
        </p:grpSpPr>
        <p:sp>
          <p:nvSpPr>
            <p:cNvPr id="129" name="object 129"/>
            <p:cNvSpPr/>
            <p:nvPr/>
          </p:nvSpPr>
          <p:spPr>
            <a:xfrm>
              <a:off x="1513332" y="2863595"/>
              <a:ext cx="1510665" cy="638810"/>
            </a:xfrm>
            <a:custGeom>
              <a:avLst/>
              <a:gdLst/>
              <a:ahLst/>
              <a:cxnLst/>
              <a:rect l="l" t="t" r="r" b="b"/>
              <a:pathLst>
                <a:path w="1510664" h="638810">
                  <a:moveTo>
                    <a:pt x="755142" y="0"/>
                  </a:moveTo>
                  <a:lnTo>
                    <a:pt x="689983" y="1172"/>
                  </a:lnTo>
                  <a:lnTo>
                    <a:pt x="626364" y="4625"/>
                  </a:lnTo>
                  <a:lnTo>
                    <a:pt x="564511" y="10263"/>
                  </a:lnTo>
                  <a:lnTo>
                    <a:pt x="504651" y="17990"/>
                  </a:lnTo>
                  <a:lnTo>
                    <a:pt x="447010" y="27709"/>
                  </a:lnTo>
                  <a:lnTo>
                    <a:pt x="391816" y="39326"/>
                  </a:lnTo>
                  <a:lnTo>
                    <a:pt x="339294" y="52743"/>
                  </a:lnTo>
                  <a:lnTo>
                    <a:pt x="289672" y="67865"/>
                  </a:lnTo>
                  <a:lnTo>
                    <a:pt x="243175" y="84596"/>
                  </a:lnTo>
                  <a:lnTo>
                    <a:pt x="200031" y="102840"/>
                  </a:lnTo>
                  <a:lnTo>
                    <a:pt x="160467" y="122501"/>
                  </a:lnTo>
                  <a:lnTo>
                    <a:pt x="124708" y="143483"/>
                  </a:lnTo>
                  <a:lnTo>
                    <a:pt x="92982" y="165689"/>
                  </a:lnTo>
                  <a:lnTo>
                    <a:pt x="42534" y="213393"/>
                  </a:lnTo>
                  <a:lnTo>
                    <a:pt x="10935" y="264845"/>
                  </a:lnTo>
                  <a:lnTo>
                    <a:pt x="0" y="319277"/>
                  </a:lnTo>
                  <a:lnTo>
                    <a:pt x="2771" y="346818"/>
                  </a:lnTo>
                  <a:lnTo>
                    <a:pt x="24265" y="399856"/>
                  </a:lnTo>
                  <a:lnTo>
                    <a:pt x="65515" y="449530"/>
                  </a:lnTo>
                  <a:lnTo>
                    <a:pt x="124708" y="495072"/>
                  </a:lnTo>
                  <a:lnTo>
                    <a:pt x="160467" y="516054"/>
                  </a:lnTo>
                  <a:lnTo>
                    <a:pt x="200031" y="535715"/>
                  </a:lnTo>
                  <a:lnTo>
                    <a:pt x="243175" y="553959"/>
                  </a:lnTo>
                  <a:lnTo>
                    <a:pt x="289672" y="570690"/>
                  </a:lnTo>
                  <a:lnTo>
                    <a:pt x="339294" y="585812"/>
                  </a:lnTo>
                  <a:lnTo>
                    <a:pt x="391816" y="599229"/>
                  </a:lnTo>
                  <a:lnTo>
                    <a:pt x="447010" y="610846"/>
                  </a:lnTo>
                  <a:lnTo>
                    <a:pt x="504651" y="620565"/>
                  </a:lnTo>
                  <a:lnTo>
                    <a:pt x="564511" y="628292"/>
                  </a:lnTo>
                  <a:lnTo>
                    <a:pt x="626364" y="633930"/>
                  </a:lnTo>
                  <a:lnTo>
                    <a:pt x="689983" y="637383"/>
                  </a:lnTo>
                  <a:lnTo>
                    <a:pt x="755142" y="638555"/>
                  </a:lnTo>
                  <a:lnTo>
                    <a:pt x="820300" y="637383"/>
                  </a:lnTo>
                  <a:lnTo>
                    <a:pt x="883919" y="633930"/>
                  </a:lnTo>
                  <a:lnTo>
                    <a:pt x="945772" y="628292"/>
                  </a:lnTo>
                  <a:lnTo>
                    <a:pt x="1005632" y="620565"/>
                  </a:lnTo>
                  <a:lnTo>
                    <a:pt x="1063273" y="610846"/>
                  </a:lnTo>
                  <a:lnTo>
                    <a:pt x="1118467" y="599229"/>
                  </a:lnTo>
                  <a:lnTo>
                    <a:pt x="1170989" y="585812"/>
                  </a:lnTo>
                  <a:lnTo>
                    <a:pt x="1220611" y="570690"/>
                  </a:lnTo>
                  <a:lnTo>
                    <a:pt x="1267108" y="553959"/>
                  </a:lnTo>
                  <a:lnTo>
                    <a:pt x="1310252" y="535715"/>
                  </a:lnTo>
                  <a:lnTo>
                    <a:pt x="1349816" y="516054"/>
                  </a:lnTo>
                  <a:lnTo>
                    <a:pt x="1385575" y="495072"/>
                  </a:lnTo>
                  <a:lnTo>
                    <a:pt x="1417301" y="472866"/>
                  </a:lnTo>
                  <a:lnTo>
                    <a:pt x="1467749" y="425162"/>
                  </a:lnTo>
                  <a:lnTo>
                    <a:pt x="1499348" y="373710"/>
                  </a:lnTo>
                  <a:lnTo>
                    <a:pt x="1510284" y="319277"/>
                  </a:lnTo>
                  <a:lnTo>
                    <a:pt x="1507512" y="291737"/>
                  </a:lnTo>
                  <a:lnTo>
                    <a:pt x="1486018" y="238699"/>
                  </a:lnTo>
                  <a:lnTo>
                    <a:pt x="1444768" y="189025"/>
                  </a:lnTo>
                  <a:lnTo>
                    <a:pt x="1385575" y="143483"/>
                  </a:lnTo>
                  <a:lnTo>
                    <a:pt x="1349816" y="122501"/>
                  </a:lnTo>
                  <a:lnTo>
                    <a:pt x="1310252" y="102840"/>
                  </a:lnTo>
                  <a:lnTo>
                    <a:pt x="1267108" y="84596"/>
                  </a:lnTo>
                  <a:lnTo>
                    <a:pt x="1220611" y="67865"/>
                  </a:lnTo>
                  <a:lnTo>
                    <a:pt x="1170989" y="52743"/>
                  </a:lnTo>
                  <a:lnTo>
                    <a:pt x="1118467" y="39326"/>
                  </a:lnTo>
                  <a:lnTo>
                    <a:pt x="1063273" y="27709"/>
                  </a:lnTo>
                  <a:lnTo>
                    <a:pt x="1005632" y="17990"/>
                  </a:lnTo>
                  <a:lnTo>
                    <a:pt x="945772" y="10263"/>
                  </a:lnTo>
                  <a:lnTo>
                    <a:pt x="883919" y="4625"/>
                  </a:lnTo>
                  <a:lnTo>
                    <a:pt x="820300" y="1172"/>
                  </a:lnTo>
                  <a:lnTo>
                    <a:pt x="755142" y="0"/>
                  </a:lnTo>
                  <a:close/>
                </a:path>
              </a:pathLst>
            </a:custGeom>
            <a:solidFill>
              <a:srgbClr val="BADFE2">
                <a:alpha val="43136"/>
              </a:srgbClr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30" name="object 130"/>
            <p:cNvSpPr/>
            <p:nvPr/>
          </p:nvSpPr>
          <p:spPr>
            <a:xfrm>
              <a:off x="1513332" y="2863595"/>
              <a:ext cx="1510665" cy="638810"/>
            </a:xfrm>
            <a:custGeom>
              <a:avLst/>
              <a:gdLst/>
              <a:ahLst/>
              <a:cxnLst/>
              <a:rect l="l" t="t" r="r" b="b"/>
              <a:pathLst>
                <a:path w="1510664" h="638810">
                  <a:moveTo>
                    <a:pt x="0" y="319277"/>
                  </a:moveTo>
                  <a:lnTo>
                    <a:pt x="10935" y="264845"/>
                  </a:lnTo>
                  <a:lnTo>
                    <a:pt x="42534" y="213393"/>
                  </a:lnTo>
                  <a:lnTo>
                    <a:pt x="92982" y="165689"/>
                  </a:lnTo>
                  <a:lnTo>
                    <a:pt x="124708" y="143483"/>
                  </a:lnTo>
                  <a:lnTo>
                    <a:pt x="160467" y="122501"/>
                  </a:lnTo>
                  <a:lnTo>
                    <a:pt x="200031" y="102840"/>
                  </a:lnTo>
                  <a:lnTo>
                    <a:pt x="243175" y="84596"/>
                  </a:lnTo>
                  <a:lnTo>
                    <a:pt x="289672" y="67865"/>
                  </a:lnTo>
                  <a:lnTo>
                    <a:pt x="339294" y="52743"/>
                  </a:lnTo>
                  <a:lnTo>
                    <a:pt x="391816" y="39326"/>
                  </a:lnTo>
                  <a:lnTo>
                    <a:pt x="447010" y="27709"/>
                  </a:lnTo>
                  <a:lnTo>
                    <a:pt x="504651" y="17990"/>
                  </a:lnTo>
                  <a:lnTo>
                    <a:pt x="564511" y="10263"/>
                  </a:lnTo>
                  <a:lnTo>
                    <a:pt x="626364" y="4625"/>
                  </a:lnTo>
                  <a:lnTo>
                    <a:pt x="689983" y="1172"/>
                  </a:lnTo>
                  <a:lnTo>
                    <a:pt x="755142" y="0"/>
                  </a:lnTo>
                  <a:lnTo>
                    <a:pt x="820300" y="1172"/>
                  </a:lnTo>
                  <a:lnTo>
                    <a:pt x="883919" y="4625"/>
                  </a:lnTo>
                  <a:lnTo>
                    <a:pt x="945772" y="10263"/>
                  </a:lnTo>
                  <a:lnTo>
                    <a:pt x="1005632" y="17990"/>
                  </a:lnTo>
                  <a:lnTo>
                    <a:pt x="1063273" y="27709"/>
                  </a:lnTo>
                  <a:lnTo>
                    <a:pt x="1118467" y="39326"/>
                  </a:lnTo>
                  <a:lnTo>
                    <a:pt x="1170989" y="52743"/>
                  </a:lnTo>
                  <a:lnTo>
                    <a:pt x="1220611" y="67865"/>
                  </a:lnTo>
                  <a:lnTo>
                    <a:pt x="1267108" y="84596"/>
                  </a:lnTo>
                  <a:lnTo>
                    <a:pt x="1310252" y="102840"/>
                  </a:lnTo>
                  <a:lnTo>
                    <a:pt x="1349816" y="122501"/>
                  </a:lnTo>
                  <a:lnTo>
                    <a:pt x="1385575" y="143483"/>
                  </a:lnTo>
                  <a:lnTo>
                    <a:pt x="1417301" y="165689"/>
                  </a:lnTo>
                  <a:lnTo>
                    <a:pt x="1467749" y="213393"/>
                  </a:lnTo>
                  <a:lnTo>
                    <a:pt x="1499348" y="264845"/>
                  </a:lnTo>
                  <a:lnTo>
                    <a:pt x="1510284" y="319277"/>
                  </a:lnTo>
                  <a:lnTo>
                    <a:pt x="1507512" y="346818"/>
                  </a:lnTo>
                  <a:lnTo>
                    <a:pt x="1486018" y="399856"/>
                  </a:lnTo>
                  <a:lnTo>
                    <a:pt x="1444768" y="449530"/>
                  </a:lnTo>
                  <a:lnTo>
                    <a:pt x="1385575" y="495072"/>
                  </a:lnTo>
                  <a:lnTo>
                    <a:pt x="1349816" y="516054"/>
                  </a:lnTo>
                  <a:lnTo>
                    <a:pt x="1310252" y="535715"/>
                  </a:lnTo>
                  <a:lnTo>
                    <a:pt x="1267108" y="553959"/>
                  </a:lnTo>
                  <a:lnTo>
                    <a:pt x="1220611" y="570690"/>
                  </a:lnTo>
                  <a:lnTo>
                    <a:pt x="1170989" y="585812"/>
                  </a:lnTo>
                  <a:lnTo>
                    <a:pt x="1118467" y="599229"/>
                  </a:lnTo>
                  <a:lnTo>
                    <a:pt x="1063273" y="610846"/>
                  </a:lnTo>
                  <a:lnTo>
                    <a:pt x="1005632" y="620565"/>
                  </a:lnTo>
                  <a:lnTo>
                    <a:pt x="945772" y="628292"/>
                  </a:lnTo>
                  <a:lnTo>
                    <a:pt x="883919" y="633930"/>
                  </a:lnTo>
                  <a:lnTo>
                    <a:pt x="820300" y="637383"/>
                  </a:lnTo>
                  <a:lnTo>
                    <a:pt x="755142" y="638555"/>
                  </a:lnTo>
                  <a:lnTo>
                    <a:pt x="689983" y="637383"/>
                  </a:lnTo>
                  <a:lnTo>
                    <a:pt x="626364" y="633930"/>
                  </a:lnTo>
                  <a:lnTo>
                    <a:pt x="564511" y="628292"/>
                  </a:lnTo>
                  <a:lnTo>
                    <a:pt x="504651" y="620565"/>
                  </a:lnTo>
                  <a:lnTo>
                    <a:pt x="447010" y="610846"/>
                  </a:lnTo>
                  <a:lnTo>
                    <a:pt x="391816" y="599229"/>
                  </a:lnTo>
                  <a:lnTo>
                    <a:pt x="339294" y="585812"/>
                  </a:lnTo>
                  <a:lnTo>
                    <a:pt x="289672" y="570690"/>
                  </a:lnTo>
                  <a:lnTo>
                    <a:pt x="243175" y="553959"/>
                  </a:lnTo>
                  <a:lnTo>
                    <a:pt x="200031" y="535715"/>
                  </a:lnTo>
                  <a:lnTo>
                    <a:pt x="160467" y="516054"/>
                  </a:lnTo>
                  <a:lnTo>
                    <a:pt x="124708" y="495072"/>
                  </a:lnTo>
                  <a:lnTo>
                    <a:pt x="92982" y="472866"/>
                  </a:lnTo>
                  <a:lnTo>
                    <a:pt x="42534" y="425162"/>
                  </a:lnTo>
                  <a:lnTo>
                    <a:pt x="10935" y="373710"/>
                  </a:lnTo>
                  <a:lnTo>
                    <a:pt x="0" y="319277"/>
                  </a:lnTo>
                  <a:close/>
                </a:path>
              </a:pathLst>
            </a:custGeom>
            <a:ln w="12192">
              <a:solidFill>
                <a:srgbClr val="88A3A7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131" name="object 131"/>
          <p:cNvSpPr txBox="1"/>
          <p:nvPr/>
        </p:nvSpPr>
        <p:spPr>
          <a:xfrm>
            <a:off x="2878222" y="6044022"/>
            <a:ext cx="2606040" cy="3847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970"/>
              </a:lnSpc>
            </a:pPr>
            <a:r>
              <a:rPr sz="1950" spc="-10" dirty="0">
                <a:solidFill>
                  <a:prstClr val="black"/>
                </a:solidFill>
                <a:latin typeface="Symbol"/>
                <a:cs typeface="Symbol"/>
              </a:rPr>
              <a:t></a:t>
            </a:r>
            <a:r>
              <a:rPr sz="1950" spc="-18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950" spc="-30" dirty="0">
                <a:solidFill>
                  <a:prstClr val="black"/>
                </a:solidFill>
                <a:latin typeface="Times New Roman"/>
                <a:cs typeface="Times New Roman"/>
              </a:rPr>
              <a:t>(</a:t>
            </a:r>
            <a:r>
              <a:rPr sz="1950" spc="-20" dirty="0">
                <a:solidFill>
                  <a:prstClr val="black"/>
                </a:solidFill>
                <a:latin typeface="Times New Roman"/>
                <a:cs typeface="Times New Roman"/>
              </a:rPr>
              <a:t>.</a:t>
            </a:r>
            <a:r>
              <a:rPr sz="1950" spc="15" dirty="0">
                <a:solidFill>
                  <a:prstClr val="black"/>
                </a:solidFill>
                <a:latin typeface="Times New Roman"/>
                <a:cs typeface="Times New Roman"/>
              </a:rPr>
              <a:t>2</a:t>
            </a:r>
            <a:r>
              <a:rPr sz="1950" spc="70" dirty="0">
                <a:solidFill>
                  <a:prstClr val="black"/>
                </a:solidFill>
                <a:latin typeface="Times New Roman"/>
                <a:cs typeface="Times New Roman"/>
              </a:rPr>
              <a:t>)</a:t>
            </a:r>
            <a:r>
              <a:rPr sz="3825" spc="-494" baseline="-4357" dirty="0">
                <a:solidFill>
                  <a:prstClr val="black"/>
                </a:solidFill>
                <a:latin typeface="Symbol"/>
                <a:cs typeface="Symbol"/>
              </a:rPr>
              <a:t></a:t>
            </a:r>
            <a:r>
              <a:rPr sz="1950" spc="-20" dirty="0">
                <a:solidFill>
                  <a:prstClr val="black"/>
                </a:solidFill>
                <a:latin typeface="Times New Roman"/>
                <a:cs typeface="Times New Roman"/>
              </a:rPr>
              <a:t>.</a:t>
            </a:r>
            <a:r>
              <a:rPr sz="1950" spc="-50" dirty="0">
                <a:solidFill>
                  <a:prstClr val="black"/>
                </a:solidFill>
                <a:latin typeface="Times New Roman"/>
                <a:cs typeface="Times New Roman"/>
              </a:rPr>
              <a:t>0</a:t>
            </a:r>
            <a:r>
              <a:rPr sz="1950" spc="-45" dirty="0">
                <a:solidFill>
                  <a:prstClr val="black"/>
                </a:solidFill>
                <a:latin typeface="Times New Roman"/>
                <a:cs typeface="Times New Roman"/>
              </a:rPr>
              <a:t>0</a:t>
            </a:r>
            <a:r>
              <a:rPr sz="1950" spc="10" dirty="0">
                <a:solidFill>
                  <a:prstClr val="black"/>
                </a:solidFill>
                <a:latin typeface="Times New Roman"/>
                <a:cs typeface="Times New Roman"/>
              </a:rPr>
              <a:t>2</a:t>
            </a:r>
            <a:r>
              <a:rPr sz="3825" spc="-120" baseline="-4357" dirty="0">
                <a:solidFill>
                  <a:prstClr val="black"/>
                </a:solidFill>
                <a:latin typeface="Symbol"/>
                <a:cs typeface="Symbol"/>
              </a:rPr>
              <a:t></a:t>
            </a:r>
            <a:r>
              <a:rPr sz="1950" dirty="0">
                <a:solidFill>
                  <a:prstClr val="black"/>
                </a:solidFill>
                <a:latin typeface="Times New Roman"/>
                <a:cs typeface="Times New Roman"/>
              </a:rPr>
              <a:t>(</a:t>
            </a:r>
            <a:r>
              <a:rPr sz="1950" spc="15" dirty="0">
                <a:solidFill>
                  <a:prstClr val="black"/>
                </a:solidFill>
                <a:latin typeface="Times New Roman"/>
                <a:cs typeface="Times New Roman"/>
              </a:rPr>
              <a:t>0</a:t>
            </a:r>
            <a:r>
              <a:rPr sz="1950" spc="-5" dirty="0">
                <a:solidFill>
                  <a:prstClr val="black"/>
                </a:solidFill>
                <a:latin typeface="Times New Roman"/>
                <a:cs typeface="Times New Roman"/>
              </a:rPr>
              <a:t>)</a:t>
            </a:r>
            <a:r>
              <a:rPr sz="1950" spc="-30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950" spc="204" dirty="0">
                <a:solidFill>
                  <a:prstClr val="black"/>
                </a:solidFill>
                <a:latin typeface="Symbol"/>
                <a:cs typeface="Symbol"/>
              </a:rPr>
              <a:t></a:t>
            </a:r>
            <a:r>
              <a:rPr sz="1950" spc="-45" dirty="0">
                <a:solidFill>
                  <a:prstClr val="black"/>
                </a:solidFill>
                <a:latin typeface="Times New Roman"/>
                <a:cs typeface="Times New Roman"/>
              </a:rPr>
              <a:t>(</a:t>
            </a:r>
            <a:r>
              <a:rPr sz="1950" spc="-20" dirty="0">
                <a:solidFill>
                  <a:prstClr val="black"/>
                </a:solidFill>
                <a:latin typeface="Times New Roman"/>
                <a:cs typeface="Times New Roman"/>
              </a:rPr>
              <a:t>.</a:t>
            </a:r>
            <a:r>
              <a:rPr sz="1950" spc="10" dirty="0">
                <a:solidFill>
                  <a:prstClr val="black"/>
                </a:solidFill>
                <a:latin typeface="Times New Roman"/>
                <a:cs typeface="Times New Roman"/>
              </a:rPr>
              <a:t>9</a:t>
            </a:r>
            <a:r>
              <a:rPr sz="1950" spc="85" dirty="0">
                <a:solidFill>
                  <a:prstClr val="black"/>
                </a:solidFill>
                <a:latin typeface="Times New Roman"/>
                <a:cs typeface="Times New Roman"/>
              </a:rPr>
              <a:t>)</a:t>
            </a:r>
            <a:r>
              <a:rPr sz="1950" spc="-10" dirty="0">
                <a:solidFill>
                  <a:prstClr val="black"/>
                </a:solidFill>
                <a:latin typeface="Times New Roman"/>
                <a:cs typeface="Times New Roman"/>
              </a:rPr>
              <a:t>(</a:t>
            </a:r>
            <a:r>
              <a:rPr sz="1950" spc="10" dirty="0">
                <a:solidFill>
                  <a:prstClr val="black"/>
                </a:solidFill>
                <a:latin typeface="Times New Roman"/>
                <a:cs typeface="Times New Roman"/>
              </a:rPr>
              <a:t>0</a:t>
            </a:r>
            <a:r>
              <a:rPr sz="1950" spc="-5" dirty="0">
                <a:solidFill>
                  <a:prstClr val="black"/>
                </a:solidFill>
                <a:latin typeface="Times New Roman"/>
                <a:cs typeface="Times New Roman"/>
              </a:rPr>
              <a:t>)</a:t>
            </a:r>
            <a:r>
              <a:rPr sz="1950" spc="-18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950" spc="-10" dirty="0">
                <a:solidFill>
                  <a:prstClr val="black"/>
                </a:solidFill>
                <a:latin typeface="Symbol"/>
                <a:cs typeface="Symbol"/>
              </a:rPr>
              <a:t></a:t>
            </a:r>
            <a:r>
              <a:rPr sz="1950" spc="-15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950" spc="-10" dirty="0">
                <a:solidFill>
                  <a:prstClr val="black"/>
                </a:solidFill>
                <a:latin typeface="Times New Roman"/>
                <a:cs typeface="Times New Roman"/>
              </a:rPr>
              <a:t>0</a:t>
            </a:r>
            <a:endParaRPr sz="195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132" name="object 132"/>
          <p:cNvSpPr txBox="1"/>
          <p:nvPr/>
        </p:nvSpPr>
        <p:spPr>
          <a:xfrm>
            <a:off x="2074355" y="6090951"/>
            <a:ext cx="397510" cy="318036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spcBef>
                <a:spcPts val="140"/>
              </a:spcBef>
            </a:pPr>
            <a:r>
              <a:rPr sz="1950" spc="-55" dirty="0">
                <a:solidFill>
                  <a:prstClr val="black"/>
                </a:solidFill>
                <a:latin typeface="Symbol"/>
                <a:cs typeface="Symbol"/>
              </a:rPr>
              <a:t></a:t>
            </a:r>
            <a:r>
              <a:rPr sz="1950" i="1" spc="-75" dirty="0">
                <a:solidFill>
                  <a:prstClr val="black"/>
                </a:solidFill>
                <a:latin typeface="Times New Roman"/>
                <a:cs typeface="Times New Roman"/>
              </a:rPr>
              <a:t>w</a:t>
            </a:r>
            <a:r>
              <a:rPr sz="1650" spc="7" baseline="45454" dirty="0">
                <a:solidFill>
                  <a:prstClr val="black"/>
                </a:solidFill>
                <a:latin typeface="Times New Roman"/>
                <a:cs typeface="Times New Roman"/>
              </a:rPr>
              <a:t>1</a:t>
            </a:r>
            <a:endParaRPr sz="1650" baseline="45454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133" name="object 133"/>
          <p:cNvSpPr txBox="1"/>
          <p:nvPr/>
        </p:nvSpPr>
        <p:spPr>
          <a:xfrm>
            <a:off x="7450212" y="6102059"/>
            <a:ext cx="255904" cy="2029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05"/>
              </a:lnSpc>
            </a:pPr>
            <a:r>
              <a:rPr sz="2925" i="1" spc="-82" baseline="-25641" dirty="0">
                <a:solidFill>
                  <a:prstClr val="black"/>
                </a:solidFill>
                <a:latin typeface="Times New Roman"/>
                <a:cs typeface="Times New Roman"/>
              </a:rPr>
              <a:t>w</a:t>
            </a:r>
            <a:r>
              <a:rPr sz="1100" spc="10" dirty="0">
                <a:solidFill>
                  <a:prstClr val="black"/>
                </a:solidFill>
                <a:latin typeface="Times New Roman"/>
                <a:cs typeface="Times New Roman"/>
              </a:rPr>
              <a:t>1</a:t>
            </a:r>
            <a:endParaRPr sz="11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134" name="object 134"/>
          <p:cNvSpPr txBox="1"/>
          <p:nvPr/>
        </p:nvSpPr>
        <p:spPr>
          <a:xfrm>
            <a:off x="8122085" y="6090951"/>
            <a:ext cx="371475" cy="318036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spcBef>
                <a:spcPts val="140"/>
              </a:spcBef>
            </a:pPr>
            <a:r>
              <a:rPr sz="1950" spc="200" dirty="0">
                <a:solidFill>
                  <a:prstClr val="black"/>
                </a:solidFill>
                <a:latin typeface="Symbol"/>
                <a:cs typeface="Symbol"/>
              </a:rPr>
              <a:t></a:t>
            </a:r>
            <a:r>
              <a:rPr sz="1950" spc="-15" dirty="0">
                <a:solidFill>
                  <a:prstClr val="black"/>
                </a:solidFill>
                <a:latin typeface="Times New Roman"/>
                <a:cs typeface="Times New Roman"/>
              </a:rPr>
              <a:t>.</a:t>
            </a:r>
            <a:r>
              <a:rPr sz="1950" dirty="0">
                <a:solidFill>
                  <a:prstClr val="black"/>
                </a:solidFill>
                <a:latin typeface="Times New Roman"/>
                <a:cs typeface="Times New Roman"/>
              </a:rPr>
              <a:t>1</a:t>
            </a:r>
            <a:endParaRPr sz="195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135" name="object 135"/>
          <p:cNvSpPr txBox="1"/>
          <p:nvPr/>
        </p:nvSpPr>
        <p:spPr>
          <a:xfrm>
            <a:off x="2396094" y="6261683"/>
            <a:ext cx="478790" cy="187872"/>
          </a:xfrm>
          <a:prstGeom prst="rect">
            <a:avLst/>
          </a:prstGeom>
        </p:spPr>
        <p:txBody>
          <a:bodyPr vert="horz" wrap="square" lIns="0" tIns="18415" rIns="0" bIns="0" rtlCol="0">
            <a:spAutoFit/>
          </a:bodyPr>
          <a:lstStyle/>
          <a:p>
            <a:pPr marL="12700">
              <a:spcBef>
                <a:spcPts val="145"/>
              </a:spcBef>
            </a:pPr>
            <a:r>
              <a:rPr sz="1100" i="1" spc="5" dirty="0">
                <a:solidFill>
                  <a:prstClr val="black"/>
                </a:solidFill>
                <a:latin typeface="Times New Roman"/>
                <a:cs typeface="Times New Roman"/>
              </a:rPr>
              <a:t>j</a:t>
            </a:r>
            <a:r>
              <a:rPr sz="1100" spc="5" dirty="0">
                <a:solidFill>
                  <a:prstClr val="black"/>
                </a:solidFill>
                <a:latin typeface="Symbol"/>
                <a:cs typeface="Symbol"/>
              </a:rPr>
              <a:t></a:t>
            </a:r>
            <a:r>
              <a:rPr sz="1100" spc="5" dirty="0">
                <a:solidFill>
                  <a:prstClr val="black"/>
                </a:solidFill>
                <a:latin typeface="Times New Roman"/>
                <a:cs typeface="Times New Roman"/>
              </a:rPr>
              <a:t>1,</a:t>
            </a:r>
            <a:r>
              <a:rPr sz="1100" i="1" spc="5" dirty="0">
                <a:solidFill>
                  <a:prstClr val="black"/>
                </a:solidFill>
                <a:latin typeface="Times New Roman"/>
                <a:cs typeface="Times New Roman"/>
              </a:rPr>
              <a:t>i</a:t>
            </a:r>
            <a:r>
              <a:rPr sz="1100" spc="5" dirty="0">
                <a:solidFill>
                  <a:prstClr val="black"/>
                </a:solidFill>
                <a:latin typeface="Symbol"/>
                <a:cs typeface="Symbol"/>
              </a:rPr>
              <a:t></a:t>
            </a:r>
            <a:r>
              <a:rPr sz="1100" spc="5" dirty="0">
                <a:solidFill>
                  <a:prstClr val="black"/>
                </a:solidFill>
                <a:latin typeface="Times New Roman"/>
                <a:cs typeface="Times New Roman"/>
              </a:rPr>
              <a:t>2</a:t>
            </a:r>
            <a:endParaRPr sz="11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136" name="object 136"/>
          <p:cNvSpPr txBox="1"/>
          <p:nvPr/>
        </p:nvSpPr>
        <p:spPr>
          <a:xfrm>
            <a:off x="7628790" y="6261683"/>
            <a:ext cx="448945" cy="187872"/>
          </a:xfrm>
          <a:prstGeom prst="rect">
            <a:avLst/>
          </a:prstGeom>
        </p:spPr>
        <p:txBody>
          <a:bodyPr vert="horz" wrap="square" lIns="0" tIns="18415" rIns="0" bIns="0" rtlCol="0">
            <a:spAutoFit/>
          </a:bodyPr>
          <a:lstStyle/>
          <a:p>
            <a:pPr marL="12700">
              <a:spcBef>
                <a:spcPts val="145"/>
              </a:spcBef>
            </a:pPr>
            <a:r>
              <a:rPr sz="1100" i="1" spc="50" dirty="0">
                <a:solidFill>
                  <a:prstClr val="black"/>
                </a:solidFill>
                <a:latin typeface="Times New Roman"/>
                <a:cs typeface="Times New Roman"/>
              </a:rPr>
              <a:t>j</a:t>
            </a:r>
            <a:r>
              <a:rPr sz="1100" spc="10" dirty="0">
                <a:solidFill>
                  <a:prstClr val="black"/>
                </a:solidFill>
                <a:latin typeface="Symbol"/>
                <a:cs typeface="Symbol"/>
              </a:rPr>
              <a:t></a:t>
            </a:r>
            <a:r>
              <a:rPr sz="1100" spc="5" dirty="0">
                <a:solidFill>
                  <a:prstClr val="black"/>
                </a:solidFill>
                <a:latin typeface="Times New Roman"/>
                <a:cs typeface="Times New Roman"/>
              </a:rPr>
              <a:t>2</a:t>
            </a:r>
            <a:r>
              <a:rPr sz="1100" spc="20" dirty="0">
                <a:solidFill>
                  <a:prstClr val="black"/>
                </a:solidFill>
                <a:latin typeface="Times New Roman"/>
                <a:cs typeface="Times New Roman"/>
              </a:rPr>
              <a:t>,</a:t>
            </a:r>
            <a:r>
              <a:rPr sz="1100" i="1" spc="15" dirty="0">
                <a:solidFill>
                  <a:prstClr val="black"/>
                </a:solidFill>
                <a:latin typeface="Times New Roman"/>
                <a:cs typeface="Times New Roman"/>
              </a:rPr>
              <a:t>i</a:t>
            </a:r>
            <a:r>
              <a:rPr sz="1100" spc="10" dirty="0">
                <a:solidFill>
                  <a:prstClr val="black"/>
                </a:solidFill>
                <a:latin typeface="Symbol"/>
                <a:cs typeface="Symbol"/>
              </a:rPr>
              <a:t></a:t>
            </a:r>
            <a:r>
              <a:rPr sz="1100" spc="10" dirty="0">
                <a:solidFill>
                  <a:prstClr val="black"/>
                </a:solidFill>
                <a:latin typeface="Times New Roman"/>
                <a:cs typeface="Times New Roman"/>
              </a:rPr>
              <a:t>2</a:t>
            </a:r>
            <a:endParaRPr sz="11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pic>
        <p:nvPicPr>
          <p:cNvPr id="138" name="Picture 137">
            <a:extLst>
              <a:ext uri="{FF2B5EF4-FFF2-40B4-BE49-F238E27FC236}">
                <a16:creationId xmlns:a16="http://schemas.microsoft.com/office/drawing/2014/main" id="{2B6823C7-A0C9-9E9D-6AB6-BE75FBA41BB4}"/>
              </a:ext>
            </a:extLst>
          </p:cNvPr>
          <p:cNvPicPr>
            <a:picLocks noChangeAspect="1"/>
          </p:cNvPicPr>
          <p:nvPr/>
        </p:nvPicPr>
        <p:blipFill>
          <a:blip r:embed="rId44"/>
          <a:stretch>
            <a:fillRect/>
          </a:stretch>
        </p:blipFill>
        <p:spPr>
          <a:xfrm>
            <a:off x="5950002" y="3638375"/>
            <a:ext cx="2409825" cy="69532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91714" y="1759457"/>
            <a:ext cx="1473200" cy="2282825"/>
          </a:xfrm>
          <a:custGeom>
            <a:avLst/>
            <a:gdLst/>
            <a:ahLst/>
            <a:cxnLst/>
            <a:rect l="l" t="t" r="r" b="b"/>
            <a:pathLst>
              <a:path w="1473200" h="2282825">
                <a:moveTo>
                  <a:pt x="1472819" y="2102866"/>
                </a:moveTo>
                <a:lnTo>
                  <a:pt x="1461617" y="2059051"/>
                </a:lnTo>
                <a:lnTo>
                  <a:pt x="1451737" y="2020316"/>
                </a:lnTo>
                <a:lnTo>
                  <a:pt x="1432928" y="2036597"/>
                </a:lnTo>
                <a:lnTo>
                  <a:pt x="1428877" y="2029841"/>
                </a:lnTo>
                <a:lnTo>
                  <a:pt x="1424241" y="2037130"/>
                </a:lnTo>
                <a:lnTo>
                  <a:pt x="1417154" y="2028952"/>
                </a:lnTo>
                <a:lnTo>
                  <a:pt x="1417154" y="2048319"/>
                </a:lnTo>
                <a:lnTo>
                  <a:pt x="1414411" y="2052637"/>
                </a:lnTo>
                <a:lnTo>
                  <a:pt x="1410728" y="2055812"/>
                </a:lnTo>
                <a:lnTo>
                  <a:pt x="844804" y="1696110"/>
                </a:lnTo>
                <a:lnTo>
                  <a:pt x="1069492" y="1646885"/>
                </a:lnTo>
                <a:lnTo>
                  <a:pt x="1417154" y="2048319"/>
                </a:lnTo>
                <a:lnTo>
                  <a:pt x="1417154" y="2028952"/>
                </a:lnTo>
                <a:lnTo>
                  <a:pt x="1083627" y="1643799"/>
                </a:lnTo>
                <a:lnTo>
                  <a:pt x="1329347" y="1589963"/>
                </a:lnTo>
                <a:lnTo>
                  <a:pt x="1336167" y="1620901"/>
                </a:lnTo>
                <a:lnTo>
                  <a:pt x="1393317" y="1574800"/>
                </a:lnTo>
                <a:lnTo>
                  <a:pt x="1402461" y="1567434"/>
                </a:lnTo>
                <a:lnTo>
                  <a:pt x="1402092" y="1567345"/>
                </a:lnTo>
                <a:lnTo>
                  <a:pt x="1402969" y="1567180"/>
                </a:lnTo>
                <a:lnTo>
                  <a:pt x="1387271" y="1531620"/>
                </a:lnTo>
                <a:lnTo>
                  <a:pt x="1368552" y="1489202"/>
                </a:lnTo>
                <a:lnTo>
                  <a:pt x="1348270" y="1513662"/>
                </a:lnTo>
                <a:lnTo>
                  <a:pt x="1336954" y="1504289"/>
                </a:lnTo>
                <a:lnTo>
                  <a:pt x="1336954" y="1520812"/>
                </a:lnTo>
                <a:lnTo>
                  <a:pt x="1334147" y="1530692"/>
                </a:lnTo>
                <a:lnTo>
                  <a:pt x="1327137" y="1539163"/>
                </a:lnTo>
                <a:lnTo>
                  <a:pt x="1324089" y="1538300"/>
                </a:lnTo>
                <a:lnTo>
                  <a:pt x="1324089" y="1566087"/>
                </a:lnTo>
                <a:lnTo>
                  <a:pt x="1320469" y="1578851"/>
                </a:lnTo>
                <a:lnTo>
                  <a:pt x="1074115" y="1632813"/>
                </a:lnTo>
                <a:lnTo>
                  <a:pt x="1059992" y="1616506"/>
                </a:lnTo>
                <a:lnTo>
                  <a:pt x="1059992" y="1635912"/>
                </a:lnTo>
                <a:lnTo>
                  <a:pt x="829525" y="1686394"/>
                </a:lnTo>
                <a:lnTo>
                  <a:pt x="811847" y="1675168"/>
                </a:lnTo>
                <a:lnTo>
                  <a:pt x="811847" y="1690268"/>
                </a:lnTo>
                <a:lnTo>
                  <a:pt x="42024" y="1858899"/>
                </a:lnTo>
                <a:lnTo>
                  <a:pt x="542950" y="1519313"/>
                </a:lnTo>
                <a:lnTo>
                  <a:pt x="811847" y="1690268"/>
                </a:lnTo>
                <a:lnTo>
                  <a:pt x="811847" y="1675168"/>
                </a:lnTo>
                <a:lnTo>
                  <a:pt x="554431" y="1511528"/>
                </a:lnTo>
                <a:lnTo>
                  <a:pt x="740371" y="1385481"/>
                </a:lnTo>
                <a:lnTo>
                  <a:pt x="876681" y="1424228"/>
                </a:lnTo>
                <a:lnTo>
                  <a:pt x="1059992" y="1635912"/>
                </a:lnTo>
                <a:lnTo>
                  <a:pt x="1059992" y="1616506"/>
                </a:lnTo>
                <a:lnTo>
                  <a:pt x="899007" y="1430578"/>
                </a:lnTo>
                <a:lnTo>
                  <a:pt x="1320660" y="1550492"/>
                </a:lnTo>
                <a:lnTo>
                  <a:pt x="1324089" y="1566087"/>
                </a:lnTo>
                <a:lnTo>
                  <a:pt x="1324089" y="1538300"/>
                </a:lnTo>
                <a:lnTo>
                  <a:pt x="883869" y="1413090"/>
                </a:lnTo>
                <a:lnTo>
                  <a:pt x="861529" y="1387297"/>
                </a:lnTo>
                <a:lnTo>
                  <a:pt x="861529" y="1406740"/>
                </a:lnTo>
                <a:lnTo>
                  <a:pt x="754075" y="1376184"/>
                </a:lnTo>
                <a:lnTo>
                  <a:pt x="805103" y="1341602"/>
                </a:lnTo>
                <a:lnTo>
                  <a:pt x="861529" y="1406740"/>
                </a:lnTo>
                <a:lnTo>
                  <a:pt x="861529" y="1387297"/>
                </a:lnTo>
                <a:lnTo>
                  <a:pt x="815721" y="1334401"/>
                </a:lnTo>
                <a:lnTo>
                  <a:pt x="978852" y="1223810"/>
                </a:lnTo>
                <a:lnTo>
                  <a:pt x="1336954" y="1520812"/>
                </a:lnTo>
                <a:lnTo>
                  <a:pt x="1336954" y="1504289"/>
                </a:lnTo>
                <a:lnTo>
                  <a:pt x="989799" y="1216393"/>
                </a:lnTo>
                <a:lnTo>
                  <a:pt x="1329626" y="986015"/>
                </a:lnTo>
                <a:lnTo>
                  <a:pt x="1347470" y="1012317"/>
                </a:lnTo>
                <a:lnTo>
                  <a:pt x="1372095" y="968375"/>
                </a:lnTo>
                <a:lnTo>
                  <a:pt x="1389126" y="938022"/>
                </a:lnTo>
                <a:lnTo>
                  <a:pt x="1304671" y="949198"/>
                </a:lnTo>
                <a:lnTo>
                  <a:pt x="1322489" y="975499"/>
                </a:lnTo>
                <a:lnTo>
                  <a:pt x="979614" y="1207935"/>
                </a:lnTo>
                <a:lnTo>
                  <a:pt x="968667" y="1198867"/>
                </a:lnTo>
                <a:lnTo>
                  <a:pt x="968667" y="1215364"/>
                </a:lnTo>
                <a:lnTo>
                  <a:pt x="807339" y="1324724"/>
                </a:lnTo>
                <a:lnTo>
                  <a:pt x="796721" y="1312468"/>
                </a:lnTo>
                <a:lnTo>
                  <a:pt x="796721" y="1331925"/>
                </a:lnTo>
                <a:lnTo>
                  <a:pt x="738111" y="1371650"/>
                </a:lnTo>
                <a:lnTo>
                  <a:pt x="724420" y="1367764"/>
                </a:lnTo>
                <a:lnTo>
                  <a:pt x="724420" y="1380934"/>
                </a:lnTo>
                <a:lnTo>
                  <a:pt x="542734" y="1504099"/>
                </a:lnTo>
                <a:lnTo>
                  <a:pt x="531266" y="1496809"/>
                </a:lnTo>
                <a:lnTo>
                  <a:pt x="531266" y="1511884"/>
                </a:lnTo>
                <a:lnTo>
                  <a:pt x="39408" y="1845310"/>
                </a:lnTo>
                <a:lnTo>
                  <a:pt x="380695" y="1416151"/>
                </a:lnTo>
                <a:lnTo>
                  <a:pt x="531266" y="1511884"/>
                </a:lnTo>
                <a:lnTo>
                  <a:pt x="531266" y="1496809"/>
                </a:lnTo>
                <a:lnTo>
                  <a:pt x="388645" y="1406144"/>
                </a:lnTo>
                <a:lnTo>
                  <a:pt x="466928" y="1307706"/>
                </a:lnTo>
                <a:lnTo>
                  <a:pt x="724420" y="1380934"/>
                </a:lnTo>
                <a:lnTo>
                  <a:pt x="724420" y="1367764"/>
                </a:lnTo>
                <a:lnTo>
                  <a:pt x="475488" y="1296949"/>
                </a:lnTo>
                <a:lnTo>
                  <a:pt x="614768" y="1121803"/>
                </a:lnTo>
                <a:lnTo>
                  <a:pt x="796721" y="1331925"/>
                </a:lnTo>
                <a:lnTo>
                  <a:pt x="796721" y="1312468"/>
                </a:lnTo>
                <a:lnTo>
                  <a:pt x="622846" y="1111656"/>
                </a:lnTo>
                <a:lnTo>
                  <a:pt x="710603" y="1001306"/>
                </a:lnTo>
                <a:lnTo>
                  <a:pt x="968667" y="1215364"/>
                </a:lnTo>
                <a:lnTo>
                  <a:pt x="968667" y="1198867"/>
                </a:lnTo>
                <a:lnTo>
                  <a:pt x="722858" y="994994"/>
                </a:lnTo>
                <a:lnTo>
                  <a:pt x="1330591" y="842314"/>
                </a:lnTo>
                <a:lnTo>
                  <a:pt x="1338326" y="873125"/>
                </a:lnTo>
                <a:lnTo>
                  <a:pt x="1392161" y="826897"/>
                </a:lnTo>
                <a:lnTo>
                  <a:pt x="1401648" y="818756"/>
                </a:lnTo>
                <a:lnTo>
                  <a:pt x="1402969" y="818515"/>
                </a:lnTo>
                <a:lnTo>
                  <a:pt x="1402461" y="818057"/>
                </a:lnTo>
                <a:lnTo>
                  <a:pt x="1402969" y="817626"/>
                </a:lnTo>
                <a:lnTo>
                  <a:pt x="1401711" y="817359"/>
                </a:lnTo>
                <a:lnTo>
                  <a:pt x="1390269" y="806704"/>
                </a:lnTo>
                <a:lnTo>
                  <a:pt x="1340612" y="760476"/>
                </a:lnTo>
                <a:lnTo>
                  <a:pt x="1331595" y="790943"/>
                </a:lnTo>
                <a:lnTo>
                  <a:pt x="1324076" y="788746"/>
                </a:lnTo>
                <a:lnTo>
                  <a:pt x="1324076" y="816368"/>
                </a:lnTo>
                <a:lnTo>
                  <a:pt x="1319453" y="832040"/>
                </a:lnTo>
                <a:lnTo>
                  <a:pt x="726795" y="980935"/>
                </a:lnTo>
                <a:lnTo>
                  <a:pt x="955281" y="693610"/>
                </a:lnTo>
                <a:lnTo>
                  <a:pt x="1320177" y="800836"/>
                </a:lnTo>
                <a:lnTo>
                  <a:pt x="1324076" y="816368"/>
                </a:lnTo>
                <a:lnTo>
                  <a:pt x="1324076" y="788746"/>
                </a:lnTo>
                <a:lnTo>
                  <a:pt x="963815" y="682891"/>
                </a:lnTo>
                <a:lnTo>
                  <a:pt x="1346644" y="201498"/>
                </a:lnTo>
                <a:lnTo>
                  <a:pt x="1371473" y="221234"/>
                </a:lnTo>
                <a:lnTo>
                  <a:pt x="1379435" y="183642"/>
                </a:lnTo>
                <a:lnTo>
                  <a:pt x="1389126" y="137922"/>
                </a:lnTo>
                <a:lnTo>
                  <a:pt x="1311910" y="173863"/>
                </a:lnTo>
                <a:lnTo>
                  <a:pt x="1336738" y="193624"/>
                </a:lnTo>
                <a:lnTo>
                  <a:pt x="950709" y="679030"/>
                </a:lnTo>
                <a:lnTo>
                  <a:pt x="942187" y="676529"/>
                </a:lnTo>
                <a:lnTo>
                  <a:pt x="942187" y="689762"/>
                </a:lnTo>
                <a:lnTo>
                  <a:pt x="708748" y="983310"/>
                </a:lnTo>
                <a:lnTo>
                  <a:pt x="695515" y="972337"/>
                </a:lnTo>
                <a:lnTo>
                  <a:pt x="695515" y="988783"/>
                </a:lnTo>
                <a:lnTo>
                  <a:pt x="693585" y="989279"/>
                </a:lnTo>
                <a:lnTo>
                  <a:pt x="693585" y="1002360"/>
                </a:lnTo>
                <a:lnTo>
                  <a:pt x="614413" y="1101928"/>
                </a:lnTo>
                <a:lnTo>
                  <a:pt x="606348" y="1092619"/>
                </a:lnTo>
                <a:lnTo>
                  <a:pt x="606348" y="1112075"/>
                </a:lnTo>
                <a:lnTo>
                  <a:pt x="462305" y="1293202"/>
                </a:lnTo>
                <a:lnTo>
                  <a:pt x="453745" y="1290777"/>
                </a:lnTo>
                <a:lnTo>
                  <a:pt x="453745" y="1303959"/>
                </a:lnTo>
                <a:lnTo>
                  <a:pt x="377913" y="1399324"/>
                </a:lnTo>
                <a:lnTo>
                  <a:pt x="45008" y="1187704"/>
                </a:lnTo>
                <a:lnTo>
                  <a:pt x="453745" y="1303959"/>
                </a:lnTo>
                <a:lnTo>
                  <a:pt x="453745" y="1290777"/>
                </a:lnTo>
                <a:lnTo>
                  <a:pt x="27813" y="1169619"/>
                </a:lnTo>
                <a:lnTo>
                  <a:pt x="543902" y="1039952"/>
                </a:lnTo>
                <a:lnTo>
                  <a:pt x="606348" y="1112075"/>
                </a:lnTo>
                <a:lnTo>
                  <a:pt x="606348" y="1092619"/>
                </a:lnTo>
                <a:lnTo>
                  <a:pt x="557758" y="1036485"/>
                </a:lnTo>
                <a:lnTo>
                  <a:pt x="693585" y="1002360"/>
                </a:lnTo>
                <a:lnTo>
                  <a:pt x="693585" y="989279"/>
                </a:lnTo>
                <a:lnTo>
                  <a:pt x="548449" y="1025728"/>
                </a:lnTo>
                <a:lnTo>
                  <a:pt x="534606" y="1009751"/>
                </a:lnTo>
                <a:lnTo>
                  <a:pt x="534606" y="1029208"/>
                </a:lnTo>
                <a:lnTo>
                  <a:pt x="30518" y="1155852"/>
                </a:lnTo>
                <a:lnTo>
                  <a:pt x="387146" y="858926"/>
                </a:lnTo>
                <a:lnTo>
                  <a:pt x="534606" y="1029208"/>
                </a:lnTo>
                <a:lnTo>
                  <a:pt x="534606" y="1009751"/>
                </a:lnTo>
                <a:lnTo>
                  <a:pt x="396951" y="850760"/>
                </a:lnTo>
                <a:lnTo>
                  <a:pt x="462915" y="795845"/>
                </a:lnTo>
                <a:lnTo>
                  <a:pt x="695515" y="988783"/>
                </a:lnTo>
                <a:lnTo>
                  <a:pt x="695515" y="972337"/>
                </a:lnTo>
                <a:lnTo>
                  <a:pt x="472795" y="787603"/>
                </a:lnTo>
                <a:lnTo>
                  <a:pt x="682117" y="613333"/>
                </a:lnTo>
                <a:lnTo>
                  <a:pt x="942187" y="689762"/>
                </a:lnTo>
                <a:lnTo>
                  <a:pt x="942187" y="676529"/>
                </a:lnTo>
                <a:lnTo>
                  <a:pt x="693864" y="603554"/>
                </a:lnTo>
                <a:lnTo>
                  <a:pt x="1335151" y="69608"/>
                </a:lnTo>
                <a:lnTo>
                  <a:pt x="1355471" y="93980"/>
                </a:lnTo>
                <a:lnTo>
                  <a:pt x="1373987" y="51689"/>
                </a:lnTo>
                <a:lnTo>
                  <a:pt x="1389634" y="16002"/>
                </a:lnTo>
                <a:lnTo>
                  <a:pt x="1323606" y="3378"/>
                </a:lnTo>
                <a:lnTo>
                  <a:pt x="1323606" y="62674"/>
                </a:lnTo>
                <a:lnTo>
                  <a:pt x="679170" y="599236"/>
                </a:lnTo>
                <a:lnTo>
                  <a:pt x="667423" y="595795"/>
                </a:lnTo>
                <a:lnTo>
                  <a:pt x="667423" y="609015"/>
                </a:lnTo>
                <a:lnTo>
                  <a:pt x="462838" y="779348"/>
                </a:lnTo>
                <a:lnTo>
                  <a:pt x="452958" y="771156"/>
                </a:lnTo>
                <a:lnTo>
                  <a:pt x="452958" y="787590"/>
                </a:lnTo>
                <a:lnTo>
                  <a:pt x="388620" y="841146"/>
                </a:lnTo>
                <a:lnTo>
                  <a:pt x="60020" y="461657"/>
                </a:lnTo>
                <a:lnTo>
                  <a:pt x="452958" y="787590"/>
                </a:lnTo>
                <a:lnTo>
                  <a:pt x="452958" y="771156"/>
                </a:lnTo>
                <a:lnTo>
                  <a:pt x="32486" y="422427"/>
                </a:lnTo>
                <a:lnTo>
                  <a:pt x="667423" y="609015"/>
                </a:lnTo>
                <a:lnTo>
                  <a:pt x="667423" y="595795"/>
                </a:lnTo>
                <a:lnTo>
                  <a:pt x="26441" y="407416"/>
                </a:lnTo>
                <a:lnTo>
                  <a:pt x="1313853" y="44030"/>
                </a:lnTo>
                <a:lnTo>
                  <a:pt x="1320647" y="52184"/>
                </a:lnTo>
                <a:lnTo>
                  <a:pt x="1323606" y="62674"/>
                </a:lnTo>
                <a:lnTo>
                  <a:pt x="1323606" y="3378"/>
                </a:lnTo>
                <a:lnTo>
                  <a:pt x="1305941" y="0"/>
                </a:lnTo>
                <a:lnTo>
                  <a:pt x="1314577" y="30657"/>
                </a:lnTo>
                <a:lnTo>
                  <a:pt x="3048" y="400812"/>
                </a:lnTo>
                <a:lnTo>
                  <a:pt x="4927" y="407289"/>
                </a:lnTo>
                <a:lnTo>
                  <a:pt x="4800" y="407695"/>
                </a:lnTo>
                <a:lnTo>
                  <a:pt x="0" y="411861"/>
                </a:lnTo>
                <a:lnTo>
                  <a:pt x="378815" y="849312"/>
                </a:lnTo>
                <a:lnTo>
                  <a:pt x="762" y="1164082"/>
                </a:lnTo>
                <a:lnTo>
                  <a:pt x="4864" y="1169035"/>
                </a:lnTo>
                <a:lnTo>
                  <a:pt x="4927" y="1169314"/>
                </a:lnTo>
                <a:lnTo>
                  <a:pt x="4813" y="1169682"/>
                </a:lnTo>
                <a:lnTo>
                  <a:pt x="1397" y="1175004"/>
                </a:lnTo>
                <a:lnTo>
                  <a:pt x="369963" y="1409319"/>
                </a:lnTo>
                <a:lnTo>
                  <a:pt x="5969" y="1867027"/>
                </a:lnTo>
                <a:lnTo>
                  <a:pt x="8978" y="1869427"/>
                </a:lnTo>
                <a:lnTo>
                  <a:pt x="10896" y="1872310"/>
                </a:lnTo>
                <a:lnTo>
                  <a:pt x="9144" y="1878330"/>
                </a:lnTo>
                <a:lnTo>
                  <a:pt x="1327315" y="2252294"/>
                </a:lnTo>
                <a:lnTo>
                  <a:pt x="1318641" y="2282825"/>
                </a:lnTo>
                <a:lnTo>
                  <a:pt x="1402461" y="2267077"/>
                </a:lnTo>
                <a:lnTo>
                  <a:pt x="1390078" y="2255774"/>
                </a:lnTo>
                <a:lnTo>
                  <a:pt x="1339469" y="2209546"/>
                </a:lnTo>
                <a:lnTo>
                  <a:pt x="1330782" y="2240115"/>
                </a:lnTo>
                <a:lnTo>
                  <a:pt x="37033" y="1873046"/>
                </a:lnTo>
                <a:lnTo>
                  <a:pt x="827125" y="1699983"/>
                </a:lnTo>
                <a:lnTo>
                  <a:pt x="1400644" y="2064550"/>
                </a:lnTo>
                <a:lnTo>
                  <a:pt x="1394079" y="2070227"/>
                </a:lnTo>
                <a:lnTo>
                  <a:pt x="1401343" y="2073249"/>
                </a:lnTo>
                <a:lnTo>
                  <a:pt x="1388110" y="2094103"/>
                </a:lnTo>
                <a:lnTo>
                  <a:pt x="1472819" y="2102866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654169" y="1744090"/>
            <a:ext cx="1449705" cy="2261235"/>
          </a:xfrm>
          <a:custGeom>
            <a:avLst/>
            <a:gdLst/>
            <a:ahLst/>
            <a:cxnLst/>
            <a:rect l="l" t="t" r="r" b="b"/>
            <a:pathLst>
              <a:path w="1449704" h="2261235">
                <a:moveTo>
                  <a:pt x="1449197" y="1556004"/>
                </a:moveTo>
                <a:lnTo>
                  <a:pt x="1436751" y="1513840"/>
                </a:lnTo>
                <a:lnTo>
                  <a:pt x="1425067" y="1474216"/>
                </a:lnTo>
                <a:lnTo>
                  <a:pt x="1403616" y="1494205"/>
                </a:lnTo>
                <a:lnTo>
                  <a:pt x="1398270" y="1486789"/>
                </a:lnTo>
                <a:lnTo>
                  <a:pt x="1396517" y="1490129"/>
                </a:lnTo>
                <a:lnTo>
                  <a:pt x="1390243" y="1483398"/>
                </a:lnTo>
                <a:lnTo>
                  <a:pt x="1390243" y="1502117"/>
                </a:lnTo>
                <a:lnTo>
                  <a:pt x="1385582" y="1510995"/>
                </a:lnTo>
                <a:lnTo>
                  <a:pt x="1382153" y="1514208"/>
                </a:lnTo>
                <a:lnTo>
                  <a:pt x="1371981" y="1508899"/>
                </a:lnTo>
                <a:lnTo>
                  <a:pt x="1371981" y="1523199"/>
                </a:lnTo>
                <a:lnTo>
                  <a:pt x="1371981" y="1523682"/>
                </a:lnTo>
                <a:lnTo>
                  <a:pt x="1369314" y="1526159"/>
                </a:lnTo>
                <a:lnTo>
                  <a:pt x="1371981" y="1527162"/>
                </a:lnTo>
                <a:lnTo>
                  <a:pt x="1371981" y="1537004"/>
                </a:lnTo>
                <a:lnTo>
                  <a:pt x="1371981" y="1573098"/>
                </a:lnTo>
                <a:lnTo>
                  <a:pt x="1371981" y="1585544"/>
                </a:lnTo>
                <a:lnTo>
                  <a:pt x="56413" y="2228608"/>
                </a:lnTo>
                <a:lnTo>
                  <a:pt x="799033" y="1561719"/>
                </a:lnTo>
                <a:lnTo>
                  <a:pt x="1366431" y="1561719"/>
                </a:lnTo>
                <a:lnTo>
                  <a:pt x="1371981" y="1573098"/>
                </a:lnTo>
                <a:lnTo>
                  <a:pt x="1371981" y="1537004"/>
                </a:lnTo>
                <a:lnTo>
                  <a:pt x="1365681" y="1549019"/>
                </a:lnTo>
                <a:lnTo>
                  <a:pt x="813181" y="1549019"/>
                </a:lnTo>
                <a:lnTo>
                  <a:pt x="1037056" y="1347978"/>
                </a:lnTo>
                <a:lnTo>
                  <a:pt x="1371981" y="1523199"/>
                </a:lnTo>
                <a:lnTo>
                  <a:pt x="1371981" y="1508899"/>
                </a:lnTo>
                <a:lnTo>
                  <a:pt x="1047102" y="1338948"/>
                </a:lnTo>
                <a:lnTo>
                  <a:pt x="1151166" y="1245501"/>
                </a:lnTo>
                <a:lnTo>
                  <a:pt x="1390243" y="1502117"/>
                </a:lnTo>
                <a:lnTo>
                  <a:pt x="1390243" y="1483398"/>
                </a:lnTo>
                <a:lnTo>
                  <a:pt x="1160653" y="1236980"/>
                </a:lnTo>
                <a:lnTo>
                  <a:pt x="1388999" y="1031925"/>
                </a:lnTo>
                <a:lnTo>
                  <a:pt x="1410208" y="1055497"/>
                </a:lnTo>
                <a:lnTo>
                  <a:pt x="1426578" y="1013968"/>
                </a:lnTo>
                <a:lnTo>
                  <a:pt x="1441450" y="976249"/>
                </a:lnTo>
                <a:lnTo>
                  <a:pt x="1359281" y="998855"/>
                </a:lnTo>
                <a:lnTo>
                  <a:pt x="1380528" y="1022489"/>
                </a:lnTo>
                <a:lnTo>
                  <a:pt x="1152017" y="1227709"/>
                </a:lnTo>
                <a:lnTo>
                  <a:pt x="1142530" y="1217536"/>
                </a:lnTo>
                <a:lnTo>
                  <a:pt x="1142530" y="1236230"/>
                </a:lnTo>
                <a:lnTo>
                  <a:pt x="1035138" y="1332687"/>
                </a:lnTo>
                <a:lnTo>
                  <a:pt x="1025080" y="1327429"/>
                </a:lnTo>
                <a:lnTo>
                  <a:pt x="1025080" y="1341716"/>
                </a:lnTo>
                <a:lnTo>
                  <a:pt x="794258" y="1549019"/>
                </a:lnTo>
                <a:lnTo>
                  <a:pt x="43637" y="1549019"/>
                </a:lnTo>
                <a:lnTo>
                  <a:pt x="752970" y="1199337"/>
                </a:lnTo>
                <a:lnTo>
                  <a:pt x="1025080" y="1341716"/>
                </a:lnTo>
                <a:lnTo>
                  <a:pt x="1025080" y="1327429"/>
                </a:lnTo>
                <a:lnTo>
                  <a:pt x="767003" y="1192415"/>
                </a:lnTo>
                <a:lnTo>
                  <a:pt x="996378" y="1079334"/>
                </a:lnTo>
                <a:lnTo>
                  <a:pt x="1142530" y="1236230"/>
                </a:lnTo>
                <a:lnTo>
                  <a:pt x="1142530" y="1217536"/>
                </a:lnTo>
                <a:lnTo>
                  <a:pt x="1008316" y="1073454"/>
                </a:lnTo>
                <a:lnTo>
                  <a:pt x="1375994" y="892187"/>
                </a:lnTo>
                <a:lnTo>
                  <a:pt x="1390015" y="920623"/>
                </a:lnTo>
                <a:lnTo>
                  <a:pt x="1424495" y="875157"/>
                </a:lnTo>
                <a:lnTo>
                  <a:pt x="1440700" y="853795"/>
                </a:lnTo>
                <a:lnTo>
                  <a:pt x="1441348" y="853490"/>
                </a:lnTo>
                <a:lnTo>
                  <a:pt x="1442593" y="853567"/>
                </a:lnTo>
                <a:lnTo>
                  <a:pt x="1425219" y="826770"/>
                </a:lnTo>
                <a:lnTo>
                  <a:pt x="1396238" y="782066"/>
                </a:lnTo>
                <a:lnTo>
                  <a:pt x="1380109" y="809409"/>
                </a:lnTo>
                <a:lnTo>
                  <a:pt x="1366418" y="801344"/>
                </a:lnTo>
                <a:lnTo>
                  <a:pt x="1366418" y="816013"/>
                </a:lnTo>
                <a:lnTo>
                  <a:pt x="1365846" y="833564"/>
                </a:lnTo>
                <a:lnTo>
                  <a:pt x="1364729" y="835469"/>
                </a:lnTo>
                <a:lnTo>
                  <a:pt x="1364729" y="869302"/>
                </a:lnTo>
                <a:lnTo>
                  <a:pt x="1364272" y="883793"/>
                </a:lnTo>
                <a:lnTo>
                  <a:pt x="999286" y="1063752"/>
                </a:lnTo>
                <a:lnTo>
                  <a:pt x="987336" y="1050925"/>
                </a:lnTo>
                <a:lnTo>
                  <a:pt x="987336" y="1069644"/>
                </a:lnTo>
                <a:lnTo>
                  <a:pt x="753110" y="1185138"/>
                </a:lnTo>
                <a:lnTo>
                  <a:pt x="44348" y="814349"/>
                </a:lnTo>
                <a:lnTo>
                  <a:pt x="771575" y="838022"/>
                </a:lnTo>
                <a:lnTo>
                  <a:pt x="987336" y="1069644"/>
                </a:lnTo>
                <a:lnTo>
                  <a:pt x="987336" y="1050925"/>
                </a:lnTo>
                <a:lnTo>
                  <a:pt x="789559" y="838619"/>
                </a:lnTo>
                <a:lnTo>
                  <a:pt x="1358734" y="857148"/>
                </a:lnTo>
                <a:lnTo>
                  <a:pt x="1364729" y="869302"/>
                </a:lnTo>
                <a:lnTo>
                  <a:pt x="1364729" y="835469"/>
                </a:lnTo>
                <a:lnTo>
                  <a:pt x="1359420" y="844461"/>
                </a:lnTo>
                <a:lnTo>
                  <a:pt x="777341" y="825500"/>
                </a:lnTo>
                <a:lnTo>
                  <a:pt x="39217" y="33172"/>
                </a:lnTo>
                <a:lnTo>
                  <a:pt x="1366418" y="816013"/>
                </a:lnTo>
                <a:lnTo>
                  <a:pt x="1366418" y="801344"/>
                </a:lnTo>
                <a:lnTo>
                  <a:pt x="7874" y="0"/>
                </a:lnTo>
                <a:lnTo>
                  <a:pt x="4699" y="5461"/>
                </a:lnTo>
                <a:lnTo>
                  <a:pt x="0" y="9779"/>
                </a:lnTo>
                <a:lnTo>
                  <a:pt x="759371" y="824915"/>
                </a:lnTo>
                <a:lnTo>
                  <a:pt x="17145" y="800735"/>
                </a:lnTo>
                <a:lnTo>
                  <a:pt x="16891" y="807085"/>
                </a:lnTo>
                <a:lnTo>
                  <a:pt x="13970" y="812673"/>
                </a:lnTo>
                <a:lnTo>
                  <a:pt x="739076" y="1192060"/>
                </a:lnTo>
                <a:lnTo>
                  <a:pt x="14097" y="1549527"/>
                </a:lnTo>
                <a:lnTo>
                  <a:pt x="16891" y="1555178"/>
                </a:lnTo>
                <a:lnTo>
                  <a:pt x="16891" y="1561719"/>
                </a:lnTo>
                <a:lnTo>
                  <a:pt x="780110" y="1561719"/>
                </a:lnTo>
                <a:lnTo>
                  <a:pt x="15062" y="2248827"/>
                </a:lnTo>
                <a:lnTo>
                  <a:pt x="14097" y="2249297"/>
                </a:lnTo>
                <a:lnTo>
                  <a:pt x="14224" y="2249576"/>
                </a:lnTo>
                <a:lnTo>
                  <a:pt x="12700" y="2250948"/>
                </a:lnTo>
                <a:lnTo>
                  <a:pt x="17576" y="2256421"/>
                </a:lnTo>
                <a:lnTo>
                  <a:pt x="19685" y="2260727"/>
                </a:lnTo>
                <a:lnTo>
                  <a:pt x="20891" y="2260142"/>
                </a:lnTo>
                <a:lnTo>
                  <a:pt x="21082" y="2260346"/>
                </a:lnTo>
                <a:lnTo>
                  <a:pt x="21818" y="2259685"/>
                </a:lnTo>
                <a:lnTo>
                  <a:pt x="1382407" y="1594485"/>
                </a:lnTo>
                <a:lnTo>
                  <a:pt x="1396365" y="1623060"/>
                </a:lnTo>
                <a:lnTo>
                  <a:pt x="1431163" y="1577594"/>
                </a:lnTo>
                <a:lnTo>
                  <a:pt x="1447787" y="1555877"/>
                </a:lnTo>
                <a:lnTo>
                  <a:pt x="1448181" y="1555877"/>
                </a:lnTo>
                <a:lnTo>
                  <a:pt x="1447977" y="1555623"/>
                </a:lnTo>
                <a:lnTo>
                  <a:pt x="1449197" y="1556004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854580" y="2126995"/>
            <a:ext cx="464184" cy="76200"/>
          </a:xfrm>
          <a:custGeom>
            <a:avLst/>
            <a:gdLst/>
            <a:ahLst/>
            <a:cxnLst/>
            <a:rect l="l" t="t" r="r" b="b"/>
            <a:pathLst>
              <a:path w="464185" h="76200">
                <a:moveTo>
                  <a:pt x="388238" y="0"/>
                </a:moveTo>
                <a:lnTo>
                  <a:pt x="387816" y="31695"/>
                </a:lnTo>
                <a:lnTo>
                  <a:pt x="400557" y="31876"/>
                </a:lnTo>
                <a:lnTo>
                  <a:pt x="400304" y="44576"/>
                </a:lnTo>
                <a:lnTo>
                  <a:pt x="387644" y="44576"/>
                </a:lnTo>
                <a:lnTo>
                  <a:pt x="387223" y="76200"/>
                </a:lnTo>
                <a:lnTo>
                  <a:pt x="452634" y="44576"/>
                </a:lnTo>
                <a:lnTo>
                  <a:pt x="400304" y="44576"/>
                </a:lnTo>
                <a:lnTo>
                  <a:pt x="387647" y="44396"/>
                </a:lnTo>
                <a:lnTo>
                  <a:pt x="453008" y="44396"/>
                </a:lnTo>
                <a:lnTo>
                  <a:pt x="463931" y="39115"/>
                </a:lnTo>
                <a:lnTo>
                  <a:pt x="388238" y="0"/>
                </a:lnTo>
                <a:close/>
              </a:path>
              <a:path w="464185" h="76200">
                <a:moveTo>
                  <a:pt x="387816" y="31695"/>
                </a:moveTo>
                <a:lnTo>
                  <a:pt x="387647" y="44396"/>
                </a:lnTo>
                <a:lnTo>
                  <a:pt x="400304" y="44576"/>
                </a:lnTo>
                <a:lnTo>
                  <a:pt x="400557" y="31876"/>
                </a:lnTo>
                <a:lnTo>
                  <a:pt x="387816" y="31695"/>
                </a:lnTo>
                <a:close/>
              </a:path>
              <a:path w="464185" h="76200">
                <a:moveTo>
                  <a:pt x="254" y="26162"/>
                </a:moveTo>
                <a:lnTo>
                  <a:pt x="0" y="38862"/>
                </a:lnTo>
                <a:lnTo>
                  <a:pt x="387647" y="44396"/>
                </a:lnTo>
                <a:lnTo>
                  <a:pt x="387816" y="31695"/>
                </a:lnTo>
                <a:lnTo>
                  <a:pt x="254" y="26162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828800" y="2891027"/>
            <a:ext cx="490855" cy="76200"/>
          </a:xfrm>
          <a:custGeom>
            <a:avLst/>
            <a:gdLst/>
            <a:ahLst/>
            <a:cxnLst/>
            <a:rect l="l" t="t" r="r" b="b"/>
            <a:pathLst>
              <a:path w="490855" h="76200">
                <a:moveTo>
                  <a:pt x="414147" y="0"/>
                </a:moveTo>
                <a:lnTo>
                  <a:pt x="414147" y="76200"/>
                </a:lnTo>
                <a:lnTo>
                  <a:pt x="477647" y="44450"/>
                </a:lnTo>
                <a:lnTo>
                  <a:pt x="426847" y="44450"/>
                </a:lnTo>
                <a:lnTo>
                  <a:pt x="426847" y="31750"/>
                </a:lnTo>
                <a:lnTo>
                  <a:pt x="477647" y="31750"/>
                </a:lnTo>
                <a:lnTo>
                  <a:pt x="414147" y="0"/>
                </a:lnTo>
                <a:close/>
              </a:path>
              <a:path w="490855" h="76200">
                <a:moveTo>
                  <a:pt x="414147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414147" y="44450"/>
                </a:lnTo>
                <a:lnTo>
                  <a:pt x="414147" y="31750"/>
                </a:lnTo>
                <a:close/>
              </a:path>
              <a:path w="490855" h="76200">
                <a:moveTo>
                  <a:pt x="477647" y="31750"/>
                </a:moveTo>
                <a:lnTo>
                  <a:pt x="426847" y="31750"/>
                </a:lnTo>
                <a:lnTo>
                  <a:pt x="426847" y="44450"/>
                </a:lnTo>
                <a:lnTo>
                  <a:pt x="477647" y="44450"/>
                </a:lnTo>
                <a:lnTo>
                  <a:pt x="490347" y="38100"/>
                </a:lnTo>
                <a:lnTo>
                  <a:pt x="477647" y="3175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854707" y="3593591"/>
            <a:ext cx="470534" cy="76200"/>
          </a:xfrm>
          <a:custGeom>
            <a:avLst/>
            <a:gdLst/>
            <a:ahLst/>
            <a:cxnLst/>
            <a:rect l="l" t="t" r="r" b="b"/>
            <a:pathLst>
              <a:path w="470535" h="76200">
                <a:moveTo>
                  <a:pt x="394208" y="0"/>
                </a:moveTo>
                <a:lnTo>
                  <a:pt x="394208" y="76200"/>
                </a:lnTo>
                <a:lnTo>
                  <a:pt x="457708" y="44450"/>
                </a:lnTo>
                <a:lnTo>
                  <a:pt x="406908" y="44450"/>
                </a:lnTo>
                <a:lnTo>
                  <a:pt x="406908" y="31750"/>
                </a:lnTo>
                <a:lnTo>
                  <a:pt x="457708" y="31750"/>
                </a:lnTo>
                <a:lnTo>
                  <a:pt x="394208" y="0"/>
                </a:lnTo>
                <a:close/>
              </a:path>
              <a:path w="470535" h="76200">
                <a:moveTo>
                  <a:pt x="394208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394208" y="44450"/>
                </a:lnTo>
                <a:lnTo>
                  <a:pt x="394208" y="31750"/>
                </a:lnTo>
                <a:close/>
              </a:path>
              <a:path w="470535" h="76200">
                <a:moveTo>
                  <a:pt x="457708" y="31750"/>
                </a:moveTo>
                <a:lnTo>
                  <a:pt x="406908" y="31750"/>
                </a:lnTo>
                <a:lnTo>
                  <a:pt x="406908" y="44450"/>
                </a:lnTo>
                <a:lnTo>
                  <a:pt x="457708" y="44450"/>
                </a:lnTo>
                <a:lnTo>
                  <a:pt x="470408" y="38100"/>
                </a:lnTo>
                <a:lnTo>
                  <a:pt x="457708" y="3175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573011" y="2586227"/>
            <a:ext cx="397510" cy="76200"/>
          </a:xfrm>
          <a:custGeom>
            <a:avLst/>
            <a:gdLst/>
            <a:ahLst/>
            <a:cxnLst/>
            <a:rect l="l" t="t" r="r" b="b"/>
            <a:pathLst>
              <a:path w="397509" h="76200">
                <a:moveTo>
                  <a:pt x="321310" y="0"/>
                </a:moveTo>
                <a:lnTo>
                  <a:pt x="321310" y="76200"/>
                </a:lnTo>
                <a:lnTo>
                  <a:pt x="384810" y="44450"/>
                </a:lnTo>
                <a:lnTo>
                  <a:pt x="334010" y="44450"/>
                </a:lnTo>
                <a:lnTo>
                  <a:pt x="334010" y="31750"/>
                </a:lnTo>
                <a:lnTo>
                  <a:pt x="384810" y="31750"/>
                </a:lnTo>
                <a:lnTo>
                  <a:pt x="321310" y="0"/>
                </a:lnTo>
                <a:close/>
              </a:path>
              <a:path w="397509" h="76200">
                <a:moveTo>
                  <a:pt x="321310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321310" y="44450"/>
                </a:lnTo>
                <a:lnTo>
                  <a:pt x="321310" y="31750"/>
                </a:lnTo>
                <a:close/>
              </a:path>
              <a:path w="397509" h="76200">
                <a:moveTo>
                  <a:pt x="384810" y="31750"/>
                </a:moveTo>
                <a:lnTo>
                  <a:pt x="334010" y="31750"/>
                </a:lnTo>
                <a:lnTo>
                  <a:pt x="334010" y="44450"/>
                </a:lnTo>
                <a:lnTo>
                  <a:pt x="384810" y="44450"/>
                </a:lnTo>
                <a:lnTo>
                  <a:pt x="397510" y="38100"/>
                </a:lnTo>
                <a:lnTo>
                  <a:pt x="384810" y="3175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579107" y="3288791"/>
            <a:ext cx="404495" cy="76200"/>
          </a:xfrm>
          <a:custGeom>
            <a:avLst/>
            <a:gdLst/>
            <a:ahLst/>
            <a:cxnLst/>
            <a:rect l="l" t="t" r="r" b="b"/>
            <a:pathLst>
              <a:path w="404495" h="76200">
                <a:moveTo>
                  <a:pt x="328041" y="0"/>
                </a:moveTo>
                <a:lnTo>
                  <a:pt x="328041" y="76200"/>
                </a:lnTo>
                <a:lnTo>
                  <a:pt x="391541" y="44450"/>
                </a:lnTo>
                <a:lnTo>
                  <a:pt x="340741" y="44450"/>
                </a:lnTo>
                <a:lnTo>
                  <a:pt x="340741" y="31750"/>
                </a:lnTo>
                <a:lnTo>
                  <a:pt x="391541" y="31750"/>
                </a:lnTo>
                <a:lnTo>
                  <a:pt x="328041" y="0"/>
                </a:lnTo>
                <a:close/>
              </a:path>
              <a:path w="404495" h="76200">
                <a:moveTo>
                  <a:pt x="328041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328041" y="44450"/>
                </a:lnTo>
                <a:lnTo>
                  <a:pt x="328041" y="31750"/>
                </a:lnTo>
                <a:close/>
              </a:path>
              <a:path w="404495" h="76200">
                <a:moveTo>
                  <a:pt x="391541" y="31750"/>
                </a:moveTo>
                <a:lnTo>
                  <a:pt x="340741" y="31750"/>
                </a:lnTo>
                <a:lnTo>
                  <a:pt x="340741" y="44450"/>
                </a:lnTo>
                <a:lnTo>
                  <a:pt x="391541" y="44450"/>
                </a:lnTo>
                <a:lnTo>
                  <a:pt x="404241" y="38100"/>
                </a:lnTo>
                <a:lnTo>
                  <a:pt x="391541" y="3175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073401" y="4458080"/>
            <a:ext cx="10674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Input</a:t>
            </a:r>
            <a:r>
              <a:rPr sz="1800" spc="-6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Layer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085594" y="1658873"/>
            <a:ext cx="951230" cy="2341245"/>
          </a:xfrm>
          <a:custGeom>
            <a:avLst/>
            <a:gdLst/>
            <a:ahLst/>
            <a:cxnLst/>
            <a:rect l="l" t="t" r="r" b="b"/>
            <a:pathLst>
              <a:path w="951230" h="2341245">
                <a:moveTo>
                  <a:pt x="0" y="2340864"/>
                </a:moveTo>
                <a:lnTo>
                  <a:pt x="950976" y="2340864"/>
                </a:lnTo>
                <a:lnTo>
                  <a:pt x="950976" y="0"/>
                </a:lnTo>
                <a:lnTo>
                  <a:pt x="0" y="0"/>
                </a:lnTo>
                <a:lnTo>
                  <a:pt x="0" y="2340864"/>
                </a:lnTo>
                <a:close/>
              </a:path>
            </a:pathLst>
          </a:custGeom>
          <a:ln w="38100">
            <a:solidFill>
              <a:srgbClr val="C00000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7</a:t>
            </a:fld>
            <a:endParaRPr dirty="0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524000" y="0"/>
            <a:ext cx="9144000" cy="6858000"/>
            <a:chOff x="0" y="0"/>
            <a:chExt cx="9144000" cy="6858000"/>
          </a:xfrm>
        </p:grpSpPr>
        <p:sp>
          <p:nvSpPr>
            <p:cNvPr id="3" name="object 3"/>
            <p:cNvSpPr/>
            <p:nvPr/>
          </p:nvSpPr>
          <p:spPr>
            <a:xfrm>
              <a:off x="2285999" y="2913888"/>
              <a:ext cx="340360" cy="782955"/>
            </a:xfrm>
            <a:custGeom>
              <a:avLst/>
              <a:gdLst/>
              <a:ahLst/>
              <a:cxnLst/>
              <a:rect l="l" t="t" r="r" b="b"/>
              <a:pathLst>
                <a:path w="340360" h="782954">
                  <a:moveTo>
                    <a:pt x="339979" y="782574"/>
                  </a:moveTo>
                  <a:lnTo>
                    <a:pt x="0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" name="object 4"/>
            <p:cNvSpPr/>
            <p:nvPr/>
          </p:nvSpPr>
          <p:spPr>
            <a:xfrm>
              <a:off x="2385059" y="3697223"/>
              <a:ext cx="481965" cy="492759"/>
            </a:xfrm>
            <a:custGeom>
              <a:avLst/>
              <a:gdLst/>
              <a:ahLst/>
              <a:cxnLst/>
              <a:rect l="l" t="t" r="r" b="b"/>
              <a:pathLst>
                <a:path w="481964" h="492760">
                  <a:moveTo>
                    <a:pt x="240791" y="0"/>
                  </a:moveTo>
                  <a:lnTo>
                    <a:pt x="192268" y="5002"/>
                  </a:lnTo>
                  <a:lnTo>
                    <a:pt x="147071" y="19347"/>
                  </a:lnTo>
                  <a:lnTo>
                    <a:pt x="106170" y="42045"/>
                  </a:lnTo>
                  <a:lnTo>
                    <a:pt x="70532" y="72104"/>
                  </a:lnTo>
                  <a:lnTo>
                    <a:pt x="41127" y="108532"/>
                  </a:lnTo>
                  <a:lnTo>
                    <a:pt x="18924" y="150340"/>
                  </a:lnTo>
                  <a:lnTo>
                    <a:pt x="4892" y="196534"/>
                  </a:lnTo>
                  <a:lnTo>
                    <a:pt x="0" y="246125"/>
                  </a:lnTo>
                  <a:lnTo>
                    <a:pt x="4892" y="295717"/>
                  </a:lnTo>
                  <a:lnTo>
                    <a:pt x="18924" y="341911"/>
                  </a:lnTo>
                  <a:lnTo>
                    <a:pt x="41127" y="383719"/>
                  </a:lnTo>
                  <a:lnTo>
                    <a:pt x="70532" y="420147"/>
                  </a:lnTo>
                  <a:lnTo>
                    <a:pt x="106170" y="450206"/>
                  </a:lnTo>
                  <a:lnTo>
                    <a:pt x="147071" y="472904"/>
                  </a:lnTo>
                  <a:lnTo>
                    <a:pt x="192268" y="487249"/>
                  </a:lnTo>
                  <a:lnTo>
                    <a:pt x="240791" y="492251"/>
                  </a:lnTo>
                  <a:lnTo>
                    <a:pt x="289315" y="487249"/>
                  </a:lnTo>
                  <a:lnTo>
                    <a:pt x="334512" y="472904"/>
                  </a:lnTo>
                  <a:lnTo>
                    <a:pt x="375413" y="450206"/>
                  </a:lnTo>
                  <a:lnTo>
                    <a:pt x="411051" y="420147"/>
                  </a:lnTo>
                  <a:lnTo>
                    <a:pt x="440456" y="383719"/>
                  </a:lnTo>
                  <a:lnTo>
                    <a:pt x="462659" y="341911"/>
                  </a:lnTo>
                  <a:lnTo>
                    <a:pt x="476691" y="295717"/>
                  </a:lnTo>
                  <a:lnTo>
                    <a:pt x="481583" y="246125"/>
                  </a:lnTo>
                  <a:lnTo>
                    <a:pt x="476691" y="196534"/>
                  </a:lnTo>
                  <a:lnTo>
                    <a:pt x="462659" y="150340"/>
                  </a:lnTo>
                  <a:lnTo>
                    <a:pt x="440456" y="108532"/>
                  </a:lnTo>
                  <a:lnTo>
                    <a:pt x="411051" y="72104"/>
                  </a:lnTo>
                  <a:lnTo>
                    <a:pt x="375413" y="42045"/>
                  </a:lnTo>
                  <a:lnTo>
                    <a:pt x="334512" y="19347"/>
                  </a:lnTo>
                  <a:lnTo>
                    <a:pt x="289315" y="5002"/>
                  </a:lnTo>
                  <a:lnTo>
                    <a:pt x="24079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2385059" y="3697223"/>
              <a:ext cx="481965" cy="492759"/>
            </a:xfrm>
            <a:custGeom>
              <a:avLst/>
              <a:gdLst/>
              <a:ahLst/>
              <a:cxnLst/>
              <a:rect l="l" t="t" r="r" b="b"/>
              <a:pathLst>
                <a:path w="481964" h="492760">
                  <a:moveTo>
                    <a:pt x="0" y="246125"/>
                  </a:moveTo>
                  <a:lnTo>
                    <a:pt x="4892" y="196534"/>
                  </a:lnTo>
                  <a:lnTo>
                    <a:pt x="18924" y="150340"/>
                  </a:lnTo>
                  <a:lnTo>
                    <a:pt x="41127" y="108532"/>
                  </a:lnTo>
                  <a:lnTo>
                    <a:pt x="70532" y="72104"/>
                  </a:lnTo>
                  <a:lnTo>
                    <a:pt x="106170" y="42045"/>
                  </a:lnTo>
                  <a:lnTo>
                    <a:pt x="147071" y="19347"/>
                  </a:lnTo>
                  <a:lnTo>
                    <a:pt x="192268" y="5002"/>
                  </a:lnTo>
                  <a:lnTo>
                    <a:pt x="240791" y="0"/>
                  </a:lnTo>
                  <a:lnTo>
                    <a:pt x="289315" y="5002"/>
                  </a:lnTo>
                  <a:lnTo>
                    <a:pt x="334512" y="19347"/>
                  </a:lnTo>
                  <a:lnTo>
                    <a:pt x="375413" y="42045"/>
                  </a:lnTo>
                  <a:lnTo>
                    <a:pt x="411051" y="72104"/>
                  </a:lnTo>
                  <a:lnTo>
                    <a:pt x="440456" y="108532"/>
                  </a:lnTo>
                  <a:lnTo>
                    <a:pt x="462659" y="150340"/>
                  </a:lnTo>
                  <a:lnTo>
                    <a:pt x="476691" y="196534"/>
                  </a:lnTo>
                  <a:lnTo>
                    <a:pt x="481583" y="246125"/>
                  </a:lnTo>
                  <a:lnTo>
                    <a:pt x="476691" y="295717"/>
                  </a:lnTo>
                  <a:lnTo>
                    <a:pt x="462659" y="341911"/>
                  </a:lnTo>
                  <a:lnTo>
                    <a:pt x="440456" y="383719"/>
                  </a:lnTo>
                  <a:lnTo>
                    <a:pt x="411051" y="420147"/>
                  </a:lnTo>
                  <a:lnTo>
                    <a:pt x="375413" y="450206"/>
                  </a:lnTo>
                  <a:lnTo>
                    <a:pt x="334512" y="472904"/>
                  </a:lnTo>
                  <a:lnTo>
                    <a:pt x="289315" y="487249"/>
                  </a:lnTo>
                  <a:lnTo>
                    <a:pt x="240791" y="492251"/>
                  </a:lnTo>
                  <a:lnTo>
                    <a:pt x="192268" y="487249"/>
                  </a:lnTo>
                  <a:lnTo>
                    <a:pt x="147071" y="472904"/>
                  </a:lnTo>
                  <a:lnTo>
                    <a:pt x="106170" y="450206"/>
                  </a:lnTo>
                  <a:lnTo>
                    <a:pt x="70532" y="420147"/>
                  </a:lnTo>
                  <a:lnTo>
                    <a:pt x="41127" y="383719"/>
                  </a:lnTo>
                  <a:lnTo>
                    <a:pt x="18924" y="341911"/>
                  </a:lnTo>
                  <a:lnTo>
                    <a:pt x="4892" y="295717"/>
                  </a:lnTo>
                  <a:lnTo>
                    <a:pt x="0" y="246125"/>
                  </a:lnTo>
                  <a:close/>
                </a:path>
              </a:pathLst>
            </a:custGeom>
            <a:ln w="60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4001389" y="3818891"/>
            <a:ext cx="255270" cy="6394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8105">
              <a:spcBef>
                <a:spcPts val="100"/>
              </a:spcBef>
            </a:pPr>
            <a:r>
              <a:rPr sz="1400" i="1" spc="5" dirty="0">
                <a:solidFill>
                  <a:prstClr val="black"/>
                </a:solidFill>
                <a:latin typeface="Times New Roman"/>
                <a:cs typeface="Times New Roman"/>
              </a:rPr>
              <a:t>x</a:t>
            </a:r>
            <a:r>
              <a:rPr sz="1350" spc="7" baseline="-21604" dirty="0">
                <a:solidFill>
                  <a:prstClr val="black"/>
                </a:solidFill>
                <a:latin typeface="Times New Roman"/>
                <a:cs typeface="Times New Roman"/>
              </a:rPr>
              <a:t>1</a:t>
            </a:r>
            <a:endParaRPr sz="1350" baseline="-21604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38100">
              <a:spcBef>
                <a:spcPts val="1470"/>
              </a:spcBef>
            </a:pPr>
            <a:r>
              <a:rPr sz="1400" b="1" dirty="0">
                <a:solidFill>
                  <a:srgbClr val="0000FF"/>
                </a:solidFill>
                <a:latin typeface="Times New Roman"/>
                <a:cs typeface="Times New Roman"/>
              </a:rPr>
              <a:t>1</a:t>
            </a:r>
            <a:endParaRPr sz="14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4737990" y="3694049"/>
            <a:ext cx="486409" cy="499109"/>
            <a:chOff x="3213989" y="3694048"/>
            <a:chExt cx="486409" cy="499109"/>
          </a:xfrm>
        </p:grpSpPr>
        <p:sp>
          <p:nvSpPr>
            <p:cNvPr id="8" name="object 8"/>
            <p:cNvSpPr/>
            <p:nvPr/>
          </p:nvSpPr>
          <p:spPr>
            <a:xfrm>
              <a:off x="3217164" y="3697223"/>
              <a:ext cx="480059" cy="492759"/>
            </a:xfrm>
            <a:custGeom>
              <a:avLst/>
              <a:gdLst/>
              <a:ahLst/>
              <a:cxnLst/>
              <a:rect l="l" t="t" r="r" b="b"/>
              <a:pathLst>
                <a:path w="480060" h="492760">
                  <a:moveTo>
                    <a:pt x="240030" y="0"/>
                  </a:moveTo>
                  <a:lnTo>
                    <a:pt x="191648" y="5002"/>
                  </a:lnTo>
                  <a:lnTo>
                    <a:pt x="146589" y="19347"/>
                  </a:lnTo>
                  <a:lnTo>
                    <a:pt x="105816" y="42045"/>
                  </a:lnTo>
                  <a:lnTo>
                    <a:pt x="70294" y="72104"/>
                  </a:lnTo>
                  <a:lnTo>
                    <a:pt x="40987" y="108532"/>
                  </a:lnTo>
                  <a:lnTo>
                    <a:pt x="18859" y="150340"/>
                  </a:lnTo>
                  <a:lnTo>
                    <a:pt x="4875" y="196534"/>
                  </a:lnTo>
                  <a:lnTo>
                    <a:pt x="0" y="246125"/>
                  </a:lnTo>
                  <a:lnTo>
                    <a:pt x="4875" y="295717"/>
                  </a:lnTo>
                  <a:lnTo>
                    <a:pt x="18859" y="341911"/>
                  </a:lnTo>
                  <a:lnTo>
                    <a:pt x="40987" y="383719"/>
                  </a:lnTo>
                  <a:lnTo>
                    <a:pt x="70294" y="420147"/>
                  </a:lnTo>
                  <a:lnTo>
                    <a:pt x="105816" y="450206"/>
                  </a:lnTo>
                  <a:lnTo>
                    <a:pt x="146589" y="472904"/>
                  </a:lnTo>
                  <a:lnTo>
                    <a:pt x="191648" y="487249"/>
                  </a:lnTo>
                  <a:lnTo>
                    <a:pt x="240030" y="492251"/>
                  </a:lnTo>
                  <a:lnTo>
                    <a:pt x="288411" y="487249"/>
                  </a:lnTo>
                  <a:lnTo>
                    <a:pt x="333470" y="472904"/>
                  </a:lnTo>
                  <a:lnTo>
                    <a:pt x="374243" y="450206"/>
                  </a:lnTo>
                  <a:lnTo>
                    <a:pt x="409765" y="420147"/>
                  </a:lnTo>
                  <a:lnTo>
                    <a:pt x="439072" y="383719"/>
                  </a:lnTo>
                  <a:lnTo>
                    <a:pt x="461200" y="341911"/>
                  </a:lnTo>
                  <a:lnTo>
                    <a:pt x="475184" y="295717"/>
                  </a:lnTo>
                  <a:lnTo>
                    <a:pt x="480060" y="246125"/>
                  </a:lnTo>
                  <a:lnTo>
                    <a:pt x="475184" y="196534"/>
                  </a:lnTo>
                  <a:lnTo>
                    <a:pt x="461200" y="150340"/>
                  </a:lnTo>
                  <a:lnTo>
                    <a:pt x="439072" y="108532"/>
                  </a:lnTo>
                  <a:lnTo>
                    <a:pt x="409765" y="72104"/>
                  </a:lnTo>
                  <a:lnTo>
                    <a:pt x="374243" y="42045"/>
                  </a:lnTo>
                  <a:lnTo>
                    <a:pt x="333470" y="19347"/>
                  </a:lnTo>
                  <a:lnTo>
                    <a:pt x="288411" y="5002"/>
                  </a:lnTo>
                  <a:lnTo>
                    <a:pt x="24003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3217164" y="3697223"/>
              <a:ext cx="480059" cy="492759"/>
            </a:xfrm>
            <a:custGeom>
              <a:avLst/>
              <a:gdLst/>
              <a:ahLst/>
              <a:cxnLst/>
              <a:rect l="l" t="t" r="r" b="b"/>
              <a:pathLst>
                <a:path w="480060" h="492760">
                  <a:moveTo>
                    <a:pt x="0" y="246125"/>
                  </a:moveTo>
                  <a:lnTo>
                    <a:pt x="4875" y="196534"/>
                  </a:lnTo>
                  <a:lnTo>
                    <a:pt x="18859" y="150340"/>
                  </a:lnTo>
                  <a:lnTo>
                    <a:pt x="40987" y="108532"/>
                  </a:lnTo>
                  <a:lnTo>
                    <a:pt x="70294" y="72104"/>
                  </a:lnTo>
                  <a:lnTo>
                    <a:pt x="105816" y="42045"/>
                  </a:lnTo>
                  <a:lnTo>
                    <a:pt x="146589" y="19347"/>
                  </a:lnTo>
                  <a:lnTo>
                    <a:pt x="191648" y="5002"/>
                  </a:lnTo>
                  <a:lnTo>
                    <a:pt x="240030" y="0"/>
                  </a:lnTo>
                  <a:lnTo>
                    <a:pt x="288411" y="5002"/>
                  </a:lnTo>
                  <a:lnTo>
                    <a:pt x="333470" y="19347"/>
                  </a:lnTo>
                  <a:lnTo>
                    <a:pt x="374243" y="42045"/>
                  </a:lnTo>
                  <a:lnTo>
                    <a:pt x="409765" y="72104"/>
                  </a:lnTo>
                  <a:lnTo>
                    <a:pt x="439072" y="108532"/>
                  </a:lnTo>
                  <a:lnTo>
                    <a:pt x="461200" y="150340"/>
                  </a:lnTo>
                  <a:lnTo>
                    <a:pt x="475184" y="196534"/>
                  </a:lnTo>
                  <a:lnTo>
                    <a:pt x="480060" y="246125"/>
                  </a:lnTo>
                  <a:lnTo>
                    <a:pt x="475184" y="295717"/>
                  </a:lnTo>
                  <a:lnTo>
                    <a:pt x="461200" y="341911"/>
                  </a:lnTo>
                  <a:lnTo>
                    <a:pt x="439072" y="383719"/>
                  </a:lnTo>
                  <a:lnTo>
                    <a:pt x="409765" y="420147"/>
                  </a:lnTo>
                  <a:lnTo>
                    <a:pt x="374243" y="450206"/>
                  </a:lnTo>
                  <a:lnTo>
                    <a:pt x="333470" y="472904"/>
                  </a:lnTo>
                  <a:lnTo>
                    <a:pt x="288411" y="487249"/>
                  </a:lnTo>
                  <a:lnTo>
                    <a:pt x="240030" y="492251"/>
                  </a:lnTo>
                  <a:lnTo>
                    <a:pt x="191648" y="487249"/>
                  </a:lnTo>
                  <a:lnTo>
                    <a:pt x="146589" y="472904"/>
                  </a:lnTo>
                  <a:lnTo>
                    <a:pt x="105816" y="450206"/>
                  </a:lnTo>
                  <a:lnTo>
                    <a:pt x="70294" y="420147"/>
                  </a:lnTo>
                  <a:lnTo>
                    <a:pt x="40987" y="383719"/>
                  </a:lnTo>
                  <a:lnTo>
                    <a:pt x="18859" y="341911"/>
                  </a:lnTo>
                  <a:lnTo>
                    <a:pt x="4875" y="295717"/>
                  </a:lnTo>
                  <a:lnTo>
                    <a:pt x="0" y="246125"/>
                  </a:lnTo>
                  <a:close/>
                </a:path>
              </a:pathLst>
            </a:custGeom>
            <a:ln w="60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4853685" y="3818891"/>
            <a:ext cx="234950" cy="6394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7785">
              <a:spcBef>
                <a:spcPts val="100"/>
              </a:spcBef>
            </a:pPr>
            <a:r>
              <a:rPr sz="1400" i="1" spc="5" dirty="0">
                <a:solidFill>
                  <a:prstClr val="black"/>
                </a:solidFill>
                <a:latin typeface="Times New Roman"/>
                <a:cs typeface="Times New Roman"/>
              </a:rPr>
              <a:t>x</a:t>
            </a:r>
            <a:r>
              <a:rPr sz="1350" spc="7" baseline="-21604" dirty="0">
                <a:solidFill>
                  <a:prstClr val="black"/>
                </a:solidFill>
                <a:latin typeface="Times New Roman"/>
                <a:cs typeface="Times New Roman"/>
              </a:rPr>
              <a:t>2</a:t>
            </a:r>
            <a:endParaRPr sz="1350" baseline="-21604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38100">
              <a:spcBef>
                <a:spcPts val="1470"/>
              </a:spcBef>
            </a:pPr>
            <a:r>
              <a:rPr sz="1400" b="1" dirty="0">
                <a:solidFill>
                  <a:srgbClr val="0000FF"/>
                </a:solidFill>
                <a:latin typeface="Times New Roman"/>
                <a:cs typeface="Times New Roman"/>
              </a:rPr>
              <a:t>0</a:t>
            </a:r>
            <a:endParaRPr sz="14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3166745" y="2433701"/>
            <a:ext cx="1819910" cy="1758950"/>
            <a:chOff x="1642745" y="2433701"/>
            <a:chExt cx="1819910" cy="1758950"/>
          </a:xfrm>
        </p:grpSpPr>
        <p:sp>
          <p:nvSpPr>
            <p:cNvPr id="12" name="object 12"/>
            <p:cNvSpPr/>
            <p:nvPr/>
          </p:nvSpPr>
          <p:spPr>
            <a:xfrm>
              <a:off x="2052828" y="2436876"/>
              <a:ext cx="481965" cy="492759"/>
            </a:xfrm>
            <a:custGeom>
              <a:avLst/>
              <a:gdLst/>
              <a:ahLst/>
              <a:cxnLst/>
              <a:rect l="l" t="t" r="r" b="b"/>
              <a:pathLst>
                <a:path w="481964" h="492760">
                  <a:moveTo>
                    <a:pt x="240792" y="0"/>
                  </a:moveTo>
                  <a:lnTo>
                    <a:pt x="192268" y="5002"/>
                  </a:lnTo>
                  <a:lnTo>
                    <a:pt x="147071" y="19347"/>
                  </a:lnTo>
                  <a:lnTo>
                    <a:pt x="106170" y="42045"/>
                  </a:lnTo>
                  <a:lnTo>
                    <a:pt x="70532" y="72104"/>
                  </a:lnTo>
                  <a:lnTo>
                    <a:pt x="41127" y="108532"/>
                  </a:lnTo>
                  <a:lnTo>
                    <a:pt x="18924" y="150340"/>
                  </a:lnTo>
                  <a:lnTo>
                    <a:pt x="4892" y="196534"/>
                  </a:lnTo>
                  <a:lnTo>
                    <a:pt x="0" y="246125"/>
                  </a:lnTo>
                  <a:lnTo>
                    <a:pt x="4892" y="295717"/>
                  </a:lnTo>
                  <a:lnTo>
                    <a:pt x="18924" y="341911"/>
                  </a:lnTo>
                  <a:lnTo>
                    <a:pt x="41127" y="383719"/>
                  </a:lnTo>
                  <a:lnTo>
                    <a:pt x="70532" y="420147"/>
                  </a:lnTo>
                  <a:lnTo>
                    <a:pt x="106170" y="450206"/>
                  </a:lnTo>
                  <a:lnTo>
                    <a:pt x="147071" y="472904"/>
                  </a:lnTo>
                  <a:lnTo>
                    <a:pt x="192268" y="487249"/>
                  </a:lnTo>
                  <a:lnTo>
                    <a:pt x="240792" y="492251"/>
                  </a:lnTo>
                  <a:lnTo>
                    <a:pt x="289315" y="487249"/>
                  </a:lnTo>
                  <a:lnTo>
                    <a:pt x="334512" y="472904"/>
                  </a:lnTo>
                  <a:lnTo>
                    <a:pt x="375413" y="450206"/>
                  </a:lnTo>
                  <a:lnTo>
                    <a:pt x="411051" y="420147"/>
                  </a:lnTo>
                  <a:lnTo>
                    <a:pt x="440456" y="383719"/>
                  </a:lnTo>
                  <a:lnTo>
                    <a:pt x="462659" y="341911"/>
                  </a:lnTo>
                  <a:lnTo>
                    <a:pt x="476691" y="295717"/>
                  </a:lnTo>
                  <a:lnTo>
                    <a:pt x="481584" y="246125"/>
                  </a:lnTo>
                  <a:lnTo>
                    <a:pt x="476691" y="196534"/>
                  </a:lnTo>
                  <a:lnTo>
                    <a:pt x="462659" y="150340"/>
                  </a:lnTo>
                  <a:lnTo>
                    <a:pt x="440456" y="108532"/>
                  </a:lnTo>
                  <a:lnTo>
                    <a:pt x="411051" y="72104"/>
                  </a:lnTo>
                  <a:lnTo>
                    <a:pt x="375413" y="42045"/>
                  </a:lnTo>
                  <a:lnTo>
                    <a:pt x="334512" y="19347"/>
                  </a:lnTo>
                  <a:lnTo>
                    <a:pt x="289315" y="5002"/>
                  </a:lnTo>
                  <a:lnTo>
                    <a:pt x="24079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2052828" y="2436876"/>
              <a:ext cx="481965" cy="492759"/>
            </a:xfrm>
            <a:custGeom>
              <a:avLst/>
              <a:gdLst/>
              <a:ahLst/>
              <a:cxnLst/>
              <a:rect l="l" t="t" r="r" b="b"/>
              <a:pathLst>
                <a:path w="481964" h="492760">
                  <a:moveTo>
                    <a:pt x="0" y="246125"/>
                  </a:moveTo>
                  <a:lnTo>
                    <a:pt x="4892" y="196534"/>
                  </a:lnTo>
                  <a:lnTo>
                    <a:pt x="18924" y="150340"/>
                  </a:lnTo>
                  <a:lnTo>
                    <a:pt x="41127" y="108532"/>
                  </a:lnTo>
                  <a:lnTo>
                    <a:pt x="70532" y="72104"/>
                  </a:lnTo>
                  <a:lnTo>
                    <a:pt x="106170" y="42045"/>
                  </a:lnTo>
                  <a:lnTo>
                    <a:pt x="147071" y="19347"/>
                  </a:lnTo>
                  <a:lnTo>
                    <a:pt x="192268" y="5002"/>
                  </a:lnTo>
                  <a:lnTo>
                    <a:pt x="240792" y="0"/>
                  </a:lnTo>
                  <a:lnTo>
                    <a:pt x="289315" y="5002"/>
                  </a:lnTo>
                  <a:lnTo>
                    <a:pt x="334512" y="19347"/>
                  </a:lnTo>
                  <a:lnTo>
                    <a:pt x="375413" y="42045"/>
                  </a:lnTo>
                  <a:lnTo>
                    <a:pt x="411051" y="72104"/>
                  </a:lnTo>
                  <a:lnTo>
                    <a:pt x="440456" y="108532"/>
                  </a:lnTo>
                  <a:lnTo>
                    <a:pt x="462659" y="150340"/>
                  </a:lnTo>
                  <a:lnTo>
                    <a:pt x="476691" y="196534"/>
                  </a:lnTo>
                  <a:lnTo>
                    <a:pt x="481584" y="246125"/>
                  </a:lnTo>
                  <a:lnTo>
                    <a:pt x="476691" y="295717"/>
                  </a:lnTo>
                  <a:lnTo>
                    <a:pt x="462659" y="341911"/>
                  </a:lnTo>
                  <a:lnTo>
                    <a:pt x="440456" y="383719"/>
                  </a:lnTo>
                  <a:lnTo>
                    <a:pt x="411051" y="420147"/>
                  </a:lnTo>
                  <a:lnTo>
                    <a:pt x="375413" y="450206"/>
                  </a:lnTo>
                  <a:lnTo>
                    <a:pt x="334512" y="472904"/>
                  </a:lnTo>
                  <a:lnTo>
                    <a:pt x="289315" y="487249"/>
                  </a:lnTo>
                  <a:lnTo>
                    <a:pt x="240792" y="492251"/>
                  </a:lnTo>
                  <a:lnTo>
                    <a:pt x="192268" y="487249"/>
                  </a:lnTo>
                  <a:lnTo>
                    <a:pt x="147071" y="472904"/>
                  </a:lnTo>
                  <a:lnTo>
                    <a:pt x="106170" y="450206"/>
                  </a:lnTo>
                  <a:lnTo>
                    <a:pt x="70532" y="420147"/>
                  </a:lnTo>
                  <a:lnTo>
                    <a:pt x="41127" y="383719"/>
                  </a:lnTo>
                  <a:lnTo>
                    <a:pt x="18924" y="341911"/>
                  </a:lnTo>
                  <a:lnTo>
                    <a:pt x="4892" y="295717"/>
                  </a:lnTo>
                  <a:lnTo>
                    <a:pt x="0" y="246125"/>
                  </a:lnTo>
                  <a:close/>
                </a:path>
              </a:pathLst>
            </a:custGeom>
            <a:ln w="60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4" name="object 14"/>
            <p:cNvSpPr/>
            <p:nvPr/>
          </p:nvSpPr>
          <p:spPr>
            <a:xfrm>
              <a:off x="1879092" y="2913888"/>
              <a:ext cx="1578610" cy="854710"/>
            </a:xfrm>
            <a:custGeom>
              <a:avLst/>
              <a:gdLst/>
              <a:ahLst/>
              <a:cxnLst/>
              <a:rect l="l" t="t" r="r" b="b"/>
              <a:pathLst>
                <a:path w="1578610" h="854710">
                  <a:moveTo>
                    <a:pt x="0" y="822706"/>
                  </a:moveTo>
                  <a:lnTo>
                    <a:pt x="414908" y="15239"/>
                  </a:lnTo>
                </a:path>
                <a:path w="1578610" h="854710">
                  <a:moveTo>
                    <a:pt x="1408557" y="854582"/>
                  </a:moveTo>
                  <a:lnTo>
                    <a:pt x="414527" y="15239"/>
                  </a:lnTo>
                </a:path>
                <a:path w="1578610" h="854710">
                  <a:moveTo>
                    <a:pt x="746759" y="782574"/>
                  </a:moveTo>
                  <a:lnTo>
                    <a:pt x="1330325" y="0"/>
                  </a:lnTo>
                </a:path>
                <a:path w="1578610" h="854710">
                  <a:moveTo>
                    <a:pt x="176783" y="854710"/>
                  </a:moveTo>
                  <a:lnTo>
                    <a:pt x="1338199" y="9144"/>
                  </a:lnTo>
                </a:path>
                <a:path w="1578610" h="854710">
                  <a:moveTo>
                    <a:pt x="1578483" y="782447"/>
                  </a:moveTo>
                  <a:lnTo>
                    <a:pt x="1338071" y="9144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5" name="object 15"/>
            <p:cNvSpPr/>
            <p:nvPr/>
          </p:nvSpPr>
          <p:spPr>
            <a:xfrm>
              <a:off x="1645920" y="3697224"/>
              <a:ext cx="480059" cy="492759"/>
            </a:xfrm>
            <a:custGeom>
              <a:avLst/>
              <a:gdLst/>
              <a:ahLst/>
              <a:cxnLst/>
              <a:rect l="l" t="t" r="r" b="b"/>
              <a:pathLst>
                <a:path w="480060" h="492760">
                  <a:moveTo>
                    <a:pt x="240030" y="0"/>
                  </a:moveTo>
                  <a:lnTo>
                    <a:pt x="191648" y="5002"/>
                  </a:lnTo>
                  <a:lnTo>
                    <a:pt x="146589" y="19347"/>
                  </a:lnTo>
                  <a:lnTo>
                    <a:pt x="105816" y="42045"/>
                  </a:lnTo>
                  <a:lnTo>
                    <a:pt x="70294" y="72104"/>
                  </a:lnTo>
                  <a:lnTo>
                    <a:pt x="40987" y="108532"/>
                  </a:lnTo>
                  <a:lnTo>
                    <a:pt x="18859" y="150340"/>
                  </a:lnTo>
                  <a:lnTo>
                    <a:pt x="4875" y="196534"/>
                  </a:lnTo>
                  <a:lnTo>
                    <a:pt x="0" y="246125"/>
                  </a:lnTo>
                  <a:lnTo>
                    <a:pt x="4875" y="295717"/>
                  </a:lnTo>
                  <a:lnTo>
                    <a:pt x="18859" y="341911"/>
                  </a:lnTo>
                  <a:lnTo>
                    <a:pt x="40987" y="383719"/>
                  </a:lnTo>
                  <a:lnTo>
                    <a:pt x="70294" y="420147"/>
                  </a:lnTo>
                  <a:lnTo>
                    <a:pt x="105816" y="450206"/>
                  </a:lnTo>
                  <a:lnTo>
                    <a:pt x="146589" y="472904"/>
                  </a:lnTo>
                  <a:lnTo>
                    <a:pt x="191648" y="487249"/>
                  </a:lnTo>
                  <a:lnTo>
                    <a:pt x="240030" y="492251"/>
                  </a:lnTo>
                  <a:lnTo>
                    <a:pt x="288411" y="487249"/>
                  </a:lnTo>
                  <a:lnTo>
                    <a:pt x="333470" y="472904"/>
                  </a:lnTo>
                  <a:lnTo>
                    <a:pt x="374243" y="450206"/>
                  </a:lnTo>
                  <a:lnTo>
                    <a:pt x="409765" y="420147"/>
                  </a:lnTo>
                  <a:lnTo>
                    <a:pt x="439072" y="383719"/>
                  </a:lnTo>
                  <a:lnTo>
                    <a:pt x="461200" y="341911"/>
                  </a:lnTo>
                  <a:lnTo>
                    <a:pt x="475184" y="295717"/>
                  </a:lnTo>
                  <a:lnTo>
                    <a:pt x="480060" y="246125"/>
                  </a:lnTo>
                  <a:lnTo>
                    <a:pt x="475184" y="196534"/>
                  </a:lnTo>
                  <a:lnTo>
                    <a:pt x="461200" y="150340"/>
                  </a:lnTo>
                  <a:lnTo>
                    <a:pt x="439072" y="108532"/>
                  </a:lnTo>
                  <a:lnTo>
                    <a:pt x="409765" y="72104"/>
                  </a:lnTo>
                  <a:lnTo>
                    <a:pt x="374243" y="42045"/>
                  </a:lnTo>
                  <a:lnTo>
                    <a:pt x="333470" y="19347"/>
                  </a:lnTo>
                  <a:lnTo>
                    <a:pt x="288411" y="5002"/>
                  </a:lnTo>
                  <a:lnTo>
                    <a:pt x="24003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6" name="object 16"/>
            <p:cNvSpPr/>
            <p:nvPr/>
          </p:nvSpPr>
          <p:spPr>
            <a:xfrm>
              <a:off x="1645920" y="3697224"/>
              <a:ext cx="480059" cy="492759"/>
            </a:xfrm>
            <a:custGeom>
              <a:avLst/>
              <a:gdLst/>
              <a:ahLst/>
              <a:cxnLst/>
              <a:rect l="l" t="t" r="r" b="b"/>
              <a:pathLst>
                <a:path w="480060" h="492760">
                  <a:moveTo>
                    <a:pt x="0" y="246125"/>
                  </a:moveTo>
                  <a:lnTo>
                    <a:pt x="4875" y="196534"/>
                  </a:lnTo>
                  <a:lnTo>
                    <a:pt x="18859" y="150340"/>
                  </a:lnTo>
                  <a:lnTo>
                    <a:pt x="40987" y="108532"/>
                  </a:lnTo>
                  <a:lnTo>
                    <a:pt x="70294" y="72104"/>
                  </a:lnTo>
                  <a:lnTo>
                    <a:pt x="105816" y="42045"/>
                  </a:lnTo>
                  <a:lnTo>
                    <a:pt x="146589" y="19347"/>
                  </a:lnTo>
                  <a:lnTo>
                    <a:pt x="191648" y="5002"/>
                  </a:lnTo>
                  <a:lnTo>
                    <a:pt x="240030" y="0"/>
                  </a:lnTo>
                  <a:lnTo>
                    <a:pt x="288411" y="5002"/>
                  </a:lnTo>
                  <a:lnTo>
                    <a:pt x="333470" y="19347"/>
                  </a:lnTo>
                  <a:lnTo>
                    <a:pt x="374243" y="42045"/>
                  </a:lnTo>
                  <a:lnTo>
                    <a:pt x="409765" y="72104"/>
                  </a:lnTo>
                  <a:lnTo>
                    <a:pt x="439072" y="108532"/>
                  </a:lnTo>
                  <a:lnTo>
                    <a:pt x="461200" y="150340"/>
                  </a:lnTo>
                  <a:lnTo>
                    <a:pt x="475184" y="196534"/>
                  </a:lnTo>
                  <a:lnTo>
                    <a:pt x="480060" y="246125"/>
                  </a:lnTo>
                  <a:lnTo>
                    <a:pt x="475184" y="295717"/>
                  </a:lnTo>
                  <a:lnTo>
                    <a:pt x="461200" y="341911"/>
                  </a:lnTo>
                  <a:lnTo>
                    <a:pt x="439072" y="383719"/>
                  </a:lnTo>
                  <a:lnTo>
                    <a:pt x="409765" y="420147"/>
                  </a:lnTo>
                  <a:lnTo>
                    <a:pt x="374243" y="450206"/>
                  </a:lnTo>
                  <a:lnTo>
                    <a:pt x="333470" y="472904"/>
                  </a:lnTo>
                  <a:lnTo>
                    <a:pt x="288411" y="487249"/>
                  </a:lnTo>
                  <a:lnTo>
                    <a:pt x="240030" y="492251"/>
                  </a:lnTo>
                  <a:lnTo>
                    <a:pt x="191648" y="487249"/>
                  </a:lnTo>
                  <a:lnTo>
                    <a:pt x="146589" y="472904"/>
                  </a:lnTo>
                  <a:lnTo>
                    <a:pt x="105816" y="450206"/>
                  </a:lnTo>
                  <a:lnTo>
                    <a:pt x="70294" y="420147"/>
                  </a:lnTo>
                  <a:lnTo>
                    <a:pt x="40987" y="383719"/>
                  </a:lnTo>
                  <a:lnTo>
                    <a:pt x="18859" y="341911"/>
                  </a:lnTo>
                  <a:lnTo>
                    <a:pt x="4875" y="295717"/>
                  </a:lnTo>
                  <a:lnTo>
                    <a:pt x="0" y="246125"/>
                  </a:lnTo>
                  <a:close/>
                </a:path>
              </a:pathLst>
            </a:custGeom>
            <a:ln w="60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3351403" y="3818890"/>
            <a:ext cx="11493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dirty="0">
                <a:solidFill>
                  <a:prstClr val="black"/>
                </a:solidFill>
                <a:latin typeface="Times New Roman"/>
                <a:cs typeface="Times New Roman"/>
              </a:rPr>
              <a:t>1</a:t>
            </a:r>
            <a:endParaRPr sz="14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3982021" y="1580261"/>
            <a:ext cx="1003300" cy="1332230"/>
            <a:chOff x="2458021" y="1580261"/>
            <a:chExt cx="1003300" cy="1332230"/>
          </a:xfrm>
        </p:grpSpPr>
        <p:sp>
          <p:nvSpPr>
            <p:cNvPr id="19" name="object 19"/>
            <p:cNvSpPr/>
            <p:nvPr/>
          </p:nvSpPr>
          <p:spPr>
            <a:xfrm>
              <a:off x="2462783" y="2077212"/>
              <a:ext cx="753745" cy="432434"/>
            </a:xfrm>
            <a:custGeom>
              <a:avLst/>
              <a:gdLst/>
              <a:ahLst/>
              <a:cxnLst/>
              <a:rect l="l" t="t" r="r" b="b"/>
              <a:pathLst>
                <a:path w="753744" h="432435">
                  <a:moveTo>
                    <a:pt x="0" y="431926"/>
                  </a:moveTo>
                  <a:lnTo>
                    <a:pt x="323215" y="0"/>
                  </a:lnTo>
                </a:path>
                <a:path w="753744" h="432435">
                  <a:moveTo>
                    <a:pt x="753491" y="365760"/>
                  </a:moveTo>
                  <a:lnTo>
                    <a:pt x="323088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0" name="object 20"/>
            <p:cNvSpPr/>
            <p:nvPr/>
          </p:nvSpPr>
          <p:spPr>
            <a:xfrm>
              <a:off x="2976371" y="2415539"/>
              <a:ext cx="481965" cy="494030"/>
            </a:xfrm>
            <a:custGeom>
              <a:avLst/>
              <a:gdLst/>
              <a:ahLst/>
              <a:cxnLst/>
              <a:rect l="l" t="t" r="r" b="b"/>
              <a:pathLst>
                <a:path w="481964" h="494030">
                  <a:moveTo>
                    <a:pt x="240791" y="0"/>
                  </a:moveTo>
                  <a:lnTo>
                    <a:pt x="192268" y="5014"/>
                  </a:lnTo>
                  <a:lnTo>
                    <a:pt x="147071" y="19395"/>
                  </a:lnTo>
                  <a:lnTo>
                    <a:pt x="106170" y="42152"/>
                  </a:lnTo>
                  <a:lnTo>
                    <a:pt x="70532" y="72294"/>
                  </a:lnTo>
                  <a:lnTo>
                    <a:pt x="41127" y="108830"/>
                  </a:lnTo>
                  <a:lnTo>
                    <a:pt x="18924" y="150768"/>
                  </a:lnTo>
                  <a:lnTo>
                    <a:pt x="4892" y="197118"/>
                  </a:lnTo>
                  <a:lnTo>
                    <a:pt x="0" y="246887"/>
                  </a:lnTo>
                  <a:lnTo>
                    <a:pt x="4892" y="296657"/>
                  </a:lnTo>
                  <a:lnTo>
                    <a:pt x="18924" y="343007"/>
                  </a:lnTo>
                  <a:lnTo>
                    <a:pt x="41127" y="384945"/>
                  </a:lnTo>
                  <a:lnTo>
                    <a:pt x="70532" y="421481"/>
                  </a:lnTo>
                  <a:lnTo>
                    <a:pt x="106170" y="451623"/>
                  </a:lnTo>
                  <a:lnTo>
                    <a:pt x="147071" y="474380"/>
                  </a:lnTo>
                  <a:lnTo>
                    <a:pt x="192268" y="488761"/>
                  </a:lnTo>
                  <a:lnTo>
                    <a:pt x="240791" y="493775"/>
                  </a:lnTo>
                  <a:lnTo>
                    <a:pt x="289315" y="488761"/>
                  </a:lnTo>
                  <a:lnTo>
                    <a:pt x="334512" y="474380"/>
                  </a:lnTo>
                  <a:lnTo>
                    <a:pt x="375413" y="451623"/>
                  </a:lnTo>
                  <a:lnTo>
                    <a:pt x="411051" y="421481"/>
                  </a:lnTo>
                  <a:lnTo>
                    <a:pt x="440456" y="384945"/>
                  </a:lnTo>
                  <a:lnTo>
                    <a:pt x="462659" y="343007"/>
                  </a:lnTo>
                  <a:lnTo>
                    <a:pt x="476691" y="296657"/>
                  </a:lnTo>
                  <a:lnTo>
                    <a:pt x="481583" y="246887"/>
                  </a:lnTo>
                  <a:lnTo>
                    <a:pt x="476691" y="197118"/>
                  </a:lnTo>
                  <a:lnTo>
                    <a:pt x="462659" y="150768"/>
                  </a:lnTo>
                  <a:lnTo>
                    <a:pt x="440456" y="108830"/>
                  </a:lnTo>
                  <a:lnTo>
                    <a:pt x="411051" y="72294"/>
                  </a:lnTo>
                  <a:lnTo>
                    <a:pt x="375413" y="42152"/>
                  </a:lnTo>
                  <a:lnTo>
                    <a:pt x="334512" y="19395"/>
                  </a:lnTo>
                  <a:lnTo>
                    <a:pt x="289315" y="5014"/>
                  </a:lnTo>
                  <a:lnTo>
                    <a:pt x="24079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2976371" y="2415539"/>
              <a:ext cx="481965" cy="494030"/>
            </a:xfrm>
            <a:custGeom>
              <a:avLst/>
              <a:gdLst/>
              <a:ahLst/>
              <a:cxnLst/>
              <a:rect l="l" t="t" r="r" b="b"/>
              <a:pathLst>
                <a:path w="481964" h="494030">
                  <a:moveTo>
                    <a:pt x="0" y="246887"/>
                  </a:moveTo>
                  <a:lnTo>
                    <a:pt x="4892" y="197118"/>
                  </a:lnTo>
                  <a:lnTo>
                    <a:pt x="18924" y="150768"/>
                  </a:lnTo>
                  <a:lnTo>
                    <a:pt x="41127" y="108830"/>
                  </a:lnTo>
                  <a:lnTo>
                    <a:pt x="70532" y="72294"/>
                  </a:lnTo>
                  <a:lnTo>
                    <a:pt x="106170" y="42152"/>
                  </a:lnTo>
                  <a:lnTo>
                    <a:pt x="147071" y="19395"/>
                  </a:lnTo>
                  <a:lnTo>
                    <a:pt x="192268" y="5014"/>
                  </a:lnTo>
                  <a:lnTo>
                    <a:pt x="240791" y="0"/>
                  </a:lnTo>
                  <a:lnTo>
                    <a:pt x="289315" y="5014"/>
                  </a:lnTo>
                  <a:lnTo>
                    <a:pt x="334512" y="19395"/>
                  </a:lnTo>
                  <a:lnTo>
                    <a:pt x="375413" y="42152"/>
                  </a:lnTo>
                  <a:lnTo>
                    <a:pt x="411051" y="72294"/>
                  </a:lnTo>
                  <a:lnTo>
                    <a:pt x="440456" y="108830"/>
                  </a:lnTo>
                  <a:lnTo>
                    <a:pt x="462659" y="150768"/>
                  </a:lnTo>
                  <a:lnTo>
                    <a:pt x="476691" y="197118"/>
                  </a:lnTo>
                  <a:lnTo>
                    <a:pt x="481583" y="246887"/>
                  </a:lnTo>
                  <a:lnTo>
                    <a:pt x="476691" y="296657"/>
                  </a:lnTo>
                  <a:lnTo>
                    <a:pt x="462659" y="343007"/>
                  </a:lnTo>
                  <a:lnTo>
                    <a:pt x="440456" y="384945"/>
                  </a:lnTo>
                  <a:lnTo>
                    <a:pt x="411051" y="421481"/>
                  </a:lnTo>
                  <a:lnTo>
                    <a:pt x="375413" y="451623"/>
                  </a:lnTo>
                  <a:lnTo>
                    <a:pt x="334512" y="474380"/>
                  </a:lnTo>
                  <a:lnTo>
                    <a:pt x="289315" y="488761"/>
                  </a:lnTo>
                  <a:lnTo>
                    <a:pt x="240791" y="493775"/>
                  </a:lnTo>
                  <a:lnTo>
                    <a:pt x="192268" y="488761"/>
                  </a:lnTo>
                  <a:lnTo>
                    <a:pt x="147071" y="474380"/>
                  </a:lnTo>
                  <a:lnTo>
                    <a:pt x="106170" y="451623"/>
                  </a:lnTo>
                  <a:lnTo>
                    <a:pt x="70532" y="421481"/>
                  </a:lnTo>
                  <a:lnTo>
                    <a:pt x="41127" y="384945"/>
                  </a:lnTo>
                  <a:lnTo>
                    <a:pt x="18924" y="343007"/>
                  </a:lnTo>
                  <a:lnTo>
                    <a:pt x="4892" y="296657"/>
                  </a:lnTo>
                  <a:lnTo>
                    <a:pt x="0" y="246887"/>
                  </a:lnTo>
                  <a:close/>
                </a:path>
              </a:pathLst>
            </a:custGeom>
            <a:ln w="60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2" name="object 22"/>
            <p:cNvSpPr/>
            <p:nvPr/>
          </p:nvSpPr>
          <p:spPr>
            <a:xfrm>
              <a:off x="2546603" y="1583436"/>
              <a:ext cx="480059" cy="494030"/>
            </a:xfrm>
            <a:custGeom>
              <a:avLst/>
              <a:gdLst/>
              <a:ahLst/>
              <a:cxnLst/>
              <a:rect l="l" t="t" r="r" b="b"/>
              <a:pathLst>
                <a:path w="480060" h="494030">
                  <a:moveTo>
                    <a:pt x="240029" y="0"/>
                  </a:moveTo>
                  <a:lnTo>
                    <a:pt x="191648" y="5014"/>
                  </a:lnTo>
                  <a:lnTo>
                    <a:pt x="146589" y="19395"/>
                  </a:lnTo>
                  <a:lnTo>
                    <a:pt x="105816" y="42152"/>
                  </a:lnTo>
                  <a:lnTo>
                    <a:pt x="70294" y="72294"/>
                  </a:lnTo>
                  <a:lnTo>
                    <a:pt x="40987" y="108830"/>
                  </a:lnTo>
                  <a:lnTo>
                    <a:pt x="18859" y="150768"/>
                  </a:lnTo>
                  <a:lnTo>
                    <a:pt x="4875" y="197118"/>
                  </a:lnTo>
                  <a:lnTo>
                    <a:pt x="0" y="246887"/>
                  </a:lnTo>
                  <a:lnTo>
                    <a:pt x="4875" y="296657"/>
                  </a:lnTo>
                  <a:lnTo>
                    <a:pt x="18859" y="343007"/>
                  </a:lnTo>
                  <a:lnTo>
                    <a:pt x="40987" y="384945"/>
                  </a:lnTo>
                  <a:lnTo>
                    <a:pt x="70294" y="421481"/>
                  </a:lnTo>
                  <a:lnTo>
                    <a:pt x="105816" y="451623"/>
                  </a:lnTo>
                  <a:lnTo>
                    <a:pt x="146589" y="474380"/>
                  </a:lnTo>
                  <a:lnTo>
                    <a:pt x="191648" y="488761"/>
                  </a:lnTo>
                  <a:lnTo>
                    <a:pt x="240029" y="493775"/>
                  </a:lnTo>
                  <a:lnTo>
                    <a:pt x="288411" y="488761"/>
                  </a:lnTo>
                  <a:lnTo>
                    <a:pt x="333470" y="474380"/>
                  </a:lnTo>
                  <a:lnTo>
                    <a:pt x="374243" y="451623"/>
                  </a:lnTo>
                  <a:lnTo>
                    <a:pt x="409765" y="421481"/>
                  </a:lnTo>
                  <a:lnTo>
                    <a:pt x="439072" y="384945"/>
                  </a:lnTo>
                  <a:lnTo>
                    <a:pt x="461200" y="343007"/>
                  </a:lnTo>
                  <a:lnTo>
                    <a:pt x="475184" y="296657"/>
                  </a:lnTo>
                  <a:lnTo>
                    <a:pt x="480059" y="246887"/>
                  </a:lnTo>
                  <a:lnTo>
                    <a:pt x="475184" y="197118"/>
                  </a:lnTo>
                  <a:lnTo>
                    <a:pt x="461200" y="150768"/>
                  </a:lnTo>
                  <a:lnTo>
                    <a:pt x="439072" y="108830"/>
                  </a:lnTo>
                  <a:lnTo>
                    <a:pt x="409765" y="72294"/>
                  </a:lnTo>
                  <a:lnTo>
                    <a:pt x="374243" y="42152"/>
                  </a:lnTo>
                  <a:lnTo>
                    <a:pt x="333470" y="19395"/>
                  </a:lnTo>
                  <a:lnTo>
                    <a:pt x="288411" y="5014"/>
                  </a:lnTo>
                  <a:lnTo>
                    <a:pt x="24002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3" name="object 23"/>
            <p:cNvSpPr/>
            <p:nvPr/>
          </p:nvSpPr>
          <p:spPr>
            <a:xfrm>
              <a:off x="2546603" y="1583436"/>
              <a:ext cx="480059" cy="494030"/>
            </a:xfrm>
            <a:custGeom>
              <a:avLst/>
              <a:gdLst/>
              <a:ahLst/>
              <a:cxnLst/>
              <a:rect l="l" t="t" r="r" b="b"/>
              <a:pathLst>
                <a:path w="480060" h="494030">
                  <a:moveTo>
                    <a:pt x="0" y="246887"/>
                  </a:moveTo>
                  <a:lnTo>
                    <a:pt x="4875" y="197118"/>
                  </a:lnTo>
                  <a:lnTo>
                    <a:pt x="18859" y="150768"/>
                  </a:lnTo>
                  <a:lnTo>
                    <a:pt x="40987" y="108830"/>
                  </a:lnTo>
                  <a:lnTo>
                    <a:pt x="70294" y="72294"/>
                  </a:lnTo>
                  <a:lnTo>
                    <a:pt x="105816" y="42152"/>
                  </a:lnTo>
                  <a:lnTo>
                    <a:pt x="146589" y="19395"/>
                  </a:lnTo>
                  <a:lnTo>
                    <a:pt x="191648" y="5014"/>
                  </a:lnTo>
                  <a:lnTo>
                    <a:pt x="240029" y="0"/>
                  </a:lnTo>
                  <a:lnTo>
                    <a:pt x="288411" y="5014"/>
                  </a:lnTo>
                  <a:lnTo>
                    <a:pt x="333470" y="19395"/>
                  </a:lnTo>
                  <a:lnTo>
                    <a:pt x="374243" y="42152"/>
                  </a:lnTo>
                  <a:lnTo>
                    <a:pt x="409765" y="72294"/>
                  </a:lnTo>
                  <a:lnTo>
                    <a:pt x="439072" y="108830"/>
                  </a:lnTo>
                  <a:lnTo>
                    <a:pt x="461200" y="150768"/>
                  </a:lnTo>
                  <a:lnTo>
                    <a:pt x="475184" y="197118"/>
                  </a:lnTo>
                  <a:lnTo>
                    <a:pt x="480059" y="246887"/>
                  </a:lnTo>
                  <a:lnTo>
                    <a:pt x="475184" y="296657"/>
                  </a:lnTo>
                  <a:lnTo>
                    <a:pt x="461200" y="343007"/>
                  </a:lnTo>
                  <a:lnTo>
                    <a:pt x="439072" y="384945"/>
                  </a:lnTo>
                  <a:lnTo>
                    <a:pt x="409765" y="421481"/>
                  </a:lnTo>
                  <a:lnTo>
                    <a:pt x="374243" y="451623"/>
                  </a:lnTo>
                  <a:lnTo>
                    <a:pt x="333470" y="474380"/>
                  </a:lnTo>
                  <a:lnTo>
                    <a:pt x="288411" y="488761"/>
                  </a:lnTo>
                  <a:lnTo>
                    <a:pt x="240029" y="493775"/>
                  </a:lnTo>
                  <a:lnTo>
                    <a:pt x="191648" y="488761"/>
                  </a:lnTo>
                  <a:lnTo>
                    <a:pt x="146589" y="474380"/>
                  </a:lnTo>
                  <a:lnTo>
                    <a:pt x="105816" y="451623"/>
                  </a:lnTo>
                  <a:lnTo>
                    <a:pt x="70294" y="421481"/>
                  </a:lnTo>
                  <a:lnTo>
                    <a:pt x="40987" y="384945"/>
                  </a:lnTo>
                  <a:lnTo>
                    <a:pt x="18859" y="343007"/>
                  </a:lnTo>
                  <a:lnTo>
                    <a:pt x="4875" y="296657"/>
                  </a:lnTo>
                  <a:lnTo>
                    <a:pt x="0" y="246887"/>
                  </a:lnTo>
                  <a:close/>
                </a:path>
              </a:pathLst>
            </a:custGeom>
            <a:ln w="60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3279394" y="3077083"/>
            <a:ext cx="36830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b="1" dirty="0">
                <a:solidFill>
                  <a:prstClr val="black"/>
                </a:solidFill>
                <a:latin typeface="Times New Roman"/>
                <a:cs typeface="Times New Roman"/>
              </a:rPr>
              <a:t>.1004</a:t>
            </a:r>
            <a:endParaRPr sz="12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736594" y="3229483"/>
            <a:ext cx="36830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b="1" dirty="0">
                <a:solidFill>
                  <a:prstClr val="black"/>
                </a:solidFill>
                <a:latin typeface="Times New Roman"/>
                <a:cs typeface="Times New Roman"/>
              </a:rPr>
              <a:t>.1004</a:t>
            </a:r>
            <a:endParaRPr sz="12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4427347" y="2848483"/>
            <a:ext cx="13970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dirty="0">
                <a:solidFill>
                  <a:prstClr val="black"/>
                </a:solidFill>
                <a:latin typeface="Times New Roman"/>
                <a:cs typeface="Times New Roman"/>
              </a:rPr>
              <a:t>.1</a:t>
            </a:r>
            <a:endParaRPr sz="12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4560823" y="3035934"/>
            <a:ext cx="13970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dirty="0">
                <a:solidFill>
                  <a:prstClr val="black"/>
                </a:solidFill>
                <a:latin typeface="Times New Roman"/>
                <a:cs typeface="Times New Roman"/>
              </a:rPr>
              <a:t>.1</a:t>
            </a:r>
            <a:endParaRPr sz="12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4117594" y="2238883"/>
            <a:ext cx="36830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b="1" dirty="0">
                <a:solidFill>
                  <a:prstClr val="black"/>
                </a:solidFill>
                <a:latin typeface="Times New Roman"/>
                <a:cs typeface="Times New Roman"/>
              </a:rPr>
              <a:t>.1095</a:t>
            </a:r>
            <a:endParaRPr sz="12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4829302" y="2938398"/>
            <a:ext cx="13970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dirty="0">
                <a:solidFill>
                  <a:prstClr val="black"/>
                </a:solidFill>
                <a:latin typeface="Times New Roman"/>
                <a:cs typeface="Times New Roman"/>
              </a:rPr>
              <a:t>.1</a:t>
            </a:r>
            <a:endParaRPr sz="12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2816226" y="2435225"/>
            <a:ext cx="488315" cy="500380"/>
            <a:chOff x="1292225" y="2435225"/>
            <a:chExt cx="488315" cy="500380"/>
          </a:xfrm>
        </p:grpSpPr>
        <p:sp>
          <p:nvSpPr>
            <p:cNvPr id="31" name="object 31"/>
            <p:cNvSpPr/>
            <p:nvPr/>
          </p:nvSpPr>
          <p:spPr>
            <a:xfrm>
              <a:off x="1295400" y="2438400"/>
              <a:ext cx="481965" cy="494030"/>
            </a:xfrm>
            <a:custGeom>
              <a:avLst/>
              <a:gdLst/>
              <a:ahLst/>
              <a:cxnLst/>
              <a:rect l="l" t="t" r="r" b="b"/>
              <a:pathLst>
                <a:path w="481964" h="494030">
                  <a:moveTo>
                    <a:pt x="240791" y="0"/>
                  </a:moveTo>
                  <a:lnTo>
                    <a:pt x="192268" y="5014"/>
                  </a:lnTo>
                  <a:lnTo>
                    <a:pt x="147071" y="19395"/>
                  </a:lnTo>
                  <a:lnTo>
                    <a:pt x="106170" y="42152"/>
                  </a:lnTo>
                  <a:lnTo>
                    <a:pt x="70532" y="72294"/>
                  </a:lnTo>
                  <a:lnTo>
                    <a:pt x="41127" y="108830"/>
                  </a:lnTo>
                  <a:lnTo>
                    <a:pt x="18924" y="150768"/>
                  </a:lnTo>
                  <a:lnTo>
                    <a:pt x="4892" y="197118"/>
                  </a:lnTo>
                  <a:lnTo>
                    <a:pt x="0" y="246887"/>
                  </a:lnTo>
                  <a:lnTo>
                    <a:pt x="4892" y="296657"/>
                  </a:lnTo>
                  <a:lnTo>
                    <a:pt x="18924" y="343007"/>
                  </a:lnTo>
                  <a:lnTo>
                    <a:pt x="41127" y="384945"/>
                  </a:lnTo>
                  <a:lnTo>
                    <a:pt x="70532" y="421481"/>
                  </a:lnTo>
                  <a:lnTo>
                    <a:pt x="106170" y="451623"/>
                  </a:lnTo>
                  <a:lnTo>
                    <a:pt x="147071" y="474380"/>
                  </a:lnTo>
                  <a:lnTo>
                    <a:pt x="192268" y="488761"/>
                  </a:lnTo>
                  <a:lnTo>
                    <a:pt x="240791" y="493775"/>
                  </a:lnTo>
                  <a:lnTo>
                    <a:pt x="289315" y="488761"/>
                  </a:lnTo>
                  <a:lnTo>
                    <a:pt x="334512" y="474380"/>
                  </a:lnTo>
                  <a:lnTo>
                    <a:pt x="375413" y="451623"/>
                  </a:lnTo>
                  <a:lnTo>
                    <a:pt x="411051" y="421481"/>
                  </a:lnTo>
                  <a:lnTo>
                    <a:pt x="440456" y="384945"/>
                  </a:lnTo>
                  <a:lnTo>
                    <a:pt x="462659" y="343007"/>
                  </a:lnTo>
                  <a:lnTo>
                    <a:pt x="476691" y="296657"/>
                  </a:lnTo>
                  <a:lnTo>
                    <a:pt x="481583" y="246887"/>
                  </a:lnTo>
                  <a:lnTo>
                    <a:pt x="476691" y="197118"/>
                  </a:lnTo>
                  <a:lnTo>
                    <a:pt x="462659" y="150768"/>
                  </a:lnTo>
                  <a:lnTo>
                    <a:pt x="440456" y="108830"/>
                  </a:lnTo>
                  <a:lnTo>
                    <a:pt x="411051" y="72294"/>
                  </a:lnTo>
                  <a:lnTo>
                    <a:pt x="375413" y="42152"/>
                  </a:lnTo>
                  <a:lnTo>
                    <a:pt x="334512" y="19395"/>
                  </a:lnTo>
                  <a:lnTo>
                    <a:pt x="289315" y="5014"/>
                  </a:lnTo>
                  <a:lnTo>
                    <a:pt x="24079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2" name="object 32"/>
            <p:cNvSpPr/>
            <p:nvPr/>
          </p:nvSpPr>
          <p:spPr>
            <a:xfrm>
              <a:off x="1295400" y="2438400"/>
              <a:ext cx="481965" cy="494030"/>
            </a:xfrm>
            <a:custGeom>
              <a:avLst/>
              <a:gdLst/>
              <a:ahLst/>
              <a:cxnLst/>
              <a:rect l="l" t="t" r="r" b="b"/>
              <a:pathLst>
                <a:path w="481964" h="494030">
                  <a:moveTo>
                    <a:pt x="0" y="246887"/>
                  </a:moveTo>
                  <a:lnTo>
                    <a:pt x="4892" y="197118"/>
                  </a:lnTo>
                  <a:lnTo>
                    <a:pt x="18924" y="150768"/>
                  </a:lnTo>
                  <a:lnTo>
                    <a:pt x="41127" y="108830"/>
                  </a:lnTo>
                  <a:lnTo>
                    <a:pt x="70532" y="72294"/>
                  </a:lnTo>
                  <a:lnTo>
                    <a:pt x="106170" y="42152"/>
                  </a:lnTo>
                  <a:lnTo>
                    <a:pt x="147071" y="19395"/>
                  </a:lnTo>
                  <a:lnTo>
                    <a:pt x="192268" y="5014"/>
                  </a:lnTo>
                  <a:lnTo>
                    <a:pt x="240791" y="0"/>
                  </a:lnTo>
                  <a:lnTo>
                    <a:pt x="289315" y="5014"/>
                  </a:lnTo>
                  <a:lnTo>
                    <a:pt x="334512" y="19395"/>
                  </a:lnTo>
                  <a:lnTo>
                    <a:pt x="375413" y="42152"/>
                  </a:lnTo>
                  <a:lnTo>
                    <a:pt x="411051" y="72294"/>
                  </a:lnTo>
                  <a:lnTo>
                    <a:pt x="440456" y="108830"/>
                  </a:lnTo>
                  <a:lnTo>
                    <a:pt x="462659" y="150768"/>
                  </a:lnTo>
                  <a:lnTo>
                    <a:pt x="476691" y="197118"/>
                  </a:lnTo>
                  <a:lnTo>
                    <a:pt x="481583" y="246887"/>
                  </a:lnTo>
                  <a:lnTo>
                    <a:pt x="476691" y="296657"/>
                  </a:lnTo>
                  <a:lnTo>
                    <a:pt x="462659" y="343007"/>
                  </a:lnTo>
                  <a:lnTo>
                    <a:pt x="440456" y="384945"/>
                  </a:lnTo>
                  <a:lnTo>
                    <a:pt x="411051" y="421481"/>
                  </a:lnTo>
                  <a:lnTo>
                    <a:pt x="375413" y="451623"/>
                  </a:lnTo>
                  <a:lnTo>
                    <a:pt x="334512" y="474380"/>
                  </a:lnTo>
                  <a:lnTo>
                    <a:pt x="289315" y="488761"/>
                  </a:lnTo>
                  <a:lnTo>
                    <a:pt x="240791" y="493775"/>
                  </a:lnTo>
                  <a:lnTo>
                    <a:pt x="192268" y="488761"/>
                  </a:lnTo>
                  <a:lnTo>
                    <a:pt x="147071" y="474380"/>
                  </a:lnTo>
                  <a:lnTo>
                    <a:pt x="106170" y="451623"/>
                  </a:lnTo>
                  <a:lnTo>
                    <a:pt x="70532" y="421481"/>
                  </a:lnTo>
                  <a:lnTo>
                    <a:pt x="41127" y="384945"/>
                  </a:lnTo>
                  <a:lnTo>
                    <a:pt x="18924" y="343007"/>
                  </a:lnTo>
                  <a:lnTo>
                    <a:pt x="4892" y="296657"/>
                  </a:lnTo>
                  <a:lnTo>
                    <a:pt x="0" y="246887"/>
                  </a:lnTo>
                  <a:close/>
                </a:path>
              </a:pathLst>
            </a:custGeom>
            <a:ln w="60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3001518" y="2560067"/>
            <a:ext cx="114935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400" dirty="0">
                <a:solidFill>
                  <a:prstClr val="black"/>
                </a:solidFill>
                <a:latin typeface="Times New Roman"/>
                <a:cs typeface="Times New Roman"/>
              </a:rPr>
              <a:t>1</a:t>
            </a:r>
            <a:endParaRPr sz="14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3229355" y="2077212"/>
            <a:ext cx="1080770" cy="433705"/>
          </a:xfrm>
          <a:custGeom>
            <a:avLst/>
            <a:gdLst/>
            <a:ahLst/>
            <a:cxnLst/>
            <a:rect l="l" t="t" r="r" b="b"/>
            <a:pathLst>
              <a:path w="1080770" h="433705">
                <a:moveTo>
                  <a:pt x="0" y="433704"/>
                </a:moveTo>
                <a:lnTo>
                  <a:pt x="108077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3507994" y="2009902"/>
            <a:ext cx="36068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b="1" dirty="0">
                <a:solidFill>
                  <a:prstClr val="black"/>
                </a:solidFill>
                <a:latin typeface="Times New Roman"/>
                <a:cs typeface="Times New Roman"/>
              </a:rPr>
              <a:t>.</a:t>
            </a:r>
            <a:r>
              <a:rPr sz="1200" b="1" spc="-60" dirty="0">
                <a:solidFill>
                  <a:prstClr val="black"/>
                </a:solidFill>
                <a:latin typeface="Times New Roman"/>
                <a:cs typeface="Times New Roman"/>
              </a:rPr>
              <a:t>1</a:t>
            </a:r>
            <a:r>
              <a:rPr sz="1200" b="1" dirty="0">
                <a:solidFill>
                  <a:prstClr val="black"/>
                </a:solidFill>
                <a:latin typeface="Times New Roman"/>
                <a:cs typeface="Times New Roman"/>
              </a:rPr>
              <a:t>172</a:t>
            </a:r>
            <a:endParaRPr sz="12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3965194" y="2848483"/>
            <a:ext cx="13970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b="1" dirty="0">
                <a:solidFill>
                  <a:prstClr val="black"/>
                </a:solidFill>
                <a:latin typeface="Times New Roman"/>
                <a:cs typeface="Times New Roman"/>
              </a:rPr>
              <a:t>.1</a:t>
            </a:r>
            <a:endParaRPr sz="12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4498594" y="2009902"/>
            <a:ext cx="36830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b="1" dirty="0">
                <a:solidFill>
                  <a:prstClr val="black"/>
                </a:solidFill>
                <a:latin typeface="Times New Roman"/>
                <a:cs typeface="Times New Roman"/>
              </a:rPr>
              <a:t>.1095</a:t>
            </a:r>
            <a:endParaRPr sz="12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3708655" y="2542159"/>
            <a:ext cx="248285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400" b="1" dirty="0">
                <a:solidFill>
                  <a:srgbClr val="0000FF"/>
                </a:solidFill>
                <a:latin typeface="Times New Roman"/>
                <a:cs typeface="Times New Roman"/>
              </a:rPr>
              <a:t>.55</a:t>
            </a:r>
            <a:endParaRPr sz="14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4623055" y="2542159"/>
            <a:ext cx="248285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400" b="1" dirty="0">
                <a:solidFill>
                  <a:srgbClr val="0000FF"/>
                </a:solidFill>
                <a:latin typeface="Times New Roman"/>
                <a:cs typeface="Times New Roman"/>
              </a:rPr>
              <a:t>.55</a:t>
            </a:r>
            <a:endParaRPr sz="14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4117595" y="1703578"/>
            <a:ext cx="338455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400" b="1" dirty="0">
                <a:solidFill>
                  <a:srgbClr val="0000FF"/>
                </a:solidFill>
                <a:latin typeface="Times New Roman"/>
                <a:cs typeface="Times New Roman"/>
              </a:rPr>
              <a:t>.5</a:t>
            </a:r>
            <a:r>
              <a:rPr sz="1400" b="1" spc="5" dirty="0">
                <a:solidFill>
                  <a:srgbClr val="0000FF"/>
                </a:solidFill>
                <a:latin typeface="Times New Roman"/>
                <a:cs typeface="Times New Roman"/>
              </a:rPr>
              <a:t>5</a:t>
            </a:r>
            <a:r>
              <a:rPr sz="1400" b="1" dirty="0">
                <a:solidFill>
                  <a:srgbClr val="0000FF"/>
                </a:solidFill>
                <a:latin typeface="Times New Roman"/>
                <a:cs typeface="Times New Roman"/>
              </a:rPr>
              <a:t>2</a:t>
            </a:r>
            <a:endParaRPr sz="14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4803776" y="1398778"/>
            <a:ext cx="758825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400" b="1" spc="-135" dirty="0">
                <a:solidFill>
                  <a:srgbClr val="0000FF"/>
                </a:solidFill>
                <a:latin typeface="Times New Roman"/>
                <a:cs typeface="Times New Roman"/>
              </a:rPr>
              <a:t>T</a:t>
            </a:r>
            <a:r>
              <a:rPr sz="1400" b="1" dirty="0">
                <a:solidFill>
                  <a:srgbClr val="0000FF"/>
                </a:solidFill>
                <a:latin typeface="Times New Roman"/>
                <a:cs typeface="Times New Roman"/>
              </a:rPr>
              <a:t>ar</a:t>
            </a:r>
            <a:r>
              <a:rPr sz="1400" b="1" spc="5" dirty="0">
                <a:solidFill>
                  <a:srgbClr val="0000FF"/>
                </a:solidFill>
                <a:latin typeface="Times New Roman"/>
                <a:cs typeface="Times New Roman"/>
              </a:rPr>
              <a:t>g</a:t>
            </a:r>
            <a:r>
              <a:rPr sz="1400" b="1" dirty="0">
                <a:solidFill>
                  <a:srgbClr val="0000FF"/>
                </a:solidFill>
                <a:latin typeface="Times New Roman"/>
                <a:cs typeface="Times New Roman"/>
              </a:rPr>
              <a:t>et:</a:t>
            </a:r>
            <a:r>
              <a:rPr sz="1400" b="1" spc="-2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1400" b="1" spc="-5" dirty="0">
                <a:solidFill>
                  <a:srgbClr val="008000"/>
                </a:solidFill>
                <a:latin typeface="Times New Roman"/>
                <a:cs typeface="Times New Roman"/>
              </a:rPr>
              <a:t>.9</a:t>
            </a:r>
            <a:endParaRPr sz="14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grpSp>
        <p:nvGrpSpPr>
          <p:cNvPr id="42" name="object 42"/>
          <p:cNvGrpSpPr/>
          <p:nvPr/>
        </p:nvGrpSpPr>
        <p:grpSpPr>
          <a:xfrm>
            <a:off x="5979936" y="1789408"/>
            <a:ext cx="2893045" cy="2473474"/>
            <a:chOff x="4455936" y="1789407"/>
            <a:chExt cx="2893045" cy="2473474"/>
          </a:xfrm>
        </p:grpSpPr>
        <p:pic>
          <p:nvPicPr>
            <p:cNvPr id="43" name="object 4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55936" y="1789407"/>
              <a:ext cx="276414" cy="224258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4810912" y="1795868"/>
              <a:ext cx="293370" cy="160655"/>
            </a:xfrm>
            <a:custGeom>
              <a:avLst/>
              <a:gdLst/>
              <a:ahLst/>
              <a:cxnLst/>
              <a:rect l="l" t="t" r="r" b="b"/>
              <a:pathLst>
                <a:path w="293370" h="160655">
                  <a:moveTo>
                    <a:pt x="102425" y="111061"/>
                  </a:moveTo>
                  <a:lnTo>
                    <a:pt x="0" y="111061"/>
                  </a:lnTo>
                  <a:lnTo>
                    <a:pt x="0" y="126936"/>
                  </a:lnTo>
                  <a:lnTo>
                    <a:pt x="102425" y="126936"/>
                  </a:lnTo>
                  <a:lnTo>
                    <a:pt x="102425" y="111061"/>
                  </a:lnTo>
                  <a:close/>
                </a:path>
                <a:path w="293370" h="160655">
                  <a:moveTo>
                    <a:pt x="102425" y="80784"/>
                  </a:moveTo>
                  <a:lnTo>
                    <a:pt x="0" y="80784"/>
                  </a:lnTo>
                  <a:lnTo>
                    <a:pt x="0" y="96647"/>
                  </a:lnTo>
                  <a:lnTo>
                    <a:pt x="102425" y="96647"/>
                  </a:lnTo>
                  <a:lnTo>
                    <a:pt x="102425" y="80784"/>
                  </a:lnTo>
                  <a:close/>
                </a:path>
                <a:path w="293370" h="160655">
                  <a:moveTo>
                    <a:pt x="189407" y="144246"/>
                  </a:moveTo>
                  <a:lnTo>
                    <a:pt x="188010" y="141363"/>
                  </a:lnTo>
                  <a:lnTo>
                    <a:pt x="185204" y="138468"/>
                  </a:lnTo>
                  <a:lnTo>
                    <a:pt x="179578" y="135585"/>
                  </a:lnTo>
                  <a:lnTo>
                    <a:pt x="172567" y="135585"/>
                  </a:lnTo>
                  <a:lnTo>
                    <a:pt x="169760" y="137033"/>
                  </a:lnTo>
                  <a:lnTo>
                    <a:pt x="165557" y="141363"/>
                  </a:lnTo>
                  <a:lnTo>
                    <a:pt x="164147" y="144246"/>
                  </a:lnTo>
                  <a:lnTo>
                    <a:pt x="164147" y="151460"/>
                  </a:lnTo>
                  <a:lnTo>
                    <a:pt x="165557" y="154343"/>
                  </a:lnTo>
                  <a:lnTo>
                    <a:pt x="169760" y="158661"/>
                  </a:lnTo>
                  <a:lnTo>
                    <a:pt x="172567" y="160108"/>
                  </a:lnTo>
                  <a:lnTo>
                    <a:pt x="176771" y="160108"/>
                  </a:lnTo>
                  <a:lnTo>
                    <a:pt x="179578" y="160108"/>
                  </a:lnTo>
                  <a:lnTo>
                    <a:pt x="185204" y="157226"/>
                  </a:lnTo>
                  <a:lnTo>
                    <a:pt x="188010" y="154343"/>
                  </a:lnTo>
                  <a:lnTo>
                    <a:pt x="189407" y="151460"/>
                  </a:lnTo>
                  <a:lnTo>
                    <a:pt x="189407" y="144246"/>
                  </a:lnTo>
                  <a:close/>
                </a:path>
                <a:path w="293370" h="160655">
                  <a:moveTo>
                    <a:pt x="293217" y="1460"/>
                  </a:moveTo>
                  <a:lnTo>
                    <a:pt x="291820" y="0"/>
                  </a:lnTo>
                  <a:lnTo>
                    <a:pt x="290423" y="2895"/>
                  </a:lnTo>
                  <a:lnTo>
                    <a:pt x="289013" y="4330"/>
                  </a:lnTo>
                  <a:lnTo>
                    <a:pt x="287616" y="4330"/>
                  </a:lnTo>
                  <a:lnTo>
                    <a:pt x="286207" y="5765"/>
                  </a:lnTo>
                  <a:lnTo>
                    <a:pt x="234302" y="5765"/>
                  </a:lnTo>
                  <a:lnTo>
                    <a:pt x="211848" y="59131"/>
                  </a:lnTo>
                  <a:lnTo>
                    <a:pt x="210451" y="60591"/>
                  </a:lnTo>
                  <a:lnTo>
                    <a:pt x="210451" y="63461"/>
                  </a:lnTo>
                  <a:lnTo>
                    <a:pt x="214655" y="63461"/>
                  </a:lnTo>
                  <a:lnTo>
                    <a:pt x="222046" y="63982"/>
                  </a:lnTo>
                  <a:lnTo>
                    <a:pt x="259232" y="78232"/>
                  </a:lnTo>
                  <a:lnTo>
                    <a:pt x="276390" y="112509"/>
                  </a:lnTo>
                  <a:lnTo>
                    <a:pt x="275844" y="120650"/>
                  </a:lnTo>
                  <a:lnTo>
                    <a:pt x="274116" y="127838"/>
                  </a:lnTo>
                  <a:lnTo>
                    <a:pt x="271068" y="134213"/>
                  </a:lnTo>
                  <a:lnTo>
                    <a:pt x="266573" y="139915"/>
                  </a:lnTo>
                  <a:lnTo>
                    <a:pt x="260972" y="148564"/>
                  </a:lnTo>
                  <a:lnTo>
                    <a:pt x="252539" y="151460"/>
                  </a:lnTo>
                  <a:lnTo>
                    <a:pt x="241312" y="151460"/>
                  </a:lnTo>
                  <a:lnTo>
                    <a:pt x="235712" y="150012"/>
                  </a:lnTo>
                  <a:lnTo>
                    <a:pt x="228701" y="144246"/>
                  </a:lnTo>
                  <a:lnTo>
                    <a:pt x="223088" y="139915"/>
                  </a:lnTo>
                  <a:lnTo>
                    <a:pt x="217462" y="137033"/>
                  </a:lnTo>
                  <a:lnTo>
                    <a:pt x="209042" y="137033"/>
                  </a:lnTo>
                  <a:lnTo>
                    <a:pt x="204838" y="141363"/>
                  </a:lnTo>
                  <a:lnTo>
                    <a:pt x="203441" y="144246"/>
                  </a:lnTo>
                  <a:lnTo>
                    <a:pt x="203441" y="151460"/>
                  </a:lnTo>
                  <a:lnTo>
                    <a:pt x="207645" y="155778"/>
                  </a:lnTo>
                  <a:lnTo>
                    <a:pt x="214655" y="158661"/>
                  </a:lnTo>
                  <a:lnTo>
                    <a:pt x="218859" y="160108"/>
                  </a:lnTo>
                  <a:lnTo>
                    <a:pt x="231495" y="160108"/>
                  </a:lnTo>
                  <a:lnTo>
                    <a:pt x="274993" y="144246"/>
                  </a:lnTo>
                  <a:lnTo>
                    <a:pt x="291820" y="102412"/>
                  </a:lnTo>
                  <a:lnTo>
                    <a:pt x="291820" y="95199"/>
                  </a:lnTo>
                  <a:lnTo>
                    <a:pt x="290423" y="87985"/>
                  </a:lnTo>
                  <a:lnTo>
                    <a:pt x="287616" y="82219"/>
                  </a:lnTo>
                  <a:lnTo>
                    <a:pt x="284810" y="75006"/>
                  </a:lnTo>
                  <a:lnTo>
                    <a:pt x="248983" y="48552"/>
                  </a:lnTo>
                  <a:lnTo>
                    <a:pt x="235407" y="45212"/>
                  </a:lnTo>
                  <a:lnTo>
                    <a:pt x="227291" y="43268"/>
                  </a:lnTo>
                  <a:lnTo>
                    <a:pt x="237109" y="24523"/>
                  </a:lnTo>
                  <a:lnTo>
                    <a:pt x="283400" y="24523"/>
                  </a:lnTo>
                  <a:lnTo>
                    <a:pt x="284810" y="23088"/>
                  </a:lnTo>
                  <a:lnTo>
                    <a:pt x="293217" y="14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45" name="object 4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26598" y="1795864"/>
              <a:ext cx="89787" cy="160107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238842" y="1798757"/>
              <a:ext cx="98201" cy="155771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5358097" y="1798757"/>
              <a:ext cx="57785" cy="196215"/>
            </a:xfrm>
            <a:custGeom>
              <a:avLst/>
              <a:gdLst/>
              <a:ahLst/>
              <a:cxnLst/>
              <a:rect l="l" t="t" r="r" b="b"/>
              <a:pathLst>
                <a:path w="57785" h="196214">
                  <a:moveTo>
                    <a:pt x="54710" y="0"/>
                  </a:moveTo>
                  <a:lnTo>
                    <a:pt x="22437" y="28838"/>
                  </a:lnTo>
                  <a:lnTo>
                    <a:pt x="1336" y="79142"/>
                  </a:lnTo>
                  <a:lnTo>
                    <a:pt x="0" y="98076"/>
                  </a:lnTo>
                  <a:lnTo>
                    <a:pt x="1577" y="117255"/>
                  </a:lnTo>
                  <a:lnTo>
                    <a:pt x="14198" y="153450"/>
                  </a:lnTo>
                  <a:lnTo>
                    <a:pt x="40509" y="186422"/>
                  </a:lnTo>
                  <a:lnTo>
                    <a:pt x="54710" y="196158"/>
                  </a:lnTo>
                  <a:lnTo>
                    <a:pt x="57514" y="191831"/>
                  </a:lnTo>
                  <a:lnTo>
                    <a:pt x="45945" y="182952"/>
                  </a:lnTo>
                  <a:lnTo>
                    <a:pt x="36477" y="171638"/>
                  </a:lnTo>
                  <a:lnTo>
                    <a:pt x="21999" y="132513"/>
                  </a:lnTo>
                  <a:lnTo>
                    <a:pt x="19632" y="95192"/>
                  </a:lnTo>
                  <a:lnTo>
                    <a:pt x="20421" y="75949"/>
                  </a:lnTo>
                  <a:lnTo>
                    <a:pt x="32272" y="31732"/>
                  </a:lnTo>
                  <a:lnTo>
                    <a:pt x="57514" y="4330"/>
                  </a:lnTo>
                  <a:lnTo>
                    <a:pt x="5471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48" name="object 4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45080" y="1798757"/>
              <a:ext cx="430726" cy="196158"/>
            </a:xfrm>
            <a:prstGeom prst="rect">
              <a:avLst/>
            </a:prstGeom>
          </p:spPr>
        </p:pic>
        <p:sp>
          <p:nvSpPr>
            <p:cNvPr id="49" name="object 49"/>
            <p:cNvSpPr/>
            <p:nvPr/>
          </p:nvSpPr>
          <p:spPr>
            <a:xfrm>
              <a:off x="5895429" y="1795868"/>
              <a:ext cx="558800" cy="199390"/>
            </a:xfrm>
            <a:custGeom>
              <a:avLst/>
              <a:gdLst/>
              <a:ahLst/>
              <a:cxnLst/>
              <a:rect l="l" t="t" r="r" b="b"/>
              <a:pathLst>
                <a:path w="558800" h="199389">
                  <a:moveTo>
                    <a:pt x="57543" y="7226"/>
                  </a:moveTo>
                  <a:lnTo>
                    <a:pt x="22466" y="31737"/>
                  </a:lnTo>
                  <a:lnTo>
                    <a:pt x="1346" y="82042"/>
                  </a:lnTo>
                  <a:lnTo>
                    <a:pt x="0" y="100977"/>
                  </a:lnTo>
                  <a:lnTo>
                    <a:pt x="1587" y="120154"/>
                  </a:lnTo>
                  <a:lnTo>
                    <a:pt x="14224" y="156349"/>
                  </a:lnTo>
                  <a:lnTo>
                    <a:pt x="41046" y="189318"/>
                  </a:lnTo>
                  <a:lnTo>
                    <a:pt x="54737" y="199059"/>
                  </a:lnTo>
                  <a:lnTo>
                    <a:pt x="57543" y="194729"/>
                  </a:lnTo>
                  <a:lnTo>
                    <a:pt x="46748" y="185851"/>
                  </a:lnTo>
                  <a:lnTo>
                    <a:pt x="37541" y="174536"/>
                  </a:lnTo>
                  <a:lnTo>
                    <a:pt x="22021" y="135407"/>
                  </a:lnTo>
                  <a:lnTo>
                    <a:pt x="19659" y="98082"/>
                  </a:lnTo>
                  <a:lnTo>
                    <a:pt x="20447" y="78841"/>
                  </a:lnTo>
                  <a:lnTo>
                    <a:pt x="32283" y="34632"/>
                  </a:lnTo>
                  <a:lnTo>
                    <a:pt x="49644" y="13931"/>
                  </a:lnTo>
                  <a:lnTo>
                    <a:pt x="57543" y="7226"/>
                  </a:lnTo>
                  <a:close/>
                </a:path>
                <a:path w="558800" h="199389">
                  <a:moveTo>
                    <a:pt x="112242" y="144246"/>
                  </a:moveTo>
                  <a:lnTo>
                    <a:pt x="110845" y="141363"/>
                  </a:lnTo>
                  <a:lnTo>
                    <a:pt x="108038" y="138468"/>
                  </a:lnTo>
                  <a:lnTo>
                    <a:pt x="102438" y="135585"/>
                  </a:lnTo>
                  <a:lnTo>
                    <a:pt x="95415" y="135585"/>
                  </a:lnTo>
                  <a:lnTo>
                    <a:pt x="92621" y="137033"/>
                  </a:lnTo>
                  <a:lnTo>
                    <a:pt x="88404" y="141363"/>
                  </a:lnTo>
                  <a:lnTo>
                    <a:pt x="87007" y="144246"/>
                  </a:lnTo>
                  <a:lnTo>
                    <a:pt x="87007" y="151460"/>
                  </a:lnTo>
                  <a:lnTo>
                    <a:pt x="89814" y="157226"/>
                  </a:lnTo>
                  <a:lnTo>
                    <a:pt x="95415" y="160108"/>
                  </a:lnTo>
                  <a:lnTo>
                    <a:pt x="99631" y="160108"/>
                  </a:lnTo>
                  <a:lnTo>
                    <a:pt x="102438" y="160108"/>
                  </a:lnTo>
                  <a:lnTo>
                    <a:pt x="108038" y="157226"/>
                  </a:lnTo>
                  <a:lnTo>
                    <a:pt x="110845" y="154343"/>
                  </a:lnTo>
                  <a:lnTo>
                    <a:pt x="112242" y="151460"/>
                  </a:lnTo>
                  <a:lnTo>
                    <a:pt x="112242" y="144246"/>
                  </a:lnTo>
                  <a:close/>
                </a:path>
                <a:path w="558800" h="199389">
                  <a:moveTo>
                    <a:pt x="221615" y="65278"/>
                  </a:moveTo>
                  <a:lnTo>
                    <a:pt x="209067" y="23088"/>
                  </a:lnTo>
                  <a:lnTo>
                    <a:pt x="200634" y="13500"/>
                  </a:lnTo>
                  <a:lnTo>
                    <a:pt x="200634" y="62026"/>
                  </a:lnTo>
                  <a:lnTo>
                    <a:pt x="200634" y="69227"/>
                  </a:lnTo>
                  <a:lnTo>
                    <a:pt x="199237" y="73558"/>
                  </a:lnTo>
                  <a:lnTo>
                    <a:pt x="199237" y="82219"/>
                  </a:lnTo>
                  <a:lnTo>
                    <a:pt x="195021" y="86550"/>
                  </a:lnTo>
                  <a:lnTo>
                    <a:pt x="189420" y="89433"/>
                  </a:lnTo>
                  <a:lnTo>
                    <a:pt x="185204" y="92316"/>
                  </a:lnTo>
                  <a:lnTo>
                    <a:pt x="179603" y="93764"/>
                  </a:lnTo>
                  <a:lnTo>
                    <a:pt x="175387" y="93764"/>
                  </a:lnTo>
                  <a:lnTo>
                    <a:pt x="167741" y="92925"/>
                  </a:lnTo>
                  <a:lnTo>
                    <a:pt x="146431" y="57442"/>
                  </a:lnTo>
                  <a:lnTo>
                    <a:pt x="145923" y="49060"/>
                  </a:lnTo>
                  <a:lnTo>
                    <a:pt x="146431" y="39878"/>
                  </a:lnTo>
                  <a:lnTo>
                    <a:pt x="162775" y="10096"/>
                  </a:lnTo>
                  <a:lnTo>
                    <a:pt x="169786" y="10096"/>
                  </a:lnTo>
                  <a:lnTo>
                    <a:pt x="198526" y="41109"/>
                  </a:lnTo>
                  <a:lnTo>
                    <a:pt x="200634" y="62026"/>
                  </a:lnTo>
                  <a:lnTo>
                    <a:pt x="200634" y="13500"/>
                  </a:lnTo>
                  <a:lnTo>
                    <a:pt x="195986" y="10096"/>
                  </a:lnTo>
                  <a:lnTo>
                    <a:pt x="193268" y="8115"/>
                  </a:lnTo>
                  <a:lnTo>
                    <a:pt x="183019" y="4229"/>
                  </a:lnTo>
                  <a:lnTo>
                    <a:pt x="171183" y="2895"/>
                  </a:lnTo>
                  <a:lnTo>
                    <a:pt x="161988" y="3949"/>
                  </a:lnTo>
                  <a:lnTo>
                    <a:pt x="129451" y="36068"/>
                  </a:lnTo>
                  <a:lnTo>
                    <a:pt x="126288" y="57696"/>
                  </a:lnTo>
                  <a:lnTo>
                    <a:pt x="126834" y="67144"/>
                  </a:lnTo>
                  <a:lnTo>
                    <a:pt x="148729" y="100609"/>
                  </a:lnTo>
                  <a:lnTo>
                    <a:pt x="165569" y="103860"/>
                  </a:lnTo>
                  <a:lnTo>
                    <a:pt x="172593" y="103860"/>
                  </a:lnTo>
                  <a:lnTo>
                    <a:pt x="176796" y="102412"/>
                  </a:lnTo>
                  <a:lnTo>
                    <a:pt x="183807" y="100977"/>
                  </a:lnTo>
                  <a:lnTo>
                    <a:pt x="189420" y="98082"/>
                  </a:lnTo>
                  <a:lnTo>
                    <a:pt x="195021" y="93764"/>
                  </a:lnTo>
                  <a:lnTo>
                    <a:pt x="199237" y="90881"/>
                  </a:lnTo>
                  <a:lnTo>
                    <a:pt x="182054" y="128016"/>
                  </a:lnTo>
                  <a:lnTo>
                    <a:pt x="171183" y="139915"/>
                  </a:lnTo>
                  <a:lnTo>
                    <a:pt x="166979" y="145681"/>
                  </a:lnTo>
                  <a:lnTo>
                    <a:pt x="158546" y="150012"/>
                  </a:lnTo>
                  <a:lnTo>
                    <a:pt x="150126" y="152895"/>
                  </a:lnTo>
                  <a:lnTo>
                    <a:pt x="144526" y="155778"/>
                  </a:lnTo>
                  <a:lnTo>
                    <a:pt x="138912" y="157226"/>
                  </a:lnTo>
                  <a:lnTo>
                    <a:pt x="131902" y="158661"/>
                  </a:lnTo>
                  <a:lnTo>
                    <a:pt x="131902" y="162991"/>
                  </a:lnTo>
                  <a:lnTo>
                    <a:pt x="172783" y="152577"/>
                  </a:lnTo>
                  <a:lnTo>
                    <a:pt x="203060" y="125920"/>
                  </a:lnTo>
                  <a:lnTo>
                    <a:pt x="219024" y="90881"/>
                  </a:lnTo>
                  <a:lnTo>
                    <a:pt x="221589" y="69227"/>
                  </a:lnTo>
                  <a:lnTo>
                    <a:pt x="221615" y="65278"/>
                  </a:lnTo>
                  <a:close/>
                </a:path>
                <a:path w="558800" h="199389">
                  <a:moveTo>
                    <a:pt x="378828" y="96647"/>
                  </a:moveTo>
                  <a:lnTo>
                    <a:pt x="276402" y="96647"/>
                  </a:lnTo>
                  <a:lnTo>
                    <a:pt x="276402" y="111061"/>
                  </a:lnTo>
                  <a:lnTo>
                    <a:pt x="378828" y="111061"/>
                  </a:lnTo>
                  <a:lnTo>
                    <a:pt x="378828" y="96647"/>
                  </a:lnTo>
                  <a:close/>
                </a:path>
                <a:path w="558800" h="199389">
                  <a:moveTo>
                    <a:pt x="454520" y="144246"/>
                  </a:moveTo>
                  <a:lnTo>
                    <a:pt x="453212" y="141363"/>
                  </a:lnTo>
                  <a:lnTo>
                    <a:pt x="450405" y="138468"/>
                  </a:lnTo>
                  <a:lnTo>
                    <a:pt x="444792" y="135585"/>
                  </a:lnTo>
                  <a:lnTo>
                    <a:pt x="437692" y="135585"/>
                  </a:lnTo>
                  <a:lnTo>
                    <a:pt x="434886" y="137033"/>
                  </a:lnTo>
                  <a:lnTo>
                    <a:pt x="433578" y="138468"/>
                  </a:lnTo>
                  <a:lnTo>
                    <a:pt x="430771" y="141363"/>
                  </a:lnTo>
                  <a:lnTo>
                    <a:pt x="429272" y="144246"/>
                  </a:lnTo>
                  <a:lnTo>
                    <a:pt x="429272" y="151460"/>
                  </a:lnTo>
                  <a:lnTo>
                    <a:pt x="430771" y="154343"/>
                  </a:lnTo>
                  <a:lnTo>
                    <a:pt x="433578" y="157226"/>
                  </a:lnTo>
                  <a:lnTo>
                    <a:pt x="434886" y="158661"/>
                  </a:lnTo>
                  <a:lnTo>
                    <a:pt x="437692" y="160108"/>
                  </a:lnTo>
                  <a:lnTo>
                    <a:pt x="441985" y="160108"/>
                  </a:lnTo>
                  <a:lnTo>
                    <a:pt x="444792" y="160108"/>
                  </a:lnTo>
                  <a:lnTo>
                    <a:pt x="450405" y="157226"/>
                  </a:lnTo>
                  <a:lnTo>
                    <a:pt x="453212" y="154343"/>
                  </a:lnTo>
                  <a:lnTo>
                    <a:pt x="454520" y="151460"/>
                  </a:lnTo>
                  <a:lnTo>
                    <a:pt x="454520" y="144246"/>
                  </a:lnTo>
                  <a:close/>
                </a:path>
                <a:path w="558800" h="199389">
                  <a:moveTo>
                    <a:pt x="558469" y="1460"/>
                  </a:moveTo>
                  <a:lnTo>
                    <a:pt x="556983" y="0"/>
                  </a:lnTo>
                  <a:lnTo>
                    <a:pt x="555675" y="2895"/>
                  </a:lnTo>
                  <a:lnTo>
                    <a:pt x="554177" y="4330"/>
                  </a:lnTo>
                  <a:lnTo>
                    <a:pt x="552869" y="4330"/>
                  </a:lnTo>
                  <a:lnTo>
                    <a:pt x="551370" y="5765"/>
                  </a:lnTo>
                  <a:lnTo>
                    <a:pt x="500888" y="5765"/>
                  </a:lnTo>
                  <a:lnTo>
                    <a:pt x="476948" y="59131"/>
                  </a:lnTo>
                  <a:lnTo>
                    <a:pt x="476948" y="60591"/>
                  </a:lnTo>
                  <a:lnTo>
                    <a:pt x="475640" y="60591"/>
                  </a:lnTo>
                  <a:lnTo>
                    <a:pt x="475640" y="63461"/>
                  </a:lnTo>
                  <a:lnTo>
                    <a:pt x="479755" y="63461"/>
                  </a:lnTo>
                  <a:lnTo>
                    <a:pt x="487210" y="63982"/>
                  </a:lnTo>
                  <a:lnTo>
                    <a:pt x="524446" y="78232"/>
                  </a:lnTo>
                  <a:lnTo>
                    <a:pt x="541642" y="112509"/>
                  </a:lnTo>
                  <a:lnTo>
                    <a:pt x="541096" y="120650"/>
                  </a:lnTo>
                  <a:lnTo>
                    <a:pt x="539356" y="127838"/>
                  </a:lnTo>
                  <a:lnTo>
                    <a:pt x="536282" y="134213"/>
                  </a:lnTo>
                  <a:lnTo>
                    <a:pt x="531736" y="139915"/>
                  </a:lnTo>
                  <a:lnTo>
                    <a:pt x="526122" y="148564"/>
                  </a:lnTo>
                  <a:lnTo>
                    <a:pt x="517715" y="151460"/>
                  </a:lnTo>
                  <a:lnTo>
                    <a:pt x="506501" y="151460"/>
                  </a:lnTo>
                  <a:lnTo>
                    <a:pt x="500888" y="150012"/>
                  </a:lnTo>
                  <a:lnTo>
                    <a:pt x="493776" y="144246"/>
                  </a:lnTo>
                  <a:lnTo>
                    <a:pt x="488175" y="139915"/>
                  </a:lnTo>
                  <a:lnTo>
                    <a:pt x="468541" y="144246"/>
                  </a:lnTo>
                  <a:lnTo>
                    <a:pt x="468541" y="151460"/>
                  </a:lnTo>
                  <a:lnTo>
                    <a:pt x="472833" y="155778"/>
                  </a:lnTo>
                  <a:lnTo>
                    <a:pt x="479755" y="158661"/>
                  </a:lnTo>
                  <a:lnTo>
                    <a:pt x="484060" y="160108"/>
                  </a:lnTo>
                  <a:lnTo>
                    <a:pt x="496582" y="160108"/>
                  </a:lnTo>
                  <a:lnTo>
                    <a:pt x="540156" y="144246"/>
                  </a:lnTo>
                  <a:lnTo>
                    <a:pt x="556983" y="102412"/>
                  </a:lnTo>
                  <a:lnTo>
                    <a:pt x="556983" y="95199"/>
                  </a:lnTo>
                  <a:lnTo>
                    <a:pt x="555675" y="87985"/>
                  </a:lnTo>
                  <a:lnTo>
                    <a:pt x="552869" y="82219"/>
                  </a:lnTo>
                  <a:lnTo>
                    <a:pt x="550062" y="75006"/>
                  </a:lnTo>
                  <a:lnTo>
                    <a:pt x="519214" y="50495"/>
                  </a:lnTo>
                  <a:lnTo>
                    <a:pt x="514451" y="48552"/>
                  </a:lnTo>
                  <a:lnTo>
                    <a:pt x="508508" y="46875"/>
                  </a:lnTo>
                  <a:lnTo>
                    <a:pt x="492467" y="43268"/>
                  </a:lnTo>
                  <a:lnTo>
                    <a:pt x="502386" y="24523"/>
                  </a:lnTo>
                  <a:lnTo>
                    <a:pt x="548563" y="24523"/>
                  </a:lnTo>
                  <a:lnTo>
                    <a:pt x="550062" y="23088"/>
                  </a:lnTo>
                  <a:lnTo>
                    <a:pt x="558469" y="14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50" name="object 5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476348" y="1795864"/>
              <a:ext cx="89750" cy="160107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588536" y="1798757"/>
              <a:ext cx="98164" cy="155771"/>
            </a:xfrm>
            <a:prstGeom prst="rect">
              <a:avLst/>
            </a:prstGeom>
          </p:spPr>
        </p:pic>
        <p:sp>
          <p:nvSpPr>
            <p:cNvPr id="52" name="object 52"/>
            <p:cNvSpPr/>
            <p:nvPr/>
          </p:nvSpPr>
          <p:spPr>
            <a:xfrm>
              <a:off x="6706324" y="1798764"/>
              <a:ext cx="417195" cy="196215"/>
            </a:xfrm>
            <a:custGeom>
              <a:avLst/>
              <a:gdLst/>
              <a:ahLst/>
              <a:cxnLst/>
              <a:rect l="l" t="t" r="r" b="b"/>
              <a:pathLst>
                <a:path w="417195" h="196214">
                  <a:moveTo>
                    <a:pt x="57594" y="98082"/>
                  </a:moveTo>
                  <a:lnTo>
                    <a:pt x="45123" y="45948"/>
                  </a:lnTo>
                  <a:lnTo>
                    <a:pt x="19469" y="12433"/>
                  </a:lnTo>
                  <a:lnTo>
                    <a:pt x="2806" y="0"/>
                  </a:lnTo>
                  <a:lnTo>
                    <a:pt x="0" y="4330"/>
                  </a:lnTo>
                  <a:lnTo>
                    <a:pt x="10820" y="12941"/>
                  </a:lnTo>
                  <a:lnTo>
                    <a:pt x="19888" y="23444"/>
                  </a:lnTo>
                  <a:lnTo>
                    <a:pt x="34963" y="59791"/>
                  </a:lnTo>
                  <a:lnTo>
                    <a:pt x="37960" y="100965"/>
                  </a:lnTo>
                  <a:lnTo>
                    <a:pt x="37160" y="120434"/>
                  </a:lnTo>
                  <a:lnTo>
                    <a:pt x="25247" y="165874"/>
                  </a:lnTo>
                  <a:lnTo>
                    <a:pt x="0" y="191833"/>
                  </a:lnTo>
                  <a:lnTo>
                    <a:pt x="2806" y="196164"/>
                  </a:lnTo>
                  <a:lnTo>
                    <a:pt x="36258" y="165150"/>
                  </a:lnTo>
                  <a:lnTo>
                    <a:pt x="53289" y="129806"/>
                  </a:lnTo>
                  <a:lnTo>
                    <a:pt x="57315" y="106476"/>
                  </a:lnTo>
                  <a:lnTo>
                    <a:pt x="57594" y="98082"/>
                  </a:lnTo>
                  <a:close/>
                </a:path>
                <a:path w="417195" h="196214">
                  <a:moveTo>
                    <a:pt x="220268" y="108165"/>
                  </a:moveTo>
                  <a:lnTo>
                    <a:pt x="116497" y="108165"/>
                  </a:lnTo>
                  <a:lnTo>
                    <a:pt x="116497" y="124040"/>
                  </a:lnTo>
                  <a:lnTo>
                    <a:pt x="220268" y="124040"/>
                  </a:lnTo>
                  <a:lnTo>
                    <a:pt x="220268" y="108165"/>
                  </a:lnTo>
                  <a:close/>
                </a:path>
                <a:path w="417195" h="196214">
                  <a:moveTo>
                    <a:pt x="220268" y="77889"/>
                  </a:moveTo>
                  <a:lnTo>
                    <a:pt x="116497" y="77889"/>
                  </a:lnTo>
                  <a:lnTo>
                    <a:pt x="116497" y="93751"/>
                  </a:lnTo>
                  <a:lnTo>
                    <a:pt x="220268" y="93751"/>
                  </a:lnTo>
                  <a:lnTo>
                    <a:pt x="220268" y="77889"/>
                  </a:lnTo>
                  <a:close/>
                </a:path>
                <a:path w="417195" h="196214">
                  <a:moveTo>
                    <a:pt x="305904" y="141351"/>
                  </a:moveTo>
                  <a:lnTo>
                    <a:pt x="304596" y="138468"/>
                  </a:lnTo>
                  <a:lnTo>
                    <a:pt x="303098" y="135572"/>
                  </a:lnTo>
                  <a:lnTo>
                    <a:pt x="297484" y="132689"/>
                  </a:lnTo>
                  <a:lnTo>
                    <a:pt x="290563" y="132689"/>
                  </a:lnTo>
                  <a:lnTo>
                    <a:pt x="284962" y="135572"/>
                  </a:lnTo>
                  <a:lnTo>
                    <a:pt x="282155" y="138468"/>
                  </a:lnTo>
                  <a:lnTo>
                    <a:pt x="282155" y="151447"/>
                  </a:lnTo>
                  <a:lnTo>
                    <a:pt x="284962" y="154330"/>
                  </a:lnTo>
                  <a:lnTo>
                    <a:pt x="290563" y="157213"/>
                  </a:lnTo>
                  <a:lnTo>
                    <a:pt x="293370" y="157213"/>
                  </a:lnTo>
                  <a:lnTo>
                    <a:pt x="297484" y="157213"/>
                  </a:lnTo>
                  <a:lnTo>
                    <a:pt x="303098" y="154330"/>
                  </a:lnTo>
                  <a:lnTo>
                    <a:pt x="304596" y="151447"/>
                  </a:lnTo>
                  <a:lnTo>
                    <a:pt x="305904" y="148564"/>
                  </a:lnTo>
                  <a:lnTo>
                    <a:pt x="305904" y="141351"/>
                  </a:lnTo>
                  <a:close/>
                </a:path>
                <a:path w="417195" h="196214">
                  <a:moveTo>
                    <a:pt x="416775" y="77889"/>
                  </a:moveTo>
                  <a:lnTo>
                    <a:pt x="410235" y="38735"/>
                  </a:lnTo>
                  <a:lnTo>
                    <a:pt x="394322" y="13106"/>
                  </a:lnTo>
                  <a:lnTo>
                    <a:pt x="394322" y="82207"/>
                  </a:lnTo>
                  <a:lnTo>
                    <a:pt x="394042" y="96989"/>
                  </a:lnTo>
                  <a:lnTo>
                    <a:pt x="385013" y="140487"/>
                  </a:lnTo>
                  <a:lnTo>
                    <a:pt x="367601" y="151447"/>
                  </a:lnTo>
                  <a:lnTo>
                    <a:pt x="358114" y="149567"/>
                  </a:lnTo>
                  <a:lnTo>
                    <a:pt x="339204" y="114261"/>
                  </a:lnTo>
                  <a:lnTo>
                    <a:pt x="336842" y="77889"/>
                  </a:lnTo>
                  <a:lnTo>
                    <a:pt x="337032" y="68935"/>
                  </a:lnTo>
                  <a:lnTo>
                    <a:pt x="344944" y="24244"/>
                  </a:lnTo>
                  <a:lnTo>
                    <a:pt x="366293" y="7200"/>
                  </a:lnTo>
                  <a:lnTo>
                    <a:pt x="374916" y="9093"/>
                  </a:lnTo>
                  <a:lnTo>
                    <a:pt x="393153" y="45885"/>
                  </a:lnTo>
                  <a:lnTo>
                    <a:pt x="394322" y="82207"/>
                  </a:lnTo>
                  <a:lnTo>
                    <a:pt x="394322" y="13106"/>
                  </a:lnTo>
                  <a:lnTo>
                    <a:pt x="388518" y="7924"/>
                  </a:lnTo>
                  <a:lnTo>
                    <a:pt x="386981" y="7200"/>
                  </a:lnTo>
                  <a:lnTo>
                    <a:pt x="378142" y="3060"/>
                  </a:lnTo>
                  <a:lnTo>
                    <a:pt x="366293" y="1435"/>
                  </a:lnTo>
                  <a:lnTo>
                    <a:pt x="353377" y="3086"/>
                  </a:lnTo>
                  <a:lnTo>
                    <a:pt x="321094" y="39979"/>
                  </a:lnTo>
                  <a:lnTo>
                    <a:pt x="315861" y="77889"/>
                  </a:lnTo>
                  <a:lnTo>
                    <a:pt x="315874" y="80772"/>
                  </a:lnTo>
                  <a:lnTo>
                    <a:pt x="323469" y="125374"/>
                  </a:lnTo>
                  <a:lnTo>
                    <a:pt x="355422" y="155879"/>
                  </a:lnTo>
                  <a:lnTo>
                    <a:pt x="366293" y="157213"/>
                  </a:lnTo>
                  <a:lnTo>
                    <a:pt x="380720" y="154800"/>
                  </a:lnTo>
                  <a:lnTo>
                    <a:pt x="409676" y="119710"/>
                  </a:lnTo>
                  <a:lnTo>
                    <a:pt x="416280" y="88684"/>
                  </a:lnTo>
                  <a:lnTo>
                    <a:pt x="416775" y="7788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53" name="object 5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144052" y="1798757"/>
              <a:ext cx="87132" cy="157213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252126" y="1797320"/>
              <a:ext cx="96855" cy="158651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462361" y="2264785"/>
              <a:ext cx="252594" cy="228481"/>
            </a:xfrm>
            <a:prstGeom prst="rect">
              <a:avLst/>
            </a:prstGeom>
          </p:spPr>
        </p:pic>
        <p:sp>
          <p:nvSpPr>
            <p:cNvPr id="56" name="object 56"/>
            <p:cNvSpPr/>
            <p:nvPr/>
          </p:nvSpPr>
          <p:spPr>
            <a:xfrm>
              <a:off x="4786554" y="2270734"/>
              <a:ext cx="345440" cy="147320"/>
            </a:xfrm>
            <a:custGeom>
              <a:avLst/>
              <a:gdLst/>
              <a:ahLst/>
              <a:cxnLst/>
              <a:rect l="l" t="t" r="r" b="b"/>
              <a:pathLst>
                <a:path w="345439" h="147319">
                  <a:moveTo>
                    <a:pt x="96354" y="101993"/>
                  </a:moveTo>
                  <a:lnTo>
                    <a:pt x="0" y="101993"/>
                  </a:lnTo>
                  <a:lnTo>
                    <a:pt x="0" y="116573"/>
                  </a:lnTo>
                  <a:lnTo>
                    <a:pt x="96354" y="116573"/>
                  </a:lnTo>
                  <a:lnTo>
                    <a:pt x="96354" y="101993"/>
                  </a:lnTo>
                  <a:close/>
                </a:path>
                <a:path w="345439" h="147319">
                  <a:moveTo>
                    <a:pt x="96354" y="74180"/>
                  </a:moveTo>
                  <a:lnTo>
                    <a:pt x="0" y="74180"/>
                  </a:lnTo>
                  <a:lnTo>
                    <a:pt x="0" y="88747"/>
                  </a:lnTo>
                  <a:lnTo>
                    <a:pt x="96354" y="88747"/>
                  </a:lnTo>
                  <a:lnTo>
                    <a:pt x="96354" y="74180"/>
                  </a:lnTo>
                  <a:close/>
                </a:path>
                <a:path w="345439" h="147319">
                  <a:moveTo>
                    <a:pt x="247383" y="132461"/>
                  </a:moveTo>
                  <a:lnTo>
                    <a:pt x="244779" y="127165"/>
                  </a:lnTo>
                  <a:lnTo>
                    <a:pt x="242176" y="124523"/>
                  </a:lnTo>
                  <a:lnTo>
                    <a:pt x="239572" y="123190"/>
                  </a:lnTo>
                  <a:lnTo>
                    <a:pt x="233070" y="123190"/>
                  </a:lnTo>
                  <a:lnTo>
                    <a:pt x="230441" y="124523"/>
                  </a:lnTo>
                  <a:lnTo>
                    <a:pt x="227838" y="127165"/>
                  </a:lnTo>
                  <a:lnTo>
                    <a:pt x="225247" y="132461"/>
                  </a:lnTo>
                  <a:lnTo>
                    <a:pt x="225247" y="139090"/>
                  </a:lnTo>
                  <a:lnTo>
                    <a:pt x="226542" y="141732"/>
                  </a:lnTo>
                  <a:lnTo>
                    <a:pt x="230441" y="145707"/>
                  </a:lnTo>
                  <a:lnTo>
                    <a:pt x="233070" y="147040"/>
                  </a:lnTo>
                  <a:lnTo>
                    <a:pt x="236969" y="147040"/>
                  </a:lnTo>
                  <a:lnTo>
                    <a:pt x="239572" y="147040"/>
                  </a:lnTo>
                  <a:lnTo>
                    <a:pt x="242176" y="145707"/>
                  </a:lnTo>
                  <a:lnTo>
                    <a:pt x="246075" y="141732"/>
                  </a:lnTo>
                  <a:lnTo>
                    <a:pt x="247383" y="139090"/>
                  </a:lnTo>
                  <a:lnTo>
                    <a:pt x="247383" y="132461"/>
                  </a:lnTo>
                  <a:close/>
                </a:path>
                <a:path w="345439" h="147319">
                  <a:moveTo>
                    <a:pt x="345033" y="1320"/>
                  </a:moveTo>
                  <a:lnTo>
                    <a:pt x="343738" y="0"/>
                  </a:lnTo>
                  <a:lnTo>
                    <a:pt x="341134" y="1320"/>
                  </a:lnTo>
                  <a:lnTo>
                    <a:pt x="339826" y="3975"/>
                  </a:lnTo>
                  <a:lnTo>
                    <a:pt x="338505" y="3975"/>
                  </a:lnTo>
                  <a:lnTo>
                    <a:pt x="337210" y="5308"/>
                  </a:lnTo>
                  <a:lnTo>
                    <a:pt x="290347" y="5308"/>
                  </a:lnTo>
                  <a:lnTo>
                    <a:pt x="268224" y="54305"/>
                  </a:lnTo>
                  <a:lnTo>
                    <a:pt x="268224" y="58293"/>
                  </a:lnTo>
                  <a:lnTo>
                    <a:pt x="272122" y="58293"/>
                  </a:lnTo>
                  <a:lnTo>
                    <a:pt x="278980" y="58762"/>
                  </a:lnTo>
                  <a:lnTo>
                    <a:pt x="321259" y="80149"/>
                  </a:lnTo>
                  <a:lnTo>
                    <a:pt x="328104" y="103327"/>
                  </a:lnTo>
                  <a:lnTo>
                    <a:pt x="327609" y="110236"/>
                  </a:lnTo>
                  <a:lnTo>
                    <a:pt x="307276" y="139090"/>
                  </a:lnTo>
                  <a:lnTo>
                    <a:pt x="296849" y="139090"/>
                  </a:lnTo>
                  <a:lnTo>
                    <a:pt x="291642" y="136436"/>
                  </a:lnTo>
                  <a:lnTo>
                    <a:pt x="278625" y="128485"/>
                  </a:lnTo>
                  <a:lnTo>
                    <a:pt x="273431" y="125844"/>
                  </a:lnTo>
                  <a:lnTo>
                    <a:pt x="266903" y="125844"/>
                  </a:lnTo>
                  <a:lnTo>
                    <a:pt x="264299" y="127165"/>
                  </a:lnTo>
                  <a:lnTo>
                    <a:pt x="261696" y="129819"/>
                  </a:lnTo>
                  <a:lnTo>
                    <a:pt x="261696" y="139090"/>
                  </a:lnTo>
                  <a:lnTo>
                    <a:pt x="264299" y="143065"/>
                  </a:lnTo>
                  <a:lnTo>
                    <a:pt x="270827" y="144386"/>
                  </a:lnTo>
                  <a:lnTo>
                    <a:pt x="274726" y="145707"/>
                  </a:lnTo>
                  <a:lnTo>
                    <a:pt x="281228" y="147040"/>
                  </a:lnTo>
                  <a:lnTo>
                    <a:pt x="287743" y="147040"/>
                  </a:lnTo>
                  <a:lnTo>
                    <a:pt x="298996" y="146037"/>
                  </a:lnTo>
                  <a:lnTo>
                    <a:pt x="309384" y="143065"/>
                  </a:lnTo>
                  <a:lnTo>
                    <a:pt x="317119" y="139090"/>
                  </a:lnTo>
                  <a:lnTo>
                    <a:pt x="319049" y="138099"/>
                  </a:lnTo>
                  <a:lnTo>
                    <a:pt x="342760" y="104686"/>
                  </a:lnTo>
                  <a:lnTo>
                    <a:pt x="343738" y="94056"/>
                  </a:lnTo>
                  <a:lnTo>
                    <a:pt x="343738" y="87426"/>
                  </a:lnTo>
                  <a:lnTo>
                    <a:pt x="328104" y="58293"/>
                  </a:lnTo>
                  <a:lnTo>
                    <a:pt x="322897" y="52984"/>
                  </a:lnTo>
                  <a:lnTo>
                    <a:pt x="316382" y="47675"/>
                  </a:lnTo>
                  <a:lnTo>
                    <a:pt x="307276" y="45034"/>
                  </a:lnTo>
                  <a:lnTo>
                    <a:pt x="302056" y="43713"/>
                  </a:lnTo>
                  <a:lnTo>
                    <a:pt x="294246" y="42392"/>
                  </a:lnTo>
                  <a:lnTo>
                    <a:pt x="283832" y="39738"/>
                  </a:lnTo>
                  <a:lnTo>
                    <a:pt x="291642" y="21196"/>
                  </a:lnTo>
                  <a:lnTo>
                    <a:pt x="337210" y="21196"/>
                  </a:lnTo>
                  <a:lnTo>
                    <a:pt x="337210" y="19875"/>
                  </a:lnTo>
                  <a:lnTo>
                    <a:pt x="345033" y="132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57" name="object 5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152415" y="2270732"/>
              <a:ext cx="83338" cy="147031"/>
            </a:xfrm>
            <a:prstGeom prst="rect">
              <a:avLst/>
            </a:prstGeom>
          </p:spPr>
        </p:pic>
        <p:sp>
          <p:nvSpPr>
            <p:cNvPr id="58" name="object 58"/>
            <p:cNvSpPr/>
            <p:nvPr/>
          </p:nvSpPr>
          <p:spPr>
            <a:xfrm>
              <a:off x="4938890" y="2241600"/>
              <a:ext cx="457200" cy="252095"/>
            </a:xfrm>
            <a:custGeom>
              <a:avLst/>
              <a:gdLst/>
              <a:ahLst/>
              <a:cxnLst/>
              <a:rect l="l" t="t" r="r" b="b"/>
              <a:pathLst>
                <a:path w="457200" h="252094">
                  <a:moveTo>
                    <a:pt x="49479" y="5295"/>
                  </a:moveTo>
                  <a:lnTo>
                    <a:pt x="18846" y="38176"/>
                  </a:lnTo>
                  <a:lnTo>
                    <a:pt x="2921" y="88582"/>
                  </a:lnTo>
                  <a:lnTo>
                    <a:pt x="0" y="125831"/>
                  </a:lnTo>
                  <a:lnTo>
                    <a:pt x="723" y="144653"/>
                  </a:lnTo>
                  <a:lnTo>
                    <a:pt x="11722" y="197358"/>
                  </a:lnTo>
                  <a:lnTo>
                    <a:pt x="35521" y="240766"/>
                  </a:lnTo>
                  <a:lnTo>
                    <a:pt x="45580" y="251675"/>
                  </a:lnTo>
                  <a:lnTo>
                    <a:pt x="49479" y="246380"/>
                  </a:lnTo>
                  <a:lnTo>
                    <a:pt x="41973" y="235940"/>
                  </a:lnTo>
                  <a:lnTo>
                    <a:pt x="35318" y="224523"/>
                  </a:lnTo>
                  <a:lnTo>
                    <a:pt x="22618" y="183769"/>
                  </a:lnTo>
                  <a:lnTo>
                    <a:pt x="18224" y="125831"/>
                  </a:lnTo>
                  <a:lnTo>
                    <a:pt x="18719" y="104203"/>
                  </a:lnTo>
                  <a:lnTo>
                    <a:pt x="26035" y="52971"/>
                  </a:lnTo>
                  <a:lnTo>
                    <a:pt x="41973" y="15722"/>
                  </a:lnTo>
                  <a:lnTo>
                    <a:pt x="49479" y="5295"/>
                  </a:lnTo>
                  <a:close/>
                </a:path>
                <a:path w="457200" h="252094">
                  <a:moveTo>
                    <a:pt x="368465" y="125831"/>
                  </a:moveTo>
                  <a:lnTo>
                    <a:pt x="361315" y="71437"/>
                  </a:lnTo>
                  <a:lnTo>
                    <a:pt x="340956" y="23672"/>
                  </a:lnTo>
                  <a:lnTo>
                    <a:pt x="321576" y="0"/>
                  </a:lnTo>
                  <a:lnTo>
                    <a:pt x="317677" y="5295"/>
                  </a:lnTo>
                  <a:lnTo>
                    <a:pt x="325755" y="15722"/>
                  </a:lnTo>
                  <a:lnTo>
                    <a:pt x="332486" y="27152"/>
                  </a:lnTo>
                  <a:lnTo>
                    <a:pt x="345833" y="67348"/>
                  </a:lnTo>
                  <a:lnTo>
                    <a:pt x="350227" y="125831"/>
                  </a:lnTo>
                  <a:lnTo>
                    <a:pt x="349745" y="147650"/>
                  </a:lnTo>
                  <a:lnTo>
                    <a:pt x="342417" y="198691"/>
                  </a:lnTo>
                  <a:lnTo>
                    <a:pt x="325755" y="235940"/>
                  </a:lnTo>
                  <a:lnTo>
                    <a:pt x="317677" y="246380"/>
                  </a:lnTo>
                  <a:lnTo>
                    <a:pt x="321576" y="251675"/>
                  </a:lnTo>
                  <a:lnTo>
                    <a:pt x="348869" y="213487"/>
                  </a:lnTo>
                  <a:lnTo>
                    <a:pt x="365366" y="162598"/>
                  </a:lnTo>
                  <a:lnTo>
                    <a:pt x="367715" y="144462"/>
                  </a:lnTo>
                  <a:lnTo>
                    <a:pt x="368465" y="125831"/>
                  </a:lnTo>
                  <a:close/>
                </a:path>
                <a:path w="457200" h="252094">
                  <a:moveTo>
                    <a:pt x="456996" y="34442"/>
                  </a:moveTo>
                  <a:lnTo>
                    <a:pt x="424446" y="58280"/>
                  </a:lnTo>
                  <a:lnTo>
                    <a:pt x="404863" y="103162"/>
                  </a:lnTo>
                  <a:lnTo>
                    <a:pt x="403618" y="120523"/>
                  </a:lnTo>
                  <a:lnTo>
                    <a:pt x="405079" y="138912"/>
                  </a:lnTo>
                  <a:lnTo>
                    <a:pt x="427050" y="188087"/>
                  </a:lnTo>
                  <a:lnTo>
                    <a:pt x="454393" y="211937"/>
                  </a:lnTo>
                  <a:lnTo>
                    <a:pt x="456996" y="207962"/>
                  </a:lnTo>
                  <a:lnTo>
                    <a:pt x="446252" y="199250"/>
                  </a:lnTo>
                  <a:lnTo>
                    <a:pt x="437464" y="188925"/>
                  </a:lnTo>
                  <a:lnTo>
                    <a:pt x="422160" y="142887"/>
                  </a:lnTo>
                  <a:lnTo>
                    <a:pt x="420535" y="117881"/>
                  </a:lnTo>
                  <a:lnTo>
                    <a:pt x="421474" y="100977"/>
                  </a:lnTo>
                  <a:lnTo>
                    <a:pt x="433552" y="60921"/>
                  </a:lnTo>
                  <a:lnTo>
                    <a:pt x="448932" y="41186"/>
                  </a:lnTo>
                  <a:lnTo>
                    <a:pt x="456996" y="3444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59" name="object 59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421933" y="2270732"/>
              <a:ext cx="367152" cy="182796"/>
            </a:xfrm>
            <a:prstGeom prst="rect">
              <a:avLst/>
            </a:prstGeom>
          </p:spPr>
        </p:pic>
        <p:sp>
          <p:nvSpPr>
            <p:cNvPr id="60" name="object 60"/>
            <p:cNvSpPr/>
            <p:nvPr/>
          </p:nvSpPr>
          <p:spPr>
            <a:xfrm>
              <a:off x="5816431" y="2393920"/>
              <a:ext cx="23495" cy="24130"/>
            </a:xfrm>
            <a:custGeom>
              <a:avLst/>
              <a:gdLst/>
              <a:ahLst/>
              <a:cxnLst/>
              <a:rect l="l" t="t" r="r" b="b"/>
              <a:pathLst>
                <a:path w="23495" h="24130">
                  <a:moveTo>
                    <a:pt x="14314" y="0"/>
                  </a:moveTo>
                  <a:lnTo>
                    <a:pt x="7808" y="0"/>
                  </a:lnTo>
                  <a:lnTo>
                    <a:pt x="5205" y="1324"/>
                  </a:lnTo>
                  <a:lnTo>
                    <a:pt x="3904" y="3974"/>
                  </a:lnTo>
                  <a:lnTo>
                    <a:pt x="1301" y="6624"/>
                  </a:lnTo>
                  <a:lnTo>
                    <a:pt x="0" y="9272"/>
                  </a:lnTo>
                  <a:lnTo>
                    <a:pt x="0" y="15895"/>
                  </a:lnTo>
                  <a:lnTo>
                    <a:pt x="1301" y="18545"/>
                  </a:lnTo>
                  <a:lnTo>
                    <a:pt x="3904" y="19870"/>
                  </a:lnTo>
                  <a:lnTo>
                    <a:pt x="5205" y="22518"/>
                  </a:lnTo>
                  <a:lnTo>
                    <a:pt x="7808" y="23843"/>
                  </a:lnTo>
                  <a:lnTo>
                    <a:pt x="11712" y="23843"/>
                  </a:lnTo>
                  <a:lnTo>
                    <a:pt x="14314" y="23843"/>
                  </a:lnTo>
                  <a:lnTo>
                    <a:pt x="16917" y="22518"/>
                  </a:lnTo>
                  <a:lnTo>
                    <a:pt x="19520" y="19870"/>
                  </a:lnTo>
                  <a:lnTo>
                    <a:pt x="22122" y="18545"/>
                  </a:lnTo>
                  <a:lnTo>
                    <a:pt x="23424" y="15895"/>
                  </a:lnTo>
                  <a:lnTo>
                    <a:pt x="23424" y="9272"/>
                  </a:lnTo>
                  <a:lnTo>
                    <a:pt x="22122" y="6624"/>
                  </a:lnTo>
                  <a:lnTo>
                    <a:pt x="16917" y="1324"/>
                  </a:lnTo>
                  <a:lnTo>
                    <a:pt x="1431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61" name="object 6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869803" y="2273375"/>
              <a:ext cx="128902" cy="180153"/>
            </a:xfrm>
            <a:prstGeom prst="rect">
              <a:avLst/>
            </a:prstGeom>
          </p:spPr>
        </p:pic>
        <p:sp>
          <p:nvSpPr>
            <p:cNvPr id="62" name="object 62"/>
            <p:cNvSpPr/>
            <p:nvPr/>
          </p:nvSpPr>
          <p:spPr>
            <a:xfrm>
              <a:off x="6124981" y="2273376"/>
              <a:ext cx="125095" cy="144780"/>
            </a:xfrm>
            <a:custGeom>
              <a:avLst/>
              <a:gdLst/>
              <a:ahLst/>
              <a:cxnLst/>
              <a:rect l="l" t="t" r="r" b="b"/>
              <a:pathLst>
                <a:path w="125095" h="144780">
                  <a:moveTo>
                    <a:pt x="23444" y="129819"/>
                  </a:moveTo>
                  <a:lnTo>
                    <a:pt x="22136" y="127177"/>
                  </a:lnTo>
                  <a:lnTo>
                    <a:pt x="16941" y="121881"/>
                  </a:lnTo>
                  <a:lnTo>
                    <a:pt x="14338" y="120548"/>
                  </a:lnTo>
                  <a:lnTo>
                    <a:pt x="7823" y="120548"/>
                  </a:lnTo>
                  <a:lnTo>
                    <a:pt x="5219" y="121881"/>
                  </a:lnTo>
                  <a:lnTo>
                    <a:pt x="3924" y="124523"/>
                  </a:lnTo>
                  <a:lnTo>
                    <a:pt x="1308" y="127177"/>
                  </a:lnTo>
                  <a:lnTo>
                    <a:pt x="0" y="129819"/>
                  </a:lnTo>
                  <a:lnTo>
                    <a:pt x="0" y="136448"/>
                  </a:lnTo>
                  <a:lnTo>
                    <a:pt x="1308" y="139090"/>
                  </a:lnTo>
                  <a:lnTo>
                    <a:pt x="3924" y="140423"/>
                  </a:lnTo>
                  <a:lnTo>
                    <a:pt x="5219" y="143065"/>
                  </a:lnTo>
                  <a:lnTo>
                    <a:pt x="7823" y="144399"/>
                  </a:lnTo>
                  <a:lnTo>
                    <a:pt x="11734" y="144399"/>
                  </a:lnTo>
                  <a:lnTo>
                    <a:pt x="14338" y="144399"/>
                  </a:lnTo>
                  <a:lnTo>
                    <a:pt x="16941" y="143065"/>
                  </a:lnTo>
                  <a:lnTo>
                    <a:pt x="19532" y="140423"/>
                  </a:lnTo>
                  <a:lnTo>
                    <a:pt x="22136" y="139090"/>
                  </a:lnTo>
                  <a:lnTo>
                    <a:pt x="23444" y="136448"/>
                  </a:lnTo>
                  <a:lnTo>
                    <a:pt x="23444" y="129819"/>
                  </a:lnTo>
                  <a:close/>
                </a:path>
                <a:path w="125095" h="144780">
                  <a:moveTo>
                    <a:pt x="124980" y="71539"/>
                  </a:moveTo>
                  <a:lnTo>
                    <a:pt x="115963" y="25184"/>
                  </a:lnTo>
                  <a:lnTo>
                    <a:pt x="105549" y="11709"/>
                  </a:lnTo>
                  <a:lnTo>
                    <a:pt x="105549" y="74180"/>
                  </a:lnTo>
                  <a:lnTo>
                    <a:pt x="105270" y="88341"/>
                  </a:lnTo>
                  <a:lnTo>
                    <a:pt x="96837" y="128828"/>
                  </a:lnTo>
                  <a:lnTo>
                    <a:pt x="79349" y="137769"/>
                  </a:lnTo>
                  <a:lnTo>
                    <a:pt x="71323" y="136258"/>
                  </a:lnTo>
                  <a:lnTo>
                    <a:pt x="52882" y="95885"/>
                  </a:lnTo>
                  <a:lnTo>
                    <a:pt x="52158" y="71539"/>
                  </a:lnTo>
                  <a:lnTo>
                    <a:pt x="52324" y="62763"/>
                  </a:lnTo>
                  <a:lnTo>
                    <a:pt x="59105" y="22275"/>
                  </a:lnTo>
                  <a:lnTo>
                    <a:pt x="78130" y="6629"/>
                  </a:lnTo>
                  <a:lnTo>
                    <a:pt x="86156" y="8343"/>
                  </a:lnTo>
                  <a:lnTo>
                    <a:pt x="104533" y="51168"/>
                  </a:lnTo>
                  <a:lnTo>
                    <a:pt x="105549" y="74180"/>
                  </a:lnTo>
                  <a:lnTo>
                    <a:pt x="105549" y="11709"/>
                  </a:lnTo>
                  <a:lnTo>
                    <a:pt x="100114" y="6629"/>
                  </a:lnTo>
                  <a:lnTo>
                    <a:pt x="90436" y="1701"/>
                  </a:lnTo>
                  <a:lnTo>
                    <a:pt x="79349" y="0"/>
                  </a:lnTo>
                  <a:lnTo>
                    <a:pt x="67437" y="1727"/>
                  </a:lnTo>
                  <a:lnTo>
                    <a:pt x="36715" y="36715"/>
                  </a:lnTo>
                  <a:lnTo>
                    <a:pt x="31254" y="71539"/>
                  </a:lnTo>
                  <a:lnTo>
                    <a:pt x="32207" y="87668"/>
                  </a:lnTo>
                  <a:lnTo>
                    <a:pt x="45516" y="125844"/>
                  </a:lnTo>
                  <a:lnTo>
                    <a:pt x="78130" y="144399"/>
                  </a:lnTo>
                  <a:lnTo>
                    <a:pt x="91643" y="142176"/>
                  </a:lnTo>
                  <a:lnTo>
                    <a:pt x="99225" y="137769"/>
                  </a:lnTo>
                  <a:lnTo>
                    <a:pt x="102920" y="135623"/>
                  </a:lnTo>
                  <a:lnTo>
                    <a:pt x="122275" y="100787"/>
                  </a:lnTo>
                  <a:lnTo>
                    <a:pt x="124726" y="81457"/>
                  </a:lnTo>
                  <a:lnTo>
                    <a:pt x="124980" y="7153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63" name="object 63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369693" y="2270732"/>
              <a:ext cx="89879" cy="147031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269576" y="2273375"/>
              <a:ext cx="80683" cy="144388"/>
            </a:xfrm>
            <a:prstGeom prst="rect">
              <a:avLst/>
            </a:prstGeom>
          </p:spPr>
        </p:pic>
        <p:sp>
          <p:nvSpPr>
            <p:cNvPr id="65" name="object 65"/>
            <p:cNvSpPr/>
            <p:nvPr/>
          </p:nvSpPr>
          <p:spPr>
            <a:xfrm>
              <a:off x="6052071" y="2241600"/>
              <a:ext cx="635635" cy="252095"/>
            </a:xfrm>
            <a:custGeom>
              <a:avLst/>
              <a:gdLst/>
              <a:ahLst/>
              <a:cxnLst/>
              <a:rect l="l" t="t" r="r" b="b"/>
              <a:pathLst>
                <a:path w="635634" h="252094">
                  <a:moveTo>
                    <a:pt x="50787" y="5295"/>
                  </a:moveTo>
                  <a:lnTo>
                    <a:pt x="19596" y="38176"/>
                  </a:lnTo>
                  <a:lnTo>
                    <a:pt x="3581" y="88582"/>
                  </a:lnTo>
                  <a:lnTo>
                    <a:pt x="0" y="125831"/>
                  </a:lnTo>
                  <a:lnTo>
                    <a:pt x="939" y="144653"/>
                  </a:lnTo>
                  <a:lnTo>
                    <a:pt x="13030" y="197358"/>
                  </a:lnTo>
                  <a:lnTo>
                    <a:pt x="36652" y="240766"/>
                  </a:lnTo>
                  <a:lnTo>
                    <a:pt x="46888" y="251675"/>
                  </a:lnTo>
                  <a:lnTo>
                    <a:pt x="50787" y="246380"/>
                  </a:lnTo>
                  <a:lnTo>
                    <a:pt x="42710" y="235940"/>
                  </a:lnTo>
                  <a:lnTo>
                    <a:pt x="35966" y="224523"/>
                  </a:lnTo>
                  <a:lnTo>
                    <a:pt x="22631" y="183769"/>
                  </a:lnTo>
                  <a:lnTo>
                    <a:pt x="18237" y="125831"/>
                  </a:lnTo>
                  <a:lnTo>
                    <a:pt x="18719" y="104203"/>
                  </a:lnTo>
                  <a:lnTo>
                    <a:pt x="26047" y="52971"/>
                  </a:lnTo>
                  <a:lnTo>
                    <a:pt x="42710" y="15722"/>
                  </a:lnTo>
                  <a:lnTo>
                    <a:pt x="50787" y="5295"/>
                  </a:lnTo>
                  <a:close/>
                </a:path>
                <a:path w="635634" h="252094">
                  <a:moveTo>
                    <a:pt x="481761" y="125831"/>
                  </a:moveTo>
                  <a:lnTo>
                    <a:pt x="474586" y="71437"/>
                  </a:lnTo>
                  <a:lnTo>
                    <a:pt x="454240" y="23672"/>
                  </a:lnTo>
                  <a:lnTo>
                    <a:pt x="434911" y="0"/>
                  </a:lnTo>
                  <a:lnTo>
                    <a:pt x="430923" y="5295"/>
                  </a:lnTo>
                  <a:lnTo>
                    <a:pt x="439216" y="15722"/>
                  </a:lnTo>
                  <a:lnTo>
                    <a:pt x="446252" y="27152"/>
                  </a:lnTo>
                  <a:lnTo>
                    <a:pt x="459143" y="67348"/>
                  </a:lnTo>
                  <a:lnTo>
                    <a:pt x="463537" y="125831"/>
                  </a:lnTo>
                  <a:lnTo>
                    <a:pt x="463054" y="147650"/>
                  </a:lnTo>
                  <a:lnTo>
                    <a:pt x="455726" y="198691"/>
                  </a:lnTo>
                  <a:lnTo>
                    <a:pt x="439216" y="235940"/>
                  </a:lnTo>
                  <a:lnTo>
                    <a:pt x="430923" y="246380"/>
                  </a:lnTo>
                  <a:lnTo>
                    <a:pt x="434911" y="251675"/>
                  </a:lnTo>
                  <a:lnTo>
                    <a:pt x="462165" y="213487"/>
                  </a:lnTo>
                  <a:lnTo>
                    <a:pt x="478637" y="162598"/>
                  </a:lnTo>
                  <a:lnTo>
                    <a:pt x="480999" y="144462"/>
                  </a:lnTo>
                  <a:lnTo>
                    <a:pt x="481761" y="125831"/>
                  </a:lnTo>
                  <a:close/>
                </a:path>
                <a:path w="635634" h="252094">
                  <a:moveTo>
                    <a:pt x="635317" y="131127"/>
                  </a:moveTo>
                  <a:lnTo>
                    <a:pt x="539013" y="131127"/>
                  </a:lnTo>
                  <a:lnTo>
                    <a:pt x="539013" y="145707"/>
                  </a:lnTo>
                  <a:lnTo>
                    <a:pt x="635317" y="145707"/>
                  </a:lnTo>
                  <a:lnTo>
                    <a:pt x="635317" y="131127"/>
                  </a:lnTo>
                  <a:close/>
                </a:path>
                <a:path w="635634" h="252094">
                  <a:moveTo>
                    <a:pt x="635317" y="103314"/>
                  </a:moveTo>
                  <a:lnTo>
                    <a:pt x="539013" y="103314"/>
                  </a:lnTo>
                  <a:lnTo>
                    <a:pt x="539013" y="117881"/>
                  </a:lnTo>
                  <a:lnTo>
                    <a:pt x="635317" y="117881"/>
                  </a:lnTo>
                  <a:lnTo>
                    <a:pt x="635317" y="10331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66" name="object 66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743439" y="2273375"/>
              <a:ext cx="335920" cy="144388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515617" y="2874388"/>
              <a:ext cx="272791" cy="228478"/>
            </a:xfrm>
            <a:prstGeom prst="rect">
              <a:avLst/>
            </a:prstGeom>
          </p:spPr>
        </p:pic>
        <p:sp>
          <p:nvSpPr>
            <p:cNvPr id="68" name="object 68"/>
            <p:cNvSpPr/>
            <p:nvPr/>
          </p:nvSpPr>
          <p:spPr>
            <a:xfrm>
              <a:off x="4861128" y="2880334"/>
              <a:ext cx="344805" cy="147320"/>
            </a:xfrm>
            <a:custGeom>
              <a:avLst/>
              <a:gdLst/>
              <a:ahLst/>
              <a:cxnLst/>
              <a:rect l="l" t="t" r="r" b="b"/>
              <a:pathLst>
                <a:path w="344804" h="147319">
                  <a:moveTo>
                    <a:pt x="96139" y="101993"/>
                  </a:moveTo>
                  <a:lnTo>
                    <a:pt x="0" y="101993"/>
                  </a:lnTo>
                  <a:lnTo>
                    <a:pt x="0" y="116573"/>
                  </a:lnTo>
                  <a:lnTo>
                    <a:pt x="96139" y="116573"/>
                  </a:lnTo>
                  <a:lnTo>
                    <a:pt x="96139" y="101993"/>
                  </a:lnTo>
                  <a:close/>
                </a:path>
                <a:path w="344804" h="147319">
                  <a:moveTo>
                    <a:pt x="96139" y="74180"/>
                  </a:moveTo>
                  <a:lnTo>
                    <a:pt x="0" y="74180"/>
                  </a:lnTo>
                  <a:lnTo>
                    <a:pt x="0" y="88747"/>
                  </a:lnTo>
                  <a:lnTo>
                    <a:pt x="96139" y="88747"/>
                  </a:lnTo>
                  <a:lnTo>
                    <a:pt x="96139" y="74180"/>
                  </a:lnTo>
                  <a:close/>
                </a:path>
                <a:path w="344804" h="147319">
                  <a:moveTo>
                    <a:pt x="246811" y="129819"/>
                  </a:moveTo>
                  <a:lnTo>
                    <a:pt x="241617" y="124523"/>
                  </a:lnTo>
                  <a:lnTo>
                    <a:pt x="239014" y="123190"/>
                  </a:lnTo>
                  <a:lnTo>
                    <a:pt x="232524" y="123190"/>
                  </a:lnTo>
                  <a:lnTo>
                    <a:pt x="229908" y="124523"/>
                  </a:lnTo>
                  <a:lnTo>
                    <a:pt x="227317" y="127165"/>
                  </a:lnTo>
                  <a:lnTo>
                    <a:pt x="224713" y="132461"/>
                  </a:lnTo>
                  <a:lnTo>
                    <a:pt x="224713" y="139090"/>
                  </a:lnTo>
                  <a:lnTo>
                    <a:pt x="226021" y="141732"/>
                  </a:lnTo>
                  <a:lnTo>
                    <a:pt x="229908" y="145707"/>
                  </a:lnTo>
                  <a:lnTo>
                    <a:pt x="232524" y="147040"/>
                  </a:lnTo>
                  <a:lnTo>
                    <a:pt x="236423" y="147040"/>
                  </a:lnTo>
                  <a:lnTo>
                    <a:pt x="239014" y="147040"/>
                  </a:lnTo>
                  <a:lnTo>
                    <a:pt x="241617" y="145707"/>
                  </a:lnTo>
                  <a:lnTo>
                    <a:pt x="244208" y="143065"/>
                  </a:lnTo>
                  <a:lnTo>
                    <a:pt x="246811" y="141732"/>
                  </a:lnTo>
                  <a:lnTo>
                    <a:pt x="246811" y="129819"/>
                  </a:lnTo>
                  <a:close/>
                </a:path>
                <a:path w="344804" h="147319">
                  <a:moveTo>
                    <a:pt x="344220" y="1320"/>
                  </a:moveTo>
                  <a:lnTo>
                    <a:pt x="342925" y="0"/>
                  </a:lnTo>
                  <a:lnTo>
                    <a:pt x="340334" y="1320"/>
                  </a:lnTo>
                  <a:lnTo>
                    <a:pt x="339026" y="3975"/>
                  </a:lnTo>
                  <a:lnTo>
                    <a:pt x="337731" y="3975"/>
                  </a:lnTo>
                  <a:lnTo>
                    <a:pt x="336435" y="5308"/>
                  </a:lnTo>
                  <a:lnTo>
                    <a:pt x="289674" y="5308"/>
                  </a:lnTo>
                  <a:lnTo>
                    <a:pt x="267589" y="54305"/>
                  </a:lnTo>
                  <a:lnTo>
                    <a:pt x="267589" y="56972"/>
                  </a:lnTo>
                  <a:lnTo>
                    <a:pt x="268884" y="58293"/>
                  </a:lnTo>
                  <a:lnTo>
                    <a:pt x="271475" y="58293"/>
                  </a:lnTo>
                  <a:lnTo>
                    <a:pt x="278320" y="58762"/>
                  </a:lnTo>
                  <a:lnTo>
                    <a:pt x="320522" y="80149"/>
                  </a:lnTo>
                  <a:lnTo>
                    <a:pt x="327342" y="103327"/>
                  </a:lnTo>
                  <a:lnTo>
                    <a:pt x="326859" y="110236"/>
                  </a:lnTo>
                  <a:lnTo>
                    <a:pt x="306552" y="139090"/>
                  </a:lnTo>
                  <a:lnTo>
                    <a:pt x="296164" y="139090"/>
                  </a:lnTo>
                  <a:lnTo>
                    <a:pt x="290969" y="136436"/>
                  </a:lnTo>
                  <a:lnTo>
                    <a:pt x="277990" y="128485"/>
                  </a:lnTo>
                  <a:lnTo>
                    <a:pt x="272770" y="125844"/>
                  </a:lnTo>
                  <a:lnTo>
                    <a:pt x="266280" y="125844"/>
                  </a:lnTo>
                  <a:lnTo>
                    <a:pt x="263690" y="127165"/>
                  </a:lnTo>
                  <a:lnTo>
                    <a:pt x="261086" y="129819"/>
                  </a:lnTo>
                  <a:lnTo>
                    <a:pt x="261086" y="139090"/>
                  </a:lnTo>
                  <a:lnTo>
                    <a:pt x="263690" y="143065"/>
                  </a:lnTo>
                  <a:lnTo>
                    <a:pt x="270179" y="144386"/>
                  </a:lnTo>
                  <a:lnTo>
                    <a:pt x="280581" y="147040"/>
                  </a:lnTo>
                  <a:lnTo>
                    <a:pt x="287070" y="147040"/>
                  </a:lnTo>
                  <a:lnTo>
                    <a:pt x="298475" y="146037"/>
                  </a:lnTo>
                  <a:lnTo>
                    <a:pt x="309156" y="143065"/>
                  </a:lnTo>
                  <a:lnTo>
                    <a:pt x="316915" y="139090"/>
                  </a:lnTo>
                  <a:lnTo>
                    <a:pt x="318858" y="138099"/>
                  </a:lnTo>
                  <a:lnTo>
                    <a:pt x="341947" y="104686"/>
                  </a:lnTo>
                  <a:lnTo>
                    <a:pt x="342925" y="94056"/>
                  </a:lnTo>
                  <a:lnTo>
                    <a:pt x="342925" y="87426"/>
                  </a:lnTo>
                  <a:lnTo>
                    <a:pt x="323672" y="54305"/>
                  </a:lnTo>
                  <a:lnTo>
                    <a:pt x="293573" y="42392"/>
                  </a:lnTo>
                  <a:lnTo>
                    <a:pt x="283184" y="39738"/>
                  </a:lnTo>
                  <a:lnTo>
                    <a:pt x="290969" y="21196"/>
                  </a:lnTo>
                  <a:lnTo>
                    <a:pt x="336435" y="21196"/>
                  </a:lnTo>
                  <a:lnTo>
                    <a:pt x="336435" y="19875"/>
                  </a:lnTo>
                  <a:lnTo>
                    <a:pt x="344220" y="132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69" name="object 69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226134" y="2880333"/>
              <a:ext cx="83133" cy="147031"/>
            </a:xfrm>
            <a:prstGeom prst="rect">
              <a:avLst/>
            </a:prstGeom>
          </p:spPr>
        </p:pic>
        <p:sp>
          <p:nvSpPr>
            <p:cNvPr id="70" name="object 70"/>
            <p:cNvSpPr/>
            <p:nvPr/>
          </p:nvSpPr>
          <p:spPr>
            <a:xfrm>
              <a:off x="5013122" y="2851200"/>
              <a:ext cx="455930" cy="252095"/>
            </a:xfrm>
            <a:custGeom>
              <a:avLst/>
              <a:gdLst/>
              <a:ahLst/>
              <a:cxnLst/>
              <a:rect l="l" t="t" r="r" b="b"/>
              <a:pathLst>
                <a:path w="455929" h="252094">
                  <a:moveTo>
                    <a:pt x="49352" y="5295"/>
                  </a:moveTo>
                  <a:lnTo>
                    <a:pt x="18783" y="38176"/>
                  </a:lnTo>
                  <a:lnTo>
                    <a:pt x="2921" y="88582"/>
                  </a:lnTo>
                  <a:lnTo>
                    <a:pt x="0" y="125831"/>
                  </a:lnTo>
                  <a:lnTo>
                    <a:pt x="723" y="144653"/>
                  </a:lnTo>
                  <a:lnTo>
                    <a:pt x="11684" y="197358"/>
                  </a:lnTo>
                  <a:lnTo>
                    <a:pt x="35420" y="240766"/>
                  </a:lnTo>
                  <a:lnTo>
                    <a:pt x="45453" y="251675"/>
                  </a:lnTo>
                  <a:lnTo>
                    <a:pt x="49352" y="246380"/>
                  </a:lnTo>
                  <a:lnTo>
                    <a:pt x="41859" y="235940"/>
                  </a:lnTo>
                  <a:lnTo>
                    <a:pt x="35217" y="224523"/>
                  </a:lnTo>
                  <a:lnTo>
                    <a:pt x="22555" y="183769"/>
                  </a:lnTo>
                  <a:lnTo>
                    <a:pt x="18173" y="125831"/>
                  </a:lnTo>
                  <a:lnTo>
                    <a:pt x="18656" y="104203"/>
                  </a:lnTo>
                  <a:lnTo>
                    <a:pt x="25958" y="52971"/>
                  </a:lnTo>
                  <a:lnTo>
                    <a:pt x="41859" y="15722"/>
                  </a:lnTo>
                  <a:lnTo>
                    <a:pt x="49352" y="5295"/>
                  </a:lnTo>
                  <a:close/>
                </a:path>
                <a:path w="455929" h="252094">
                  <a:moveTo>
                    <a:pt x="367588" y="125831"/>
                  </a:moveTo>
                  <a:lnTo>
                    <a:pt x="360464" y="71437"/>
                  </a:lnTo>
                  <a:lnTo>
                    <a:pt x="340144" y="23672"/>
                  </a:lnTo>
                  <a:lnTo>
                    <a:pt x="320827" y="0"/>
                  </a:lnTo>
                  <a:lnTo>
                    <a:pt x="316928" y="5295"/>
                  </a:lnTo>
                  <a:lnTo>
                    <a:pt x="325170" y="15722"/>
                  </a:lnTo>
                  <a:lnTo>
                    <a:pt x="332193" y="27152"/>
                  </a:lnTo>
                  <a:lnTo>
                    <a:pt x="345008" y="67348"/>
                  </a:lnTo>
                  <a:lnTo>
                    <a:pt x="349389" y="125831"/>
                  </a:lnTo>
                  <a:lnTo>
                    <a:pt x="348907" y="147650"/>
                  </a:lnTo>
                  <a:lnTo>
                    <a:pt x="341604" y="198691"/>
                  </a:lnTo>
                  <a:lnTo>
                    <a:pt x="325170" y="235940"/>
                  </a:lnTo>
                  <a:lnTo>
                    <a:pt x="316928" y="246380"/>
                  </a:lnTo>
                  <a:lnTo>
                    <a:pt x="320827" y="251675"/>
                  </a:lnTo>
                  <a:lnTo>
                    <a:pt x="348043" y="213487"/>
                  </a:lnTo>
                  <a:lnTo>
                    <a:pt x="364502" y="162598"/>
                  </a:lnTo>
                  <a:lnTo>
                    <a:pt x="366839" y="144462"/>
                  </a:lnTo>
                  <a:lnTo>
                    <a:pt x="367588" y="125831"/>
                  </a:lnTo>
                  <a:close/>
                </a:path>
                <a:path w="455929" h="252094">
                  <a:moveTo>
                    <a:pt x="455917" y="34442"/>
                  </a:moveTo>
                  <a:lnTo>
                    <a:pt x="423443" y="58280"/>
                  </a:lnTo>
                  <a:lnTo>
                    <a:pt x="403898" y="103162"/>
                  </a:lnTo>
                  <a:lnTo>
                    <a:pt x="402666" y="120523"/>
                  </a:lnTo>
                  <a:lnTo>
                    <a:pt x="404126" y="138912"/>
                  </a:lnTo>
                  <a:lnTo>
                    <a:pt x="426034" y="188087"/>
                  </a:lnTo>
                  <a:lnTo>
                    <a:pt x="453313" y="211937"/>
                  </a:lnTo>
                  <a:lnTo>
                    <a:pt x="455917" y="207962"/>
                  </a:lnTo>
                  <a:lnTo>
                    <a:pt x="445198" y="199250"/>
                  </a:lnTo>
                  <a:lnTo>
                    <a:pt x="436422" y="188925"/>
                  </a:lnTo>
                  <a:lnTo>
                    <a:pt x="421817" y="142887"/>
                  </a:lnTo>
                  <a:lnTo>
                    <a:pt x="420839" y="117881"/>
                  </a:lnTo>
                  <a:lnTo>
                    <a:pt x="421576" y="100977"/>
                  </a:lnTo>
                  <a:lnTo>
                    <a:pt x="432523" y="60921"/>
                  </a:lnTo>
                  <a:lnTo>
                    <a:pt x="447878" y="41186"/>
                  </a:lnTo>
                  <a:lnTo>
                    <a:pt x="455917" y="3444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71" name="object 71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496311" y="2880333"/>
              <a:ext cx="364996" cy="182796"/>
            </a:xfrm>
            <a:prstGeom prst="rect">
              <a:avLst/>
            </a:prstGeom>
          </p:spPr>
        </p:pic>
        <p:sp>
          <p:nvSpPr>
            <p:cNvPr id="72" name="object 72"/>
            <p:cNvSpPr/>
            <p:nvPr/>
          </p:nvSpPr>
          <p:spPr>
            <a:xfrm>
              <a:off x="5888591" y="3003520"/>
              <a:ext cx="23495" cy="24130"/>
            </a:xfrm>
            <a:custGeom>
              <a:avLst/>
              <a:gdLst/>
              <a:ahLst/>
              <a:cxnLst/>
              <a:rect l="l" t="t" r="r" b="b"/>
              <a:pathLst>
                <a:path w="23495" h="24130">
                  <a:moveTo>
                    <a:pt x="14282" y="0"/>
                  </a:moveTo>
                  <a:lnTo>
                    <a:pt x="7790" y="0"/>
                  </a:lnTo>
                  <a:lnTo>
                    <a:pt x="5193" y="1324"/>
                  </a:lnTo>
                  <a:lnTo>
                    <a:pt x="3895" y="3974"/>
                  </a:lnTo>
                  <a:lnTo>
                    <a:pt x="1298" y="6624"/>
                  </a:lnTo>
                  <a:lnTo>
                    <a:pt x="0" y="9272"/>
                  </a:lnTo>
                  <a:lnTo>
                    <a:pt x="0" y="15895"/>
                  </a:lnTo>
                  <a:lnTo>
                    <a:pt x="1298" y="18545"/>
                  </a:lnTo>
                  <a:lnTo>
                    <a:pt x="3895" y="19870"/>
                  </a:lnTo>
                  <a:lnTo>
                    <a:pt x="5193" y="22518"/>
                  </a:lnTo>
                  <a:lnTo>
                    <a:pt x="7790" y="23843"/>
                  </a:lnTo>
                  <a:lnTo>
                    <a:pt x="11685" y="23843"/>
                  </a:lnTo>
                  <a:lnTo>
                    <a:pt x="14282" y="23843"/>
                  </a:lnTo>
                  <a:lnTo>
                    <a:pt x="16879" y="22518"/>
                  </a:lnTo>
                  <a:lnTo>
                    <a:pt x="19493" y="19870"/>
                  </a:lnTo>
                  <a:lnTo>
                    <a:pt x="22090" y="18545"/>
                  </a:lnTo>
                  <a:lnTo>
                    <a:pt x="23389" y="15895"/>
                  </a:lnTo>
                  <a:lnTo>
                    <a:pt x="23389" y="9272"/>
                  </a:lnTo>
                  <a:lnTo>
                    <a:pt x="22090" y="6624"/>
                  </a:lnTo>
                  <a:lnTo>
                    <a:pt x="16879" y="1324"/>
                  </a:lnTo>
                  <a:lnTo>
                    <a:pt x="1428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73" name="object 73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941844" y="2882975"/>
              <a:ext cx="128596" cy="180153"/>
            </a:xfrm>
            <a:prstGeom prst="rect">
              <a:avLst/>
            </a:prstGeom>
          </p:spPr>
        </p:pic>
        <p:sp>
          <p:nvSpPr>
            <p:cNvPr id="74" name="object 74"/>
            <p:cNvSpPr/>
            <p:nvPr/>
          </p:nvSpPr>
          <p:spPr>
            <a:xfrm>
              <a:off x="6196432" y="2882976"/>
              <a:ext cx="125095" cy="144780"/>
            </a:xfrm>
            <a:custGeom>
              <a:avLst/>
              <a:gdLst/>
              <a:ahLst/>
              <a:cxnLst/>
              <a:rect l="l" t="t" r="r" b="b"/>
              <a:pathLst>
                <a:path w="125095" h="144780">
                  <a:moveTo>
                    <a:pt x="23317" y="129819"/>
                  </a:moveTo>
                  <a:lnTo>
                    <a:pt x="22110" y="127177"/>
                  </a:lnTo>
                  <a:lnTo>
                    <a:pt x="19507" y="124523"/>
                  </a:lnTo>
                  <a:lnTo>
                    <a:pt x="18122" y="121881"/>
                  </a:lnTo>
                  <a:lnTo>
                    <a:pt x="14287" y="120548"/>
                  </a:lnTo>
                  <a:lnTo>
                    <a:pt x="9093" y="120548"/>
                  </a:lnTo>
                  <a:lnTo>
                    <a:pt x="5194" y="121881"/>
                  </a:lnTo>
                  <a:lnTo>
                    <a:pt x="3898" y="124523"/>
                  </a:lnTo>
                  <a:lnTo>
                    <a:pt x="1295" y="127177"/>
                  </a:lnTo>
                  <a:lnTo>
                    <a:pt x="0" y="129819"/>
                  </a:lnTo>
                  <a:lnTo>
                    <a:pt x="0" y="136448"/>
                  </a:lnTo>
                  <a:lnTo>
                    <a:pt x="1295" y="139090"/>
                  </a:lnTo>
                  <a:lnTo>
                    <a:pt x="3898" y="140423"/>
                  </a:lnTo>
                  <a:lnTo>
                    <a:pt x="5194" y="143065"/>
                  </a:lnTo>
                  <a:lnTo>
                    <a:pt x="9093" y="144399"/>
                  </a:lnTo>
                  <a:lnTo>
                    <a:pt x="11684" y="144399"/>
                  </a:lnTo>
                  <a:lnTo>
                    <a:pt x="14287" y="144399"/>
                  </a:lnTo>
                  <a:lnTo>
                    <a:pt x="18122" y="143065"/>
                  </a:lnTo>
                  <a:lnTo>
                    <a:pt x="19507" y="140423"/>
                  </a:lnTo>
                  <a:lnTo>
                    <a:pt x="22110" y="139090"/>
                  </a:lnTo>
                  <a:lnTo>
                    <a:pt x="23317" y="136448"/>
                  </a:lnTo>
                  <a:lnTo>
                    <a:pt x="23317" y="129819"/>
                  </a:lnTo>
                  <a:close/>
                </a:path>
                <a:path w="125095" h="144780">
                  <a:moveTo>
                    <a:pt x="124777" y="71539"/>
                  </a:moveTo>
                  <a:lnTo>
                    <a:pt x="115595" y="25184"/>
                  </a:lnTo>
                  <a:lnTo>
                    <a:pt x="105206" y="11645"/>
                  </a:lnTo>
                  <a:lnTo>
                    <a:pt x="105206" y="74180"/>
                  </a:lnTo>
                  <a:lnTo>
                    <a:pt x="104952" y="88341"/>
                  </a:lnTo>
                  <a:lnTo>
                    <a:pt x="96545" y="128828"/>
                  </a:lnTo>
                  <a:lnTo>
                    <a:pt x="79235" y="137769"/>
                  </a:lnTo>
                  <a:lnTo>
                    <a:pt x="71132" y="136258"/>
                  </a:lnTo>
                  <a:lnTo>
                    <a:pt x="52730" y="95885"/>
                  </a:lnTo>
                  <a:lnTo>
                    <a:pt x="51943" y="71539"/>
                  </a:lnTo>
                  <a:lnTo>
                    <a:pt x="52120" y="62763"/>
                  </a:lnTo>
                  <a:lnTo>
                    <a:pt x="58889" y="22275"/>
                  </a:lnTo>
                  <a:lnTo>
                    <a:pt x="79235" y="6629"/>
                  </a:lnTo>
                  <a:lnTo>
                    <a:pt x="86550" y="8343"/>
                  </a:lnTo>
                  <a:lnTo>
                    <a:pt x="104432" y="51168"/>
                  </a:lnTo>
                  <a:lnTo>
                    <a:pt x="105206" y="74180"/>
                  </a:lnTo>
                  <a:lnTo>
                    <a:pt x="105206" y="11645"/>
                  </a:lnTo>
                  <a:lnTo>
                    <a:pt x="99872" y="6629"/>
                  </a:lnTo>
                  <a:lnTo>
                    <a:pt x="90233" y="1701"/>
                  </a:lnTo>
                  <a:lnTo>
                    <a:pt x="79235" y="0"/>
                  </a:lnTo>
                  <a:lnTo>
                    <a:pt x="67284" y="1727"/>
                  </a:lnTo>
                  <a:lnTo>
                    <a:pt x="37172" y="36715"/>
                  </a:lnTo>
                  <a:lnTo>
                    <a:pt x="31115" y="71539"/>
                  </a:lnTo>
                  <a:lnTo>
                    <a:pt x="32067" y="87668"/>
                  </a:lnTo>
                  <a:lnTo>
                    <a:pt x="45478" y="125844"/>
                  </a:lnTo>
                  <a:lnTo>
                    <a:pt x="77851" y="144399"/>
                  </a:lnTo>
                  <a:lnTo>
                    <a:pt x="91528" y="142176"/>
                  </a:lnTo>
                  <a:lnTo>
                    <a:pt x="99326" y="137769"/>
                  </a:lnTo>
                  <a:lnTo>
                    <a:pt x="103136" y="135623"/>
                  </a:lnTo>
                  <a:lnTo>
                    <a:pt x="121996" y="100787"/>
                  </a:lnTo>
                  <a:lnTo>
                    <a:pt x="124498" y="81457"/>
                  </a:lnTo>
                  <a:lnTo>
                    <a:pt x="124777" y="7153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75" name="object 75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341985" y="2882975"/>
              <a:ext cx="79117" cy="144388"/>
            </a:xfrm>
            <a:prstGeom prst="rect">
              <a:avLst/>
            </a:prstGeom>
          </p:spPr>
        </p:pic>
        <p:pic>
          <p:nvPicPr>
            <p:cNvPr id="76" name="object 76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441994" y="2880333"/>
              <a:ext cx="88348" cy="147031"/>
            </a:xfrm>
            <a:prstGeom prst="rect">
              <a:avLst/>
            </a:prstGeom>
          </p:spPr>
        </p:pic>
        <p:sp>
          <p:nvSpPr>
            <p:cNvPr id="77" name="object 77"/>
            <p:cNvSpPr/>
            <p:nvPr/>
          </p:nvSpPr>
          <p:spPr>
            <a:xfrm>
              <a:off x="6124981" y="2851200"/>
              <a:ext cx="633095" cy="252095"/>
            </a:xfrm>
            <a:custGeom>
              <a:avLst/>
              <a:gdLst/>
              <a:ahLst/>
              <a:cxnLst/>
              <a:rect l="l" t="t" r="r" b="b"/>
              <a:pathLst>
                <a:path w="633095" h="252094">
                  <a:moveTo>
                    <a:pt x="49364" y="5295"/>
                  </a:moveTo>
                  <a:lnTo>
                    <a:pt x="18262" y="38176"/>
                  </a:lnTo>
                  <a:lnTo>
                    <a:pt x="2933" y="88582"/>
                  </a:lnTo>
                  <a:lnTo>
                    <a:pt x="0" y="125831"/>
                  </a:lnTo>
                  <a:lnTo>
                    <a:pt x="736" y="144653"/>
                  </a:lnTo>
                  <a:lnTo>
                    <a:pt x="11709" y="197358"/>
                  </a:lnTo>
                  <a:lnTo>
                    <a:pt x="35267" y="240766"/>
                  </a:lnTo>
                  <a:lnTo>
                    <a:pt x="45466" y="251675"/>
                  </a:lnTo>
                  <a:lnTo>
                    <a:pt x="49364" y="246380"/>
                  </a:lnTo>
                  <a:lnTo>
                    <a:pt x="41313" y="235940"/>
                  </a:lnTo>
                  <a:lnTo>
                    <a:pt x="34594" y="224523"/>
                  </a:lnTo>
                  <a:lnTo>
                    <a:pt x="21285" y="183769"/>
                  </a:lnTo>
                  <a:lnTo>
                    <a:pt x="16903" y="125831"/>
                  </a:lnTo>
                  <a:lnTo>
                    <a:pt x="17386" y="104203"/>
                  </a:lnTo>
                  <a:lnTo>
                    <a:pt x="24688" y="52971"/>
                  </a:lnTo>
                  <a:lnTo>
                    <a:pt x="41313" y="15722"/>
                  </a:lnTo>
                  <a:lnTo>
                    <a:pt x="49364" y="5295"/>
                  </a:lnTo>
                  <a:close/>
                </a:path>
                <a:path w="633095" h="252094">
                  <a:moveTo>
                    <a:pt x="479285" y="125831"/>
                  </a:moveTo>
                  <a:lnTo>
                    <a:pt x="472198" y="71437"/>
                  </a:lnTo>
                  <a:lnTo>
                    <a:pt x="452513" y="23672"/>
                  </a:lnTo>
                  <a:lnTo>
                    <a:pt x="433920" y="0"/>
                  </a:lnTo>
                  <a:lnTo>
                    <a:pt x="429945" y="5295"/>
                  </a:lnTo>
                  <a:lnTo>
                    <a:pt x="437438" y="15722"/>
                  </a:lnTo>
                  <a:lnTo>
                    <a:pt x="444093" y="27152"/>
                  </a:lnTo>
                  <a:lnTo>
                    <a:pt x="456717" y="67348"/>
                  </a:lnTo>
                  <a:lnTo>
                    <a:pt x="461098" y="125831"/>
                  </a:lnTo>
                  <a:lnTo>
                    <a:pt x="460616" y="147650"/>
                  </a:lnTo>
                  <a:lnTo>
                    <a:pt x="453313" y="198691"/>
                  </a:lnTo>
                  <a:lnTo>
                    <a:pt x="437438" y="235940"/>
                  </a:lnTo>
                  <a:lnTo>
                    <a:pt x="429945" y="246380"/>
                  </a:lnTo>
                  <a:lnTo>
                    <a:pt x="433920" y="251675"/>
                  </a:lnTo>
                  <a:lnTo>
                    <a:pt x="459943" y="213487"/>
                  </a:lnTo>
                  <a:lnTo>
                    <a:pt x="476224" y="162598"/>
                  </a:lnTo>
                  <a:lnTo>
                    <a:pt x="478536" y="144462"/>
                  </a:lnTo>
                  <a:lnTo>
                    <a:pt x="479285" y="125831"/>
                  </a:lnTo>
                  <a:close/>
                </a:path>
                <a:path w="633095" h="252094">
                  <a:moveTo>
                    <a:pt x="632663" y="131127"/>
                  </a:moveTo>
                  <a:lnTo>
                    <a:pt x="536409" y="131127"/>
                  </a:lnTo>
                  <a:lnTo>
                    <a:pt x="536409" y="145707"/>
                  </a:lnTo>
                  <a:lnTo>
                    <a:pt x="632663" y="145707"/>
                  </a:lnTo>
                  <a:lnTo>
                    <a:pt x="632663" y="131127"/>
                  </a:lnTo>
                  <a:close/>
                </a:path>
                <a:path w="633095" h="252094">
                  <a:moveTo>
                    <a:pt x="632663" y="103314"/>
                  </a:moveTo>
                  <a:lnTo>
                    <a:pt x="536409" y="103314"/>
                  </a:lnTo>
                  <a:lnTo>
                    <a:pt x="536409" y="117881"/>
                  </a:lnTo>
                  <a:lnTo>
                    <a:pt x="632663" y="117881"/>
                  </a:lnTo>
                  <a:lnTo>
                    <a:pt x="632663" y="10331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78" name="object 78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6813401" y="2882975"/>
              <a:ext cx="335167" cy="144388"/>
            </a:xfrm>
            <a:prstGeom prst="rect">
              <a:avLst/>
            </a:prstGeom>
          </p:spPr>
        </p:pic>
        <p:pic>
          <p:nvPicPr>
            <p:cNvPr id="79" name="object 79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4595658" y="3863288"/>
              <a:ext cx="430318" cy="279853"/>
            </a:xfrm>
            <a:prstGeom prst="rect">
              <a:avLst/>
            </a:prstGeom>
          </p:spPr>
        </p:pic>
        <p:sp>
          <p:nvSpPr>
            <p:cNvPr id="80" name="object 80"/>
            <p:cNvSpPr/>
            <p:nvPr/>
          </p:nvSpPr>
          <p:spPr>
            <a:xfrm>
              <a:off x="5115788" y="3955999"/>
              <a:ext cx="121285" cy="53975"/>
            </a:xfrm>
            <a:custGeom>
              <a:avLst/>
              <a:gdLst/>
              <a:ahLst/>
              <a:cxnLst/>
              <a:rect l="l" t="t" r="r" b="b"/>
              <a:pathLst>
                <a:path w="121285" h="53975">
                  <a:moveTo>
                    <a:pt x="120853" y="35090"/>
                  </a:moveTo>
                  <a:lnTo>
                    <a:pt x="0" y="35090"/>
                  </a:lnTo>
                  <a:lnTo>
                    <a:pt x="0" y="53479"/>
                  </a:lnTo>
                  <a:lnTo>
                    <a:pt x="120853" y="53479"/>
                  </a:lnTo>
                  <a:lnTo>
                    <a:pt x="120853" y="35090"/>
                  </a:lnTo>
                  <a:close/>
                </a:path>
                <a:path w="121285" h="53975">
                  <a:moveTo>
                    <a:pt x="120853" y="0"/>
                  </a:moveTo>
                  <a:lnTo>
                    <a:pt x="0" y="0"/>
                  </a:lnTo>
                  <a:lnTo>
                    <a:pt x="0" y="18389"/>
                  </a:lnTo>
                  <a:lnTo>
                    <a:pt x="120853" y="18389"/>
                  </a:lnTo>
                  <a:lnTo>
                    <a:pt x="12085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81" name="object 81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5310914" y="3854948"/>
              <a:ext cx="544647" cy="288193"/>
            </a:xfrm>
            <a:prstGeom prst="rect">
              <a:avLst/>
            </a:prstGeom>
          </p:spPr>
        </p:pic>
        <p:pic>
          <p:nvPicPr>
            <p:cNvPr id="82" name="object 82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5932303" y="3919234"/>
              <a:ext cx="119214" cy="125323"/>
            </a:xfrm>
            <a:prstGeom prst="rect">
              <a:avLst/>
            </a:prstGeom>
          </p:spPr>
        </p:pic>
        <p:pic>
          <p:nvPicPr>
            <p:cNvPr id="83" name="object 83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6111216" y="3920089"/>
              <a:ext cx="158346" cy="130294"/>
            </a:xfrm>
            <a:prstGeom prst="rect">
              <a:avLst/>
            </a:prstGeom>
          </p:spPr>
        </p:pic>
        <p:pic>
          <p:nvPicPr>
            <p:cNvPr id="84" name="object 84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6318501" y="3863288"/>
              <a:ext cx="324172" cy="184611"/>
            </a:xfrm>
            <a:prstGeom prst="rect">
              <a:avLst/>
            </a:prstGeom>
          </p:spPr>
        </p:pic>
        <p:pic>
          <p:nvPicPr>
            <p:cNvPr id="85" name="object 85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6663888" y="3822330"/>
              <a:ext cx="173153" cy="103583"/>
            </a:xfrm>
            <a:prstGeom prst="rect">
              <a:avLst/>
            </a:prstGeom>
          </p:spPr>
        </p:pic>
        <p:pic>
          <p:nvPicPr>
            <p:cNvPr id="86" name="object 86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6663888" y="4011139"/>
              <a:ext cx="98087" cy="132002"/>
            </a:xfrm>
            <a:prstGeom prst="rect">
              <a:avLst/>
            </a:prstGeom>
          </p:spPr>
        </p:pic>
        <p:sp>
          <p:nvSpPr>
            <p:cNvPr id="87" name="object 87"/>
            <p:cNvSpPr/>
            <p:nvPr/>
          </p:nvSpPr>
          <p:spPr>
            <a:xfrm>
              <a:off x="4466845" y="3768851"/>
              <a:ext cx="2291232" cy="494030"/>
            </a:xfrm>
            <a:custGeom>
              <a:avLst/>
              <a:gdLst/>
              <a:ahLst/>
              <a:cxnLst/>
              <a:rect l="l" t="t" r="r" b="b"/>
              <a:pathLst>
                <a:path w="2646045" h="494029">
                  <a:moveTo>
                    <a:pt x="0" y="493775"/>
                  </a:moveTo>
                  <a:lnTo>
                    <a:pt x="2645663" y="493775"/>
                  </a:lnTo>
                  <a:lnTo>
                    <a:pt x="2645663" y="0"/>
                  </a:lnTo>
                  <a:lnTo>
                    <a:pt x="0" y="0"/>
                  </a:lnTo>
                  <a:lnTo>
                    <a:pt x="0" y="493775"/>
                  </a:lnTo>
                  <a:close/>
                </a:path>
              </a:pathLst>
            </a:custGeom>
            <a:ln w="12192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88" name="object 88"/>
          <p:cNvSpPr txBox="1"/>
          <p:nvPr/>
        </p:nvSpPr>
        <p:spPr>
          <a:xfrm>
            <a:off x="6099176" y="1322578"/>
            <a:ext cx="22205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i="1" spc="-5" dirty="0">
                <a:solidFill>
                  <a:prstClr val="black"/>
                </a:solidFill>
                <a:latin typeface="Arial"/>
                <a:cs typeface="Arial"/>
              </a:rPr>
              <a:t>Calculate error</a:t>
            </a:r>
            <a:r>
              <a:rPr i="1" spc="-2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i="1" spc="-5" dirty="0">
                <a:solidFill>
                  <a:prstClr val="black"/>
                </a:solidFill>
                <a:latin typeface="Arial"/>
                <a:cs typeface="Arial"/>
              </a:rPr>
              <a:t>terms:</a:t>
            </a:r>
            <a:endParaRPr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89" name="object 89"/>
          <p:cNvSpPr txBox="1"/>
          <p:nvPr/>
        </p:nvSpPr>
        <p:spPr>
          <a:xfrm>
            <a:off x="1638402" y="4447413"/>
            <a:ext cx="84867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b="1" i="1" spc="-5" dirty="0">
                <a:solidFill>
                  <a:prstClr val="black"/>
                </a:solidFill>
                <a:latin typeface="Arial"/>
                <a:cs typeface="Arial"/>
              </a:rPr>
              <a:t>Update</a:t>
            </a:r>
            <a:r>
              <a:rPr b="1" i="1" spc="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b="1" i="1" dirty="0">
                <a:solidFill>
                  <a:prstClr val="black"/>
                </a:solidFill>
                <a:latin typeface="Arial"/>
                <a:cs typeface="Arial"/>
              </a:rPr>
              <a:t>input-to-hidden</a:t>
            </a:r>
            <a:r>
              <a:rPr b="1" i="1" spc="-2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b="1" i="1" dirty="0">
                <a:solidFill>
                  <a:prstClr val="black"/>
                </a:solidFill>
                <a:latin typeface="Arial"/>
                <a:cs typeface="Arial"/>
              </a:rPr>
              <a:t>weights </a:t>
            </a:r>
            <a:r>
              <a:rPr b="1" spc="-5" dirty="0">
                <a:solidFill>
                  <a:prstClr val="black"/>
                </a:solidFill>
                <a:latin typeface="Arial"/>
                <a:cs typeface="Arial"/>
              </a:rPr>
              <a:t>(</a:t>
            </a:r>
            <a:r>
              <a:rPr b="1" i="1" spc="-5" dirty="0">
                <a:solidFill>
                  <a:prstClr val="black"/>
                </a:solidFill>
                <a:latin typeface="Arial"/>
                <a:cs typeface="Arial"/>
              </a:rPr>
              <a:t>learning</a:t>
            </a:r>
            <a:r>
              <a:rPr b="1" i="1" spc="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b="1" i="1" spc="-5" dirty="0">
                <a:solidFill>
                  <a:prstClr val="black"/>
                </a:solidFill>
                <a:latin typeface="Arial"/>
                <a:cs typeface="Arial"/>
              </a:rPr>
              <a:t>rate</a:t>
            </a:r>
            <a:r>
              <a:rPr b="1" i="1" spc="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b="1" i="1" dirty="0">
                <a:solidFill>
                  <a:prstClr val="black"/>
                </a:solidFill>
                <a:latin typeface="Arial"/>
                <a:cs typeface="Arial"/>
              </a:rPr>
              <a:t>=</a:t>
            </a:r>
            <a:r>
              <a:rPr b="1" i="1" spc="1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b="1" spc="-5" dirty="0">
                <a:solidFill>
                  <a:prstClr val="black"/>
                </a:solidFill>
                <a:latin typeface="Arial"/>
                <a:cs typeface="Arial"/>
              </a:rPr>
              <a:t>0.2):</a:t>
            </a:r>
            <a:r>
              <a:rPr b="1" spc="10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b="1" dirty="0">
                <a:solidFill>
                  <a:srgbClr val="C00000"/>
                </a:solidFill>
                <a:latin typeface="Arial"/>
                <a:cs typeface="Arial"/>
              </a:rPr>
              <a:t>Hidden</a:t>
            </a:r>
            <a:r>
              <a:rPr lang="en-GB" b="1" dirty="0">
                <a:solidFill>
                  <a:srgbClr val="C00000"/>
                </a:solidFill>
                <a:latin typeface="Arial"/>
                <a:cs typeface="Arial"/>
              </a:rPr>
              <a:t> unit j=2</a:t>
            </a:r>
            <a:endParaRPr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90" name="object 90"/>
          <p:cNvSpPr txBox="1"/>
          <p:nvPr/>
        </p:nvSpPr>
        <p:spPr>
          <a:xfrm>
            <a:off x="2198777" y="5652860"/>
            <a:ext cx="427990" cy="1865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spcBef>
                <a:spcPts val="135"/>
              </a:spcBef>
            </a:pPr>
            <a:r>
              <a:rPr sz="1100" i="1" spc="-10" dirty="0">
                <a:solidFill>
                  <a:prstClr val="black"/>
                </a:solidFill>
                <a:latin typeface="Times New Roman"/>
                <a:cs typeface="Times New Roman"/>
              </a:rPr>
              <a:t>j</a:t>
            </a:r>
            <a:r>
              <a:rPr sz="1100" spc="-10" dirty="0">
                <a:solidFill>
                  <a:prstClr val="black"/>
                </a:solidFill>
                <a:latin typeface="Symbol"/>
                <a:cs typeface="Symbol"/>
              </a:rPr>
              <a:t></a:t>
            </a:r>
            <a:r>
              <a:rPr sz="1100" spc="-10" dirty="0">
                <a:solidFill>
                  <a:prstClr val="black"/>
                </a:solidFill>
                <a:latin typeface="Times New Roman"/>
                <a:cs typeface="Times New Roman"/>
              </a:rPr>
              <a:t>2,</a:t>
            </a:r>
            <a:r>
              <a:rPr sz="1100" i="1" spc="-10" dirty="0">
                <a:solidFill>
                  <a:prstClr val="black"/>
                </a:solidFill>
                <a:latin typeface="Times New Roman"/>
                <a:cs typeface="Times New Roman"/>
              </a:rPr>
              <a:t>i</a:t>
            </a:r>
            <a:r>
              <a:rPr sz="1100" spc="-10" dirty="0">
                <a:solidFill>
                  <a:prstClr val="black"/>
                </a:solidFill>
                <a:latin typeface="Symbol"/>
                <a:cs typeface="Symbol"/>
              </a:rPr>
              <a:t></a:t>
            </a:r>
            <a:r>
              <a:rPr sz="1100" spc="-10" dirty="0">
                <a:solidFill>
                  <a:prstClr val="black"/>
                </a:solidFill>
                <a:latin typeface="Times New Roman"/>
                <a:cs typeface="Times New Roman"/>
              </a:rPr>
              <a:t>1</a:t>
            </a:r>
            <a:endParaRPr sz="11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91" name="object 91"/>
          <p:cNvSpPr txBox="1"/>
          <p:nvPr/>
        </p:nvSpPr>
        <p:spPr>
          <a:xfrm>
            <a:off x="1838213" y="5407650"/>
            <a:ext cx="3808729" cy="4178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50800">
              <a:spcBef>
                <a:spcPts val="120"/>
              </a:spcBef>
              <a:tabLst>
                <a:tab pos="831215" algn="l"/>
              </a:tabLst>
            </a:pPr>
            <a:r>
              <a:rPr sz="1950" spc="-55" dirty="0">
                <a:solidFill>
                  <a:prstClr val="black"/>
                </a:solidFill>
                <a:latin typeface="Symbol"/>
                <a:cs typeface="Symbol"/>
              </a:rPr>
              <a:t></a:t>
            </a:r>
            <a:r>
              <a:rPr sz="1950" i="1" spc="-75" dirty="0">
                <a:solidFill>
                  <a:prstClr val="black"/>
                </a:solidFill>
                <a:latin typeface="Times New Roman"/>
                <a:cs typeface="Times New Roman"/>
              </a:rPr>
              <a:t>w</a:t>
            </a:r>
            <a:r>
              <a:rPr sz="1650" spc="7" baseline="45454" dirty="0">
                <a:solidFill>
                  <a:prstClr val="black"/>
                </a:solidFill>
                <a:latin typeface="Times New Roman"/>
                <a:cs typeface="Times New Roman"/>
              </a:rPr>
              <a:t>1</a:t>
            </a:r>
            <a:r>
              <a:rPr sz="1650" baseline="45454" dirty="0">
                <a:solidFill>
                  <a:prstClr val="black"/>
                </a:solidFill>
                <a:latin typeface="Times New Roman"/>
                <a:cs typeface="Times New Roman"/>
              </a:rPr>
              <a:t>	</a:t>
            </a:r>
            <a:r>
              <a:rPr sz="1950" spc="-5" dirty="0">
                <a:solidFill>
                  <a:prstClr val="black"/>
                </a:solidFill>
                <a:latin typeface="Symbol"/>
                <a:cs typeface="Symbol"/>
              </a:rPr>
              <a:t></a:t>
            </a:r>
            <a:r>
              <a:rPr sz="1950" spc="-19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950" spc="-45" dirty="0">
                <a:solidFill>
                  <a:prstClr val="black"/>
                </a:solidFill>
                <a:latin typeface="Times New Roman"/>
                <a:cs typeface="Times New Roman"/>
              </a:rPr>
              <a:t>(</a:t>
            </a:r>
            <a:r>
              <a:rPr sz="1950" spc="-20" dirty="0">
                <a:solidFill>
                  <a:prstClr val="black"/>
                </a:solidFill>
                <a:latin typeface="Times New Roman"/>
                <a:cs typeface="Times New Roman"/>
              </a:rPr>
              <a:t>.</a:t>
            </a:r>
            <a:r>
              <a:rPr sz="1950" spc="15" dirty="0">
                <a:solidFill>
                  <a:prstClr val="black"/>
                </a:solidFill>
                <a:latin typeface="Times New Roman"/>
                <a:cs typeface="Times New Roman"/>
              </a:rPr>
              <a:t>2</a:t>
            </a:r>
            <a:r>
              <a:rPr sz="1950" spc="85" dirty="0">
                <a:solidFill>
                  <a:prstClr val="black"/>
                </a:solidFill>
                <a:latin typeface="Times New Roman"/>
                <a:cs typeface="Times New Roman"/>
              </a:rPr>
              <a:t>)</a:t>
            </a:r>
            <a:r>
              <a:rPr sz="3825" spc="-494" baseline="-4357" dirty="0">
                <a:solidFill>
                  <a:prstClr val="black"/>
                </a:solidFill>
                <a:latin typeface="Symbol"/>
                <a:cs typeface="Symbol"/>
              </a:rPr>
              <a:t></a:t>
            </a:r>
            <a:r>
              <a:rPr sz="1950" spc="-25" dirty="0">
                <a:solidFill>
                  <a:prstClr val="black"/>
                </a:solidFill>
                <a:latin typeface="Times New Roman"/>
                <a:cs typeface="Times New Roman"/>
              </a:rPr>
              <a:t>.</a:t>
            </a:r>
            <a:r>
              <a:rPr sz="1950" spc="-40" dirty="0">
                <a:solidFill>
                  <a:prstClr val="black"/>
                </a:solidFill>
                <a:latin typeface="Times New Roman"/>
                <a:cs typeface="Times New Roman"/>
              </a:rPr>
              <a:t>00</a:t>
            </a:r>
            <a:r>
              <a:rPr sz="1950" spc="15" dirty="0">
                <a:solidFill>
                  <a:prstClr val="black"/>
                </a:solidFill>
                <a:latin typeface="Times New Roman"/>
                <a:cs typeface="Times New Roman"/>
              </a:rPr>
              <a:t>2</a:t>
            </a:r>
            <a:r>
              <a:rPr sz="3825" spc="-120" baseline="-4357" dirty="0">
                <a:solidFill>
                  <a:prstClr val="black"/>
                </a:solidFill>
                <a:latin typeface="Symbol"/>
                <a:cs typeface="Symbol"/>
              </a:rPr>
              <a:t></a:t>
            </a:r>
            <a:r>
              <a:rPr sz="1950" spc="-185" dirty="0">
                <a:solidFill>
                  <a:prstClr val="black"/>
                </a:solidFill>
                <a:latin typeface="Times New Roman"/>
                <a:cs typeface="Times New Roman"/>
              </a:rPr>
              <a:t>(</a:t>
            </a:r>
            <a:r>
              <a:rPr sz="1950" spc="-135" dirty="0">
                <a:solidFill>
                  <a:prstClr val="black"/>
                </a:solidFill>
                <a:latin typeface="Times New Roman"/>
                <a:cs typeface="Times New Roman"/>
              </a:rPr>
              <a:t>1</a:t>
            </a:r>
            <a:r>
              <a:rPr sz="1950" spc="-5" dirty="0">
                <a:solidFill>
                  <a:prstClr val="black"/>
                </a:solidFill>
                <a:latin typeface="Times New Roman"/>
                <a:cs typeface="Times New Roman"/>
              </a:rPr>
              <a:t>)</a:t>
            </a:r>
            <a:r>
              <a:rPr sz="1950" spc="-29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950" spc="204" dirty="0">
                <a:solidFill>
                  <a:prstClr val="black"/>
                </a:solidFill>
                <a:latin typeface="Symbol"/>
                <a:cs typeface="Symbol"/>
              </a:rPr>
              <a:t></a:t>
            </a:r>
            <a:r>
              <a:rPr sz="1950" spc="-45" dirty="0">
                <a:solidFill>
                  <a:prstClr val="black"/>
                </a:solidFill>
                <a:latin typeface="Times New Roman"/>
                <a:cs typeface="Times New Roman"/>
              </a:rPr>
              <a:t>(</a:t>
            </a:r>
            <a:r>
              <a:rPr sz="1950" spc="-25" dirty="0">
                <a:solidFill>
                  <a:prstClr val="black"/>
                </a:solidFill>
                <a:latin typeface="Times New Roman"/>
                <a:cs typeface="Times New Roman"/>
              </a:rPr>
              <a:t>.</a:t>
            </a:r>
            <a:r>
              <a:rPr sz="1950" spc="15" dirty="0">
                <a:solidFill>
                  <a:prstClr val="black"/>
                </a:solidFill>
                <a:latin typeface="Times New Roman"/>
                <a:cs typeface="Times New Roman"/>
              </a:rPr>
              <a:t>9</a:t>
            </a:r>
            <a:r>
              <a:rPr sz="1950" spc="85" dirty="0">
                <a:solidFill>
                  <a:prstClr val="black"/>
                </a:solidFill>
                <a:latin typeface="Times New Roman"/>
                <a:cs typeface="Times New Roman"/>
              </a:rPr>
              <a:t>)</a:t>
            </a:r>
            <a:r>
              <a:rPr sz="1950" dirty="0">
                <a:solidFill>
                  <a:prstClr val="black"/>
                </a:solidFill>
                <a:latin typeface="Times New Roman"/>
                <a:cs typeface="Times New Roman"/>
              </a:rPr>
              <a:t>(</a:t>
            </a:r>
            <a:r>
              <a:rPr sz="1950" spc="20" dirty="0">
                <a:solidFill>
                  <a:prstClr val="black"/>
                </a:solidFill>
                <a:latin typeface="Times New Roman"/>
                <a:cs typeface="Times New Roman"/>
              </a:rPr>
              <a:t>0</a:t>
            </a:r>
            <a:r>
              <a:rPr sz="1950" spc="-5" dirty="0">
                <a:solidFill>
                  <a:prstClr val="black"/>
                </a:solidFill>
                <a:latin typeface="Times New Roman"/>
                <a:cs typeface="Times New Roman"/>
              </a:rPr>
              <a:t>)</a:t>
            </a:r>
            <a:r>
              <a:rPr sz="1950" spc="-20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950" spc="180" dirty="0">
                <a:solidFill>
                  <a:prstClr val="black"/>
                </a:solidFill>
                <a:latin typeface="Symbol"/>
                <a:cs typeface="Symbol"/>
              </a:rPr>
              <a:t></a:t>
            </a:r>
            <a:r>
              <a:rPr sz="1950" spc="-25" dirty="0">
                <a:solidFill>
                  <a:prstClr val="black"/>
                </a:solidFill>
                <a:latin typeface="Times New Roman"/>
                <a:cs typeface="Times New Roman"/>
              </a:rPr>
              <a:t>.</a:t>
            </a:r>
            <a:r>
              <a:rPr sz="1950" spc="-40" dirty="0">
                <a:solidFill>
                  <a:prstClr val="black"/>
                </a:solidFill>
                <a:latin typeface="Times New Roman"/>
                <a:cs typeface="Times New Roman"/>
              </a:rPr>
              <a:t>000</a:t>
            </a:r>
            <a:r>
              <a:rPr sz="1950" spc="-5" dirty="0">
                <a:solidFill>
                  <a:prstClr val="black"/>
                </a:solidFill>
                <a:latin typeface="Times New Roman"/>
                <a:cs typeface="Times New Roman"/>
              </a:rPr>
              <a:t>4</a:t>
            </a:r>
            <a:endParaRPr sz="195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93" name="object 93"/>
          <p:cNvSpPr txBox="1"/>
          <p:nvPr/>
        </p:nvSpPr>
        <p:spPr>
          <a:xfrm>
            <a:off x="1824978" y="4798050"/>
            <a:ext cx="3818254" cy="4178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38100">
              <a:spcBef>
                <a:spcPts val="120"/>
              </a:spcBef>
            </a:pPr>
            <a:r>
              <a:rPr sz="1950" spc="-55" dirty="0">
                <a:solidFill>
                  <a:prstClr val="black"/>
                </a:solidFill>
                <a:latin typeface="Symbol"/>
                <a:cs typeface="Symbol"/>
              </a:rPr>
              <a:t></a:t>
            </a:r>
            <a:r>
              <a:rPr sz="1950" i="1" spc="85" dirty="0">
                <a:solidFill>
                  <a:prstClr val="black"/>
                </a:solidFill>
                <a:latin typeface="Times New Roman"/>
                <a:cs typeface="Times New Roman"/>
              </a:rPr>
              <a:t>w</a:t>
            </a:r>
            <a:r>
              <a:rPr sz="1650" i="1" spc="37" baseline="-25252" dirty="0">
                <a:solidFill>
                  <a:prstClr val="black"/>
                </a:solidFill>
                <a:latin typeface="Times New Roman"/>
                <a:cs typeface="Times New Roman"/>
              </a:rPr>
              <a:t>j</a:t>
            </a:r>
            <a:r>
              <a:rPr sz="1650" baseline="-25252" dirty="0">
                <a:solidFill>
                  <a:prstClr val="black"/>
                </a:solidFill>
                <a:latin typeface="Symbol"/>
                <a:cs typeface="Symbol"/>
              </a:rPr>
              <a:t></a:t>
            </a:r>
            <a:r>
              <a:rPr sz="1650" spc="-7" baseline="-25252" dirty="0">
                <a:solidFill>
                  <a:prstClr val="black"/>
                </a:solidFill>
                <a:latin typeface="Times New Roman"/>
                <a:cs typeface="Times New Roman"/>
              </a:rPr>
              <a:t>2</a:t>
            </a:r>
            <a:r>
              <a:rPr sz="1650" spc="15" baseline="-25252" dirty="0">
                <a:solidFill>
                  <a:prstClr val="black"/>
                </a:solidFill>
                <a:latin typeface="Times New Roman"/>
                <a:cs typeface="Times New Roman"/>
              </a:rPr>
              <a:t>,</a:t>
            </a:r>
            <a:r>
              <a:rPr sz="1650" i="1" spc="7" baseline="-25252" dirty="0">
                <a:solidFill>
                  <a:prstClr val="black"/>
                </a:solidFill>
                <a:latin typeface="Times New Roman"/>
                <a:cs typeface="Times New Roman"/>
              </a:rPr>
              <a:t>i</a:t>
            </a:r>
            <a:r>
              <a:rPr sz="1650" baseline="-25252" dirty="0">
                <a:solidFill>
                  <a:prstClr val="black"/>
                </a:solidFill>
                <a:latin typeface="Symbol"/>
                <a:cs typeface="Symbol"/>
              </a:rPr>
              <a:t></a:t>
            </a:r>
            <a:r>
              <a:rPr sz="1650" spc="7" baseline="-25252" dirty="0">
                <a:solidFill>
                  <a:prstClr val="black"/>
                </a:solidFill>
                <a:latin typeface="Times New Roman"/>
                <a:cs typeface="Times New Roman"/>
              </a:rPr>
              <a:t>0</a:t>
            </a:r>
            <a:r>
              <a:rPr sz="1650" baseline="-25252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650" spc="-30" baseline="-25252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950" spc="-10" dirty="0">
                <a:solidFill>
                  <a:prstClr val="black"/>
                </a:solidFill>
                <a:latin typeface="Symbol"/>
                <a:cs typeface="Symbol"/>
              </a:rPr>
              <a:t></a:t>
            </a:r>
            <a:r>
              <a:rPr sz="1950" spc="-18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950" spc="-30" dirty="0">
                <a:solidFill>
                  <a:prstClr val="black"/>
                </a:solidFill>
                <a:latin typeface="Times New Roman"/>
                <a:cs typeface="Times New Roman"/>
              </a:rPr>
              <a:t>(</a:t>
            </a:r>
            <a:r>
              <a:rPr sz="1950" spc="-25" dirty="0">
                <a:solidFill>
                  <a:prstClr val="black"/>
                </a:solidFill>
                <a:latin typeface="Times New Roman"/>
                <a:cs typeface="Times New Roman"/>
              </a:rPr>
              <a:t>.</a:t>
            </a:r>
            <a:r>
              <a:rPr sz="1950" spc="15" dirty="0">
                <a:solidFill>
                  <a:prstClr val="black"/>
                </a:solidFill>
                <a:latin typeface="Times New Roman"/>
                <a:cs typeface="Times New Roman"/>
              </a:rPr>
              <a:t>2</a:t>
            </a:r>
            <a:r>
              <a:rPr sz="1950" spc="70" dirty="0">
                <a:solidFill>
                  <a:prstClr val="black"/>
                </a:solidFill>
                <a:latin typeface="Times New Roman"/>
                <a:cs typeface="Times New Roman"/>
              </a:rPr>
              <a:t>)</a:t>
            </a:r>
            <a:r>
              <a:rPr sz="3825" spc="-494" baseline="-4357" dirty="0">
                <a:solidFill>
                  <a:prstClr val="black"/>
                </a:solidFill>
                <a:latin typeface="Symbol"/>
                <a:cs typeface="Symbol"/>
              </a:rPr>
              <a:t></a:t>
            </a:r>
            <a:r>
              <a:rPr sz="1950" spc="-20" dirty="0">
                <a:solidFill>
                  <a:prstClr val="black"/>
                </a:solidFill>
                <a:latin typeface="Times New Roman"/>
                <a:cs typeface="Times New Roman"/>
              </a:rPr>
              <a:t>.</a:t>
            </a:r>
            <a:r>
              <a:rPr sz="1950" spc="-50" dirty="0">
                <a:solidFill>
                  <a:prstClr val="black"/>
                </a:solidFill>
                <a:latin typeface="Times New Roman"/>
                <a:cs typeface="Times New Roman"/>
              </a:rPr>
              <a:t>0</a:t>
            </a:r>
            <a:r>
              <a:rPr sz="1950" spc="-45" dirty="0">
                <a:solidFill>
                  <a:prstClr val="black"/>
                </a:solidFill>
                <a:latin typeface="Times New Roman"/>
                <a:cs typeface="Times New Roman"/>
              </a:rPr>
              <a:t>0</a:t>
            </a:r>
            <a:r>
              <a:rPr sz="1950" spc="10" dirty="0">
                <a:solidFill>
                  <a:prstClr val="black"/>
                </a:solidFill>
                <a:latin typeface="Times New Roman"/>
                <a:cs typeface="Times New Roman"/>
              </a:rPr>
              <a:t>2</a:t>
            </a:r>
            <a:r>
              <a:rPr sz="3825" spc="-120" baseline="-4357" dirty="0">
                <a:solidFill>
                  <a:prstClr val="black"/>
                </a:solidFill>
                <a:latin typeface="Symbol"/>
                <a:cs typeface="Symbol"/>
              </a:rPr>
              <a:t></a:t>
            </a:r>
            <a:r>
              <a:rPr sz="1950" spc="-180" dirty="0">
                <a:solidFill>
                  <a:prstClr val="black"/>
                </a:solidFill>
                <a:latin typeface="Times New Roman"/>
                <a:cs typeface="Times New Roman"/>
              </a:rPr>
              <a:t>(</a:t>
            </a:r>
            <a:r>
              <a:rPr sz="1950" spc="-140" dirty="0">
                <a:solidFill>
                  <a:prstClr val="black"/>
                </a:solidFill>
                <a:latin typeface="Times New Roman"/>
                <a:cs typeface="Times New Roman"/>
              </a:rPr>
              <a:t>1</a:t>
            </a:r>
            <a:r>
              <a:rPr sz="1950" spc="-5" dirty="0">
                <a:solidFill>
                  <a:prstClr val="black"/>
                </a:solidFill>
                <a:latin typeface="Times New Roman"/>
                <a:cs typeface="Times New Roman"/>
              </a:rPr>
              <a:t>)</a:t>
            </a:r>
            <a:r>
              <a:rPr sz="1950" spc="-29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950" spc="200" dirty="0">
                <a:solidFill>
                  <a:prstClr val="black"/>
                </a:solidFill>
                <a:latin typeface="Symbol"/>
                <a:cs typeface="Symbol"/>
              </a:rPr>
              <a:t></a:t>
            </a:r>
            <a:r>
              <a:rPr sz="1950" spc="-45" dirty="0">
                <a:solidFill>
                  <a:prstClr val="black"/>
                </a:solidFill>
                <a:latin typeface="Times New Roman"/>
                <a:cs typeface="Times New Roman"/>
              </a:rPr>
              <a:t>(</a:t>
            </a:r>
            <a:r>
              <a:rPr sz="1950" spc="-25" dirty="0">
                <a:solidFill>
                  <a:prstClr val="black"/>
                </a:solidFill>
                <a:latin typeface="Times New Roman"/>
                <a:cs typeface="Times New Roman"/>
              </a:rPr>
              <a:t>.</a:t>
            </a:r>
            <a:r>
              <a:rPr sz="1950" spc="15" dirty="0">
                <a:solidFill>
                  <a:prstClr val="black"/>
                </a:solidFill>
                <a:latin typeface="Times New Roman"/>
                <a:cs typeface="Times New Roman"/>
              </a:rPr>
              <a:t>9</a:t>
            </a:r>
            <a:r>
              <a:rPr sz="1950" spc="85" dirty="0">
                <a:solidFill>
                  <a:prstClr val="black"/>
                </a:solidFill>
                <a:latin typeface="Times New Roman"/>
                <a:cs typeface="Times New Roman"/>
              </a:rPr>
              <a:t>)</a:t>
            </a:r>
            <a:r>
              <a:rPr sz="1950" dirty="0">
                <a:solidFill>
                  <a:prstClr val="black"/>
                </a:solidFill>
                <a:latin typeface="Times New Roman"/>
                <a:cs typeface="Times New Roman"/>
              </a:rPr>
              <a:t>(</a:t>
            </a:r>
            <a:r>
              <a:rPr sz="1950" spc="10" dirty="0">
                <a:solidFill>
                  <a:prstClr val="black"/>
                </a:solidFill>
                <a:latin typeface="Times New Roman"/>
                <a:cs typeface="Times New Roman"/>
              </a:rPr>
              <a:t>0</a:t>
            </a:r>
            <a:r>
              <a:rPr sz="1950" spc="-5" dirty="0">
                <a:solidFill>
                  <a:prstClr val="black"/>
                </a:solidFill>
                <a:latin typeface="Times New Roman"/>
                <a:cs typeface="Times New Roman"/>
              </a:rPr>
              <a:t>)</a:t>
            </a:r>
            <a:r>
              <a:rPr sz="1950" spc="-20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950" spc="175" dirty="0">
                <a:solidFill>
                  <a:prstClr val="black"/>
                </a:solidFill>
                <a:latin typeface="Symbol"/>
                <a:cs typeface="Symbol"/>
              </a:rPr>
              <a:t></a:t>
            </a:r>
            <a:r>
              <a:rPr sz="1950" spc="-25" dirty="0">
                <a:solidFill>
                  <a:prstClr val="black"/>
                </a:solidFill>
                <a:latin typeface="Times New Roman"/>
                <a:cs typeface="Times New Roman"/>
              </a:rPr>
              <a:t>.</a:t>
            </a:r>
            <a:r>
              <a:rPr sz="1950" spc="-45" dirty="0">
                <a:solidFill>
                  <a:prstClr val="black"/>
                </a:solidFill>
                <a:latin typeface="Times New Roman"/>
                <a:cs typeface="Times New Roman"/>
              </a:rPr>
              <a:t>00</a:t>
            </a:r>
            <a:r>
              <a:rPr sz="1950" spc="-50" dirty="0">
                <a:solidFill>
                  <a:prstClr val="black"/>
                </a:solidFill>
                <a:latin typeface="Times New Roman"/>
                <a:cs typeface="Times New Roman"/>
              </a:rPr>
              <a:t>0</a:t>
            </a:r>
            <a:r>
              <a:rPr sz="1950" spc="-10" dirty="0">
                <a:solidFill>
                  <a:prstClr val="black"/>
                </a:solidFill>
                <a:latin typeface="Times New Roman"/>
                <a:cs typeface="Times New Roman"/>
              </a:rPr>
              <a:t>4</a:t>
            </a:r>
            <a:endParaRPr sz="1950" dirty="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94" name="object 94"/>
          <p:cNvSpPr txBox="1"/>
          <p:nvPr/>
        </p:nvSpPr>
        <p:spPr>
          <a:xfrm>
            <a:off x="6946085" y="4967060"/>
            <a:ext cx="444500" cy="1865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spcBef>
                <a:spcPts val="135"/>
              </a:spcBef>
            </a:pPr>
            <a:r>
              <a:rPr sz="1100" i="1" spc="40" dirty="0">
                <a:solidFill>
                  <a:prstClr val="black"/>
                </a:solidFill>
                <a:latin typeface="Times New Roman"/>
                <a:cs typeface="Times New Roman"/>
              </a:rPr>
              <a:t>j</a:t>
            </a:r>
            <a:r>
              <a:rPr sz="1100" dirty="0">
                <a:solidFill>
                  <a:prstClr val="black"/>
                </a:solidFill>
                <a:latin typeface="Symbol"/>
                <a:cs typeface="Symbol"/>
              </a:rPr>
              <a:t></a:t>
            </a:r>
            <a:r>
              <a:rPr sz="1100" spc="-5" dirty="0">
                <a:solidFill>
                  <a:prstClr val="black"/>
                </a:solidFill>
                <a:latin typeface="Times New Roman"/>
                <a:cs typeface="Times New Roman"/>
              </a:rPr>
              <a:t>2</a:t>
            </a:r>
            <a:r>
              <a:rPr sz="1100" spc="10" dirty="0">
                <a:solidFill>
                  <a:prstClr val="black"/>
                </a:solidFill>
                <a:latin typeface="Times New Roman"/>
                <a:cs typeface="Times New Roman"/>
              </a:rPr>
              <a:t>,</a:t>
            </a:r>
            <a:r>
              <a:rPr sz="1100" i="1" spc="5" dirty="0">
                <a:solidFill>
                  <a:prstClr val="black"/>
                </a:solidFill>
                <a:latin typeface="Times New Roman"/>
                <a:cs typeface="Times New Roman"/>
              </a:rPr>
              <a:t>i</a:t>
            </a:r>
            <a:r>
              <a:rPr sz="1100" dirty="0">
                <a:solidFill>
                  <a:prstClr val="black"/>
                </a:solidFill>
                <a:latin typeface="Symbol"/>
                <a:cs typeface="Symbol"/>
              </a:rPr>
              <a:t></a:t>
            </a:r>
            <a:r>
              <a:rPr sz="1100" spc="5" dirty="0">
                <a:solidFill>
                  <a:prstClr val="black"/>
                </a:solidFill>
                <a:latin typeface="Times New Roman"/>
                <a:cs typeface="Times New Roman"/>
              </a:rPr>
              <a:t>0</a:t>
            </a:r>
            <a:endParaRPr sz="11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95" name="object 95"/>
          <p:cNvSpPr txBox="1"/>
          <p:nvPr/>
        </p:nvSpPr>
        <p:spPr>
          <a:xfrm>
            <a:off x="6744436" y="4683809"/>
            <a:ext cx="304165" cy="3276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100">
              <a:spcBef>
                <a:spcPts val="130"/>
              </a:spcBef>
            </a:pPr>
            <a:r>
              <a:rPr sz="2925" i="1" spc="-52" baseline="-25641" dirty="0">
                <a:solidFill>
                  <a:prstClr val="black"/>
                </a:solidFill>
                <a:latin typeface="Times New Roman"/>
                <a:cs typeface="Times New Roman"/>
              </a:rPr>
              <a:t>w</a:t>
            </a:r>
            <a:r>
              <a:rPr sz="1100" spc="-35" dirty="0">
                <a:solidFill>
                  <a:prstClr val="black"/>
                </a:solidFill>
                <a:latin typeface="Times New Roman"/>
                <a:cs typeface="Times New Roman"/>
              </a:rPr>
              <a:t>1</a:t>
            </a:r>
            <a:endParaRPr sz="11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96" name="object 96"/>
          <p:cNvSpPr txBox="1"/>
          <p:nvPr/>
        </p:nvSpPr>
        <p:spPr>
          <a:xfrm>
            <a:off x="7432597" y="4796903"/>
            <a:ext cx="1814195" cy="3276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spcBef>
                <a:spcPts val="130"/>
              </a:spcBef>
            </a:pPr>
            <a:r>
              <a:rPr sz="1950" spc="180" dirty="0">
                <a:solidFill>
                  <a:prstClr val="black"/>
                </a:solidFill>
                <a:latin typeface="Symbol"/>
                <a:cs typeface="Symbol"/>
              </a:rPr>
              <a:t></a:t>
            </a:r>
            <a:r>
              <a:rPr sz="1950" spc="-25" dirty="0">
                <a:solidFill>
                  <a:prstClr val="black"/>
                </a:solidFill>
                <a:latin typeface="Times New Roman"/>
                <a:cs typeface="Times New Roman"/>
              </a:rPr>
              <a:t>.</a:t>
            </a:r>
            <a:r>
              <a:rPr sz="1950" spc="90" dirty="0">
                <a:solidFill>
                  <a:prstClr val="black"/>
                </a:solidFill>
                <a:latin typeface="Times New Roman"/>
                <a:cs typeface="Times New Roman"/>
              </a:rPr>
              <a:t>1</a:t>
            </a:r>
            <a:r>
              <a:rPr sz="1950" spc="90" dirty="0">
                <a:solidFill>
                  <a:prstClr val="black"/>
                </a:solidFill>
                <a:latin typeface="Symbol"/>
                <a:cs typeface="Symbol"/>
              </a:rPr>
              <a:t></a:t>
            </a:r>
            <a:r>
              <a:rPr sz="1950" spc="-25" dirty="0">
                <a:solidFill>
                  <a:prstClr val="black"/>
                </a:solidFill>
                <a:latin typeface="Times New Roman"/>
                <a:cs typeface="Times New Roman"/>
              </a:rPr>
              <a:t>.</a:t>
            </a:r>
            <a:r>
              <a:rPr sz="1950" spc="-35" dirty="0">
                <a:solidFill>
                  <a:prstClr val="black"/>
                </a:solidFill>
                <a:latin typeface="Times New Roman"/>
                <a:cs typeface="Times New Roman"/>
              </a:rPr>
              <a:t>0</a:t>
            </a:r>
            <a:r>
              <a:rPr sz="1950" spc="-40" dirty="0">
                <a:solidFill>
                  <a:prstClr val="black"/>
                </a:solidFill>
                <a:latin typeface="Times New Roman"/>
                <a:cs typeface="Times New Roman"/>
              </a:rPr>
              <a:t>00</a:t>
            </a:r>
            <a:r>
              <a:rPr sz="1950" spc="-5" dirty="0">
                <a:solidFill>
                  <a:prstClr val="black"/>
                </a:solidFill>
                <a:latin typeface="Times New Roman"/>
                <a:cs typeface="Times New Roman"/>
              </a:rPr>
              <a:t>4</a:t>
            </a:r>
            <a:r>
              <a:rPr sz="1950" spc="-15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950" spc="185" dirty="0">
                <a:solidFill>
                  <a:prstClr val="black"/>
                </a:solidFill>
                <a:latin typeface="Symbol"/>
                <a:cs typeface="Symbol"/>
              </a:rPr>
              <a:t></a:t>
            </a:r>
            <a:r>
              <a:rPr sz="1950" spc="-25" dirty="0">
                <a:solidFill>
                  <a:prstClr val="black"/>
                </a:solidFill>
                <a:latin typeface="Times New Roman"/>
                <a:cs typeface="Times New Roman"/>
              </a:rPr>
              <a:t>.</a:t>
            </a:r>
            <a:r>
              <a:rPr sz="1950" spc="-40" dirty="0">
                <a:solidFill>
                  <a:prstClr val="black"/>
                </a:solidFill>
                <a:latin typeface="Times New Roman"/>
                <a:cs typeface="Times New Roman"/>
              </a:rPr>
              <a:t>100</a:t>
            </a:r>
            <a:r>
              <a:rPr sz="1950" spc="-5" dirty="0">
                <a:solidFill>
                  <a:prstClr val="black"/>
                </a:solidFill>
                <a:latin typeface="Times New Roman"/>
                <a:cs typeface="Times New Roman"/>
              </a:rPr>
              <a:t>4</a:t>
            </a:r>
            <a:endParaRPr sz="195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97" name="object 97"/>
          <p:cNvSpPr txBox="1"/>
          <p:nvPr/>
        </p:nvSpPr>
        <p:spPr>
          <a:xfrm>
            <a:off x="6982038" y="5652860"/>
            <a:ext cx="429895" cy="1865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spcBef>
                <a:spcPts val="135"/>
              </a:spcBef>
            </a:pPr>
            <a:r>
              <a:rPr sz="1100" i="1" spc="40" dirty="0">
                <a:solidFill>
                  <a:prstClr val="black"/>
                </a:solidFill>
                <a:latin typeface="Times New Roman"/>
                <a:cs typeface="Times New Roman"/>
              </a:rPr>
              <a:t>j</a:t>
            </a:r>
            <a:r>
              <a:rPr sz="1100" dirty="0">
                <a:solidFill>
                  <a:prstClr val="black"/>
                </a:solidFill>
                <a:latin typeface="Symbol"/>
                <a:cs typeface="Symbol"/>
              </a:rPr>
              <a:t></a:t>
            </a:r>
            <a:r>
              <a:rPr sz="1100" spc="-5" dirty="0">
                <a:solidFill>
                  <a:prstClr val="black"/>
                </a:solidFill>
                <a:latin typeface="Times New Roman"/>
                <a:cs typeface="Times New Roman"/>
              </a:rPr>
              <a:t>2</a:t>
            </a:r>
            <a:r>
              <a:rPr sz="1100" spc="10" dirty="0">
                <a:solidFill>
                  <a:prstClr val="black"/>
                </a:solidFill>
                <a:latin typeface="Times New Roman"/>
                <a:cs typeface="Times New Roman"/>
              </a:rPr>
              <a:t>,</a:t>
            </a:r>
            <a:r>
              <a:rPr sz="1100" i="1" spc="5" dirty="0">
                <a:solidFill>
                  <a:prstClr val="black"/>
                </a:solidFill>
                <a:latin typeface="Times New Roman"/>
                <a:cs typeface="Times New Roman"/>
              </a:rPr>
              <a:t>i</a:t>
            </a:r>
            <a:r>
              <a:rPr sz="1100" spc="-105" dirty="0">
                <a:solidFill>
                  <a:prstClr val="black"/>
                </a:solidFill>
                <a:latin typeface="Symbol"/>
                <a:cs typeface="Symbol"/>
              </a:rPr>
              <a:t></a:t>
            </a:r>
            <a:r>
              <a:rPr sz="1100" spc="5" dirty="0">
                <a:solidFill>
                  <a:prstClr val="black"/>
                </a:solidFill>
                <a:latin typeface="Times New Roman"/>
                <a:cs typeface="Times New Roman"/>
              </a:rPr>
              <a:t>1</a:t>
            </a:r>
            <a:endParaRPr sz="11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98" name="object 98"/>
          <p:cNvSpPr txBox="1"/>
          <p:nvPr/>
        </p:nvSpPr>
        <p:spPr>
          <a:xfrm>
            <a:off x="6780902" y="5369609"/>
            <a:ext cx="303530" cy="3276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100">
              <a:spcBef>
                <a:spcPts val="130"/>
              </a:spcBef>
            </a:pPr>
            <a:r>
              <a:rPr sz="2925" i="1" spc="-52" baseline="-25641" dirty="0">
                <a:solidFill>
                  <a:prstClr val="black"/>
                </a:solidFill>
                <a:latin typeface="Times New Roman"/>
                <a:cs typeface="Times New Roman"/>
              </a:rPr>
              <a:t>w</a:t>
            </a:r>
            <a:r>
              <a:rPr sz="1100" spc="-35" dirty="0">
                <a:solidFill>
                  <a:prstClr val="black"/>
                </a:solidFill>
                <a:latin typeface="Times New Roman"/>
                <a:cs typeface="Times New Roman"/>
              </a:rPr>
              <a:t>1</a:t>
            </a:r>
            <a:endParaRPr sz="11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99" name="object 99"/>
          <p:cNvSpPr txBox="1"/>
          <p:nvPr/>
        </p:nvSpPr>
        <p:spPr>
          <a:xfrm>
            <a:off x="7441670" y="5482703"/>
            <a:ext cx="1809750" cy="3276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spcBef>
                <a:spcPts val="130"/>
              </a:spcBef>
            </a:pPr>
            <a:r>
              <a:rPr sz="1950" spc="175" dirty="0">
                <a:solidFill>
                  <a:prstClr val="black"/>
                </a:solidFill>
                <a:latin typeface="Symbol"/>
                <a:cs typeface="Symbol"/>
              </a:rPr>
              <a:t></a:t>
            </a:r>
            <a:r>
              <a:rPr sz="1950" spc="-20" dirty="0">
                <a:solidFill>
                  <a:prstClr val="black"/>
                </a:solidFill>
                <a:latin typeface="Times New Roman"/>
                <a:cs typeface="Times New Roman"/>
              </a:rPr>
              <a:t>.</a:t>
            </a:r>
            <a:r>
              <a:rPr sz="1950" spc="85" dirty="0">
                <a:solidFill>
                  <a:prstClr val="black"/>
                </a:solidFill>
                <a:latin typeface="Times New Roman"/>
                <a:cs typeface="Times New Roman"/>
              </a:rPr>
              <a:t>1</a:t>
            </a:r>
            <a:r>
              <a:rPr sz="1950" spc="85" dirty="0">
                <a:solidFill>
                  <a:prstClr val="black"/>
                </a:solidFill>
                <a:latin typeface="Symbol"/>
                <a:cs typeface="Symbol"/>
              </a:rPr>
              <a:t></a:t>
            </a:r>
            <a:r>
              <a:rPr sz="1950" spc="-25" dirty="0">
                <a:solidFill>
                  <a:prstClr val="black"/>
                </a:solidFill>
                <a:latin typeface="Times New Roman"/>
                <a:cs typeface="Times New Roman"/>
              </a:rPr>
              <a:t>.</a:t>
            </a:r>
            <a:r>
              <a:rPr sz="1950" spc="-45" dirty="0">
                <a:solidFill>
                  <a:prstClr val="black"/>
                </a:solidFill>
                <a:latin typeface="Times New Roman"/>
                <a:cs typeface="Times New Roman"/>
              </a:rPr>
              <a:t>0</a:t>
            </a:r>
            <a:r>
              <a:rPr sz="1950" spc="-40" dirty="0">
                <a:solidFill>
                  <a:prstClr val="black"/>
                </a:solidFill>
                <a:latin typeface="Times New Roman"/>
                <a:cs typeface="Times New Roman"/>
              </a:rPr>
              <a:t>0</a:t>
            </a:r>
            <a:r>
              <a:rPr sz="1950" spc="-45" dirty="0">
                <a:solidFill>
                  <a:prstClr val="black"/>
                </a:solidFill>
                <a:latin typeface="Times New Roman"/>
                <a:cs typeface="Times New Roman"/>
              </a:rPr>
              <a:t>0</a:t>
            </a:r>
            <a:r>
              <a:rPr sz="1950" spc="-10" dirty="0">
                <a:solidFill>
                  <a:prstClr val="black"/>
                </a:solidFill>
                <a:latin typeface="Times New Roman"/>
                <a:cs typeface="Times New Roman"/>
              </a:rPr>
              <a:t>4</a:t>
            </a:r>
            <a:r>
              <a:rPr sz="1950" spc="-15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950" spc="180" dirty="0">
                <a:solidFill>
                  <a:prstClr val="black"/>
                </a:solidFill>
                <a:latin typeface="Symbol"/>
                <a:cs typeface="Symbol"/>
              </a:rPr>
              <a:t></a:t>
            </a:r>
            <a:r>
              <a:rPr sz="1950" spc="-25" dirty="0">
                <a:solidFill>
                  <a:prstClr val="black"/>
                </a:solidFill>
                <a:latin typeface="Times New Roman"/>
                <a:cs typeface="Times New Roman"/>
              </a:rPr>
              <a:t>.</a:t>
            </a:r>
            <a:r>
              <a:rPr sz="1950" spc="-45" dirty="0">
                <a:solidFill>
                  <a:prstClr val="black"/>
                </a:solidFill>
                <a:latin typeface="Times New Roman"/>
                <a:cs typeface="Times New Roman"/>
              </a:rPr>
              <a:t>1</a:t>
            </a:r>
            <a:r>
              <a:rPr sz="1950" spc="-40" dirty="0">
                <a:solidFill>
                  <a:prstClr val="black"/>
                </a:solidFill>
                <a:latin typeface="Times New Roman"/>
                <a:cs typeface="Times New Roman"/>
              </a:rPr>
              <a:t>0</a:t>
            </a:r>
            <a:r>
              <a:rPr sz="1950" spc="-45" dirty="0">
                <a:solidFill>
                  <a:prstClr val="black"/>
                </a:solidFill>
                <a:latin typeface="Times New Roman"/>
                <a:cs typeface="Times New Roman"/>
              </a:rPr>
              <a:t>0</a:t>
            </a:r>
            <a:r>
              <a:rPr sz="1950" spc="-10" dirty="0">
                <a:solidFill>
                  <a:prstClr val="black"/>
                </a:solidFill>
                <a:latin typeface="Times New Roman"/>
                <a:cs typeface="Times New Roman"/>
              </a:rPr>
              <a:t>4</a:t>
            </a:r>
            <a:endParaRPr sz="195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pic>
        <p:nvPicPr>
          <p:cNvPr id="100" name="object 100"/>
          <p:cNvPicPr/>
          <p:nvPr/>
        </p:nvPicPr>
        <p:blipFill>
          <a:blip r:embed="rId31" cstate="print"/>
          <a:stretch>
            <a:fillRect/>
          </a:stretch>
        </p:blipFill>
        <p:spPr>
          <a:xfrm>
            <a:off x="1854708" y="245363"/>
            <a:ext cx="6541008" cy="1219200"/>
          </a:xfrm>
          <a:prstGeom prst="rect">
            <a:avLst/>
          </a:prstGeom>
        </p:spPr>
      </p:pic>
      <p:sp>
        <p:nvSpPr>
          <p:cNvPr id="101" name="object 101"/>
          <p:cNvSpPr txBox="1"/>
          <p:nvPr/>
        </p:nvSpPr>
        <p:spPr>
          <a:xfrm>
            <a:off x="2878222" y="6044022"/>
            <a:ext cx="2606040" cy="3847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970"/>
              </a:lnSpc>
            </a:pPr>
            <a:r>
              <a:rPr sz="1950" spc="-10" dirty="0">
                <a:solidFill>
                  <a:prstClr val="black"/>
                </a:solidFill>
                <a:latin typeface="Symbol"/>
                <a:cs typeface="Symbol"/>
              </a:rPr>
              <a:t></a:t>
            </a:r>
            <a:r>
              <a:rPr sz="1950" spc="-18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950" spc="-30" dirty="0">
                <a:solidFill>
                  <a:prstClr val="black"/>
                </a:solidFill>
                <a:latin typeface="Times New Roman"/>
                <a:cs typeface="Times New Roman"/>
              </a:rPr>
              <a:t>(</a:t>
            </a:r>
            <a:r>
              <a:rPr sz="1950" spc="-20" dirty="0">
                <a:solidFill>
                  <a:prstClr val="black"/>
                </a:solidFill>
                <a:latin typeface="Times New Roman"/>
                <a:cs typeface="Times New Roman"/>
              </a:rPr>
              <a:t>.</a:t>
            </a:r>
            <a:r>
              <a:rPr sz="1950" spc="15" dirty="0">
                <a:solidFill>
                  <a:prstClr val="black"/>
                </a:solidFill>
                <a:latin typeface="Times New Roman"/>
                <a:cs typeface="Times New Roman"/>
              </a:rPr>
              <a:t>2</a:t>
            </a:r>
            <a:r>
              <a:rPr sz="1950" spc="70" dirty="0">
                <a:solidFill>
                  <a:prstClr val="black"/>
                </a:solidFill>
                <a:latin typeface="Times New Roman"/>
                <a:cs typeface="Times New Roman"/>
              </a:rPr>
              <a:t>)</a:t>
            </a:r>
            <a:r>
              <a:rPr sz="3825" spc="-494" baseline="-4357" dirty="0">
                <a:solidFill>
                  <a:prstClr val="black"/>
                </a:solidFill>
                <a:latin typeface="Symbol"/>
                <a:cs typeface="Symbol"/>
              </a:rPr>
              <a:t></a:t>
            </a:r>
            <a:r>
              <a:rPr sz="1950" spc="-20" dirty="0">
                <a:solidFill>
                  <a:prstClr val="black"/>
                </a:solidFill>
                <a:latin typeface="Times New Roman"/>
                <a:cs typeface="Times New Roman"/>
              </a:rPr>
              <a:t>.</a:t>
            </a:r>
            <a:r>
              <a:rPr sz="1950" spc="-50" dirty="0">
                <a:solidFill>
                  <a:prstClr val="black"/>
                </a:solidFill>
                <a:latin typeface="Times New Roman"/>
                <a:cs typeface="Times New Roman"/>
              </a:rPr>
              <a:t>0</a:t>
            </a:r>
            <a:r>
              <a:rPr sz="1950" spc="-45" dirty="0">
                <a:solidFill>
                  <a:prstClr val="black"/>
                </a:solidFill>
                <a:latin typeface="Times New Roman"/>
                <a:cs typeface="Times New Roman"/>
              </a:rPr>
              <a:t>0</a:t>
            </a:r>
            <a:r>
              <a:rPr sz="1950" spc="10" dirty="0">
                <a:solidFill>
                  <a:prstClr val="black"/>
                </a:solidFill>
                <a:latin typeface="Times New Roman"/>
                <a:cs typeface="Times New Roman"/>
              </a:rPr>
              <a:t>2</a:t>
            </a:r>
            <a:r>
              <a:rPr sz="3825" spc="-120" baseline="-4357" dirty="0">
                <a:solidFill>
                  <a:prstClr val="black"/>
                </a:solidFill>
                <a:latin typeface="Symbol"/>
                <a:cs typeface="Symbol"/>
              </a:rPr>
              <a:t></a:t>
            </a:r>
            <a:r>
              <a:rPr sz="1950" dirty="0">
                <a:solidFill>
                  <a:prstClr val="black"/>
                </a:solidFill>
                <a:latin typeface="Times New Roman"/>
                <a:cs typeface="Times New Roman"/>
              </a:rPr>
              <a:t>(</a:t>
            </a:r>
            <a:r>
              <a:rPr sz="1950" spc="15" dirty="0">
                <a:solidFill>
                  <a:prstClr val="black"/>
                </a:solidFill>
                <a:latin typeface="Times New Roman"/>
                <a:cs typeface="Times New Roman"/>
              </a:rPr>
              <a:t>0</a:t>
            </a:r>
            <a:r>
              <a:rPr sz="1950" spc="-5" dirty="0">
                <a:solidFill>
                  <a:prstClr val="black"/>
                </a:solidFill>
                <a:latin typeface="Times New Roman"/>
                <a:cs typeface="Times New Roman"/>
              </a:rPr>
              <a:t>)</a:t>
            </a:r>
            <a:r>
              <a:rPr sz="1950" spc="-30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950" spc="204" dirty="0">
                <a:solidFill>
                  <a:prstClr val="black"/>
                </a:solidFill>
                <a:latin typeface="Symbol"/>
                <a:cs typeface="Symbol"/>
              </a:rPr>
              <a:t></a:t>
            </a:r>
            <a:r>
              <a:rPr sz="1950" spc="-45" dirty="0">
                <a:solidFill>
                  <a:prstClr val="black"/>
                </a:solidFill>
                <a:latin typeface="Times New Roman"/>
                <a:cs typeface="Times New Roman"/>
              </a:rPr>
              <a:t>(</a:t>
            </a:r>
            <a:r>
              <a:rPr sz="1950" spc="-20" dirty="0">
                <a:solidFill>
                  <a:prstClr val="black"/>
                </a:solidFill>
                <a:latin typeface="Times New Roman"/>
                <a:cs typeface="Times New Roman"/>
              </a:rPr>
              <a:t>.</a:t>
            </a:r>
            <a:r>
              <a:rPr sz="1950" spc="10" dirty="0">
                <a:solidFill>
                  <a:prstClr val="black"/>
                </a:solidFill>
                <a:latin typeface="Times New Roman"/>
                <a:cs typeface="Times New Roman"/>
              </a:rPr>
              <a:t>9</a:t>
            </a:r>
            <a:r>
              <a:rPr sz="1950" spc="85" dirty="0">
                <a:solidFill>
                  <a:prstClr val="black"/>
                </a:solidFill>
                <a:latin typeface="Times New Roman"/>
                <a:cs typeface="Times New Roman"/>
              </a:rPr>
              <a:t>)</a:t>
            </a:r>
            <a:r>
              <a:rPr sz="1950" spc="-10" dirty="0">
                <a:solidFill>
                  <a:prstClr val="black"/>
                </a:solidFill>
                <a:latin typeface="Times New Roman"/>
                <a:cs typeface="Times New Roman"/>
              </a:rPr>
              <a:t>(</a:t>
            </a:r>
            <a:r>
              <a:rPr sz="1950" spc="10" dirty="0">
                <a:solidFill>
                  <a:prstClr val="black"/>
                </a:solidFill>
                <a:latin typeface="Times New Roman"/>
                <a:cs typeface="Times New Roman"/>
              </a:rPr>
              <a:t>0</a:t>
            </a:r>
            <a:r>
              <a:rPr sz="1950" spc="-5" dirty="0">
                <a:solidFill>
                  <a:prstClr val="black"/>
                </a:solidFill>
                <a:latin typeface="Times New Roman"/>
                <a:cs typeface="Times New Roman"/>
              </a:rPr>
              <a:t>)</a:t>
            </a:r>
            <a:r>
              <a:rPr sz="1950" spc="-18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950" spc="-10" dirty="0">
                <a:solidFill>
                  <a:prstClr val="black"/>
                </a:solidFill>
                <a:latin typeface="Symbol"/>
                <a:cs typeface="Symbol"/>
              </a:rPr>
              <a:t></a:t>
            </a:r>
            <a:r>
              <a:rPr sz="1950" spc="-15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950" spc="-10" dirty="0">
                <a:solidFill>
                  <a:prstClr val="black"/>
                </a:solidFill>
                <a:latin typeface="Times New Roman"/>
                <a:cs typeface="Times New Roman"/>
              </a:rPr>
              <a:t>0</a:t>
            </a:r>
            <a:endParaRPr sz="195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102" name="object 102"/>
          <p:cNvSpPr txBox="1"/>
          <p:nvPr/>
        </p:nvSpPr>
        <p:spPr>
          <a:xfrm>
            <a:off x="2074355" y="6090951"/>
            <a:ext cx="397510" cy="318036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spcBef>
                <a:spcPts val="140"/>
              </a:spcBef>
            </a:pPr>
            <a:r>
              <a:rPr sz="1950" spc="-55" dirty="0">
                <a:solidFill>
                  <a:prstClr val="black"/>
                </a:solidFill>
                <a:latin typeface="Symbol"/>
                <a:cs typeface="Symbol"/>
              </a:rPr>
              <a:t></a:t>
            </a:r>
            <a:r>
              <a:rPr sz="1950" i="1" spc="-75" dirty="0">
                <a:solidFill>
                  <a:prstClr val="black"/>
                </a:solidFill>
                <a:latin typeface="Times New Roman"/>
                <a:cs typeface="Times New Roman"/>
              </a:rPr>
              <a:t>w</a:t>
            </a:r>
            <a:r>
              <a:rPr sz="1650" spc="7" baseline="45454" dirty="0">
                <a:solidFill>
                  <a:prstClr val="black"/>
                </a:solidFill>
                <a:latin typeface="Times New Roman"/>
                <a:cs typeface="Times New Roman"/>
              </a:rPr>
              <a:t>1</a:t>
            </a:r>
            <a:endParaRPr sz="1650" baseline="45454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103" name="object 103"/>
          <p:cNvSpPr txBox="1"/>
          <p:nvPr/>
        </p:nvSpPr>
        <p:spPr>
          <a:xfrm>
            <a:off x="7450212" y="6102059"/>
            <a:ext cx="255904" cy="2029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05"/>
              </a:lnSpc>
            </a:pPr>
            <a:r>
              <a:rPr sz="2925" i="1" spc="-82" baseline="-25641" dirty="0">
                <a:solidFill>
                  <a:prstClr val="black"/>
                </a:solidFill>
                <a:latin typeface="Times New Roman"/>
                <a:cs typeface="Times New Roman"/>
              </a:rPr>
              <a:t>w</a:t>
            </a:r>
            <a:r>
              <a:rPr sz="1100" spc="10" dirty="0">
                <a:solidFill>
                  <a:prstClr val="black"/>
                </a:solidFill>
                <a:latin typeface="Times New Roman"/>
                <a:cs typeface="Times New Roman"/>
              </a:rPr>
              <a:t>1</a:t>
            </a:r>
            <a:endParaRPr sz="11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104" name="object 104"/>
          <p:cNvSpPr txBox="1"/>
          <p:nvPr/>
        </p:nvSpPr>
        <p:spPr>
          <a:xfrm>
            <a:off x="8122085" y="6090951"/>
            <a:ext cx="371475" cy="318036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spcBef>
                <a:spcPts val="140"/>
              </a:spcBef>
            </a:pPr>
            <a:r>
              <a:rPr sz="1950" spc="200" dirty="0">
                <a:solidFill>
                  <a:prstClr val="black"/>
                </a:solidFill>
                <a:latin typeface="Symbol"/>
                <a:cs typeface="Symbol"/>
              </a:rPr>
              <a:t></a:t>
            </a:r>
            <a:r>
              <a:rPr sz="1950" spc="-15" dirty="0">
                <a:solidFill>
                  <a:prstClr val="black"/>
                </a:solidFill>
                <a:latin typeface="Times New Roman"/>
                <a:cs typeface="Times New Roman"/>
              </a:rPr>
              <a:t>.</a:t>
            </a:r>
            <a:r>
              <a:rPr sz="1950" dirty="0">
                <a:solidFill>
                  <a:prstClr val="black"/>
                </a:solidFill>
                <a:latin typeface="Times New Roman"/>
                <a:cs typeface="Times New Roman"/>
              </a:rPr>
              <a:t>1</a:t>
            </a:r>
            <a:endParaRPr sz="195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105" name="object 105"/>
          <p:cNvSpPr txBox="1"/>
          <p:nvPr/>
        </p:nvSpPr>
        <p:spPr>
          <a:xfrm>
            <a:off x="2396094" y="6261683"/>
            <a:ext cx="478790" cy="187872"/>
          </a:xfrm>
          <a:prstGeom prst="rect">
            <a:avLst/>
          </a:prstGeom>
        </p:spPr>
        <p:txBody>
          <a:bodyPr vert="horz" wrap="square" lIns="0" tIns="18415" rIns="0" bIns="0" rtlCol="0">
            <a:spAutoFit/>
          </a:bodyPr>
          <a:lstStyle/>
          <a:p>
            <a:pPr marL="12700">
              <a:spcBef>
                <a:spcPts val="145"/>
              </a:spcBef>
            </a:pPr>
            <a:r>
              <a:rPr sz="1100" i="1" spc="5" dirty="0">
                <a:solidFill>
                  <a:prstClr val="black"/>
                </a:solidFill>
                <a:latin typeface="Times New Roman"/>
                <a:cs typeface="Times New Roman"/>
              </a:rPr>
              <a:t>j</a:t>
            </a:r>
            <a:r>
              <a:rPr sz="1100" spc="5" dirty="0">
                <a:solidFill>
                  <a:prstClr val="black"/>
                </a:solidFill>
                <a:latin typeface="Symbol"/>
                <a:cs typeface="Symbol"/>
              </a:rPr>
              <a:t></a:t>
            </a:r>
            <a:r>
              <a:rPr sz="1100" spc="5" dirty="0">
                <a:solidFill>
                  <a:prstClr val="black"/>
                </a:solidFill>
                <a:latin typeface="Times New Roman"/>
                <a:cs typeface="Times New Roman"/>
              </a:rPr>
              <a:t>2,</a:t>
            </a:r>
            <a:r>
              <a:rPr sz="1100" i="1" spc="5" dirty="0">
                <a:solidFill>
                  <a:prstClr val="black"/>
                </a:solidFill>
                <a:latin typeface="Times New Roman"/>
                <a:cs typeface="Times New Roman"/>
              </a:rPr>
              <a:t>i</a:t>
            </a:r>
            <a:r>
              <a:rPr sz="1100" spc="5" dirty="0">
                <a:solidFill>
                  <a:prstClr val="black"/>
                </a:solidFill>
                <a:latin typeface="Symbol"/>
                <a:cs typeface="Symbol"/>
              </a:rPr>
              <a:t></a:t>
            </a:r>
            <a:r>
              <a:rPr sz="1100" spc="5" dirty="0">
                <a:solidFill>
                  <a:prstClr val="black"/>
                </a:solidFill>
                <a:latin typeface="Times New Roman"/>
                <a:cs typeface="Times New Roman"/>
              </a:rPr>
              <a:t>2</a:t>
            </a:r>
            <a:endParaRPr sz="11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106" name="object 106"/>
          <p:cNvSpPr txBox="1"/>
          <p:nvPr/>
        </p:nvSpPr>
        <p:spPr>
          <a:xfrm>
            <a:off x="7628790" y="6261683"/>
            <a:ext cx="448945" cy="187872"/>
          </a:xfrm>
          <a:prstGeom prst="rect">
            <a:avLst/>
          </a:prstGeom>
        </p:spPr>
        <p:txBody>
          <a:bodyPr vert="horz" wrap="square" lIns="0" tIns="18415" rIns="0" bIns="0" rtlCol="0">
            <a:spAutoFit/>
          </a:bodyPr>
          <a:lstStyle/>
          <a:p>
            <a:pPr marL="12700">
              <a:spcBef>
                <a:spcPts val="145"/>
              </a:spcBef>
            </a:pPr>
            <a:r>
              <a:rPr sz="1100" i="1" spc="50" dirty="0">
                <a:solidFill>
                  <a:prstClr val="black"/>
                </a:solidFill>
                <a:latin typeface="Times New Roman"/>
                <a:cs typeface="Times New Roman"/>
              </a:rPr>
              <a:t>j</a:t>
            </a:r>
            <a:r>
              <a:rPr sz="1100" spc="10" dirty="0">
                <a:solidFill>
                  <a:prstClr val="black"/>
                </a:solidFill>
                <a:latin typeface="Symbol"/>
                <a:cs typeface="Symbol"/>
              </a:rPr>
              <a:t></a:t>
            </a:r>
            <a:r>
              <a:rPr sz="1100" spc="5" dirty="0">
                <a:solidFill>
                  <a:prstClr val="black"/>
                </a:solidFill>
                <a:latin typeface="Times New Roman"/>
                <a:cs typeface="Times New Roman"/>
              </a:rPr>
              <a:t>2</a:t>
            </a:r>
            <a:r>
              <a:rPr sz="1100" spc="20" dirty="0">
                <a:solidFill>
                  <a:prstClr val="black"/>
                </a:solidFill>
                <a:latin typeface="Times New Roman"/>
                <a:cs typeface="Times New Roman"/>
              </a:rPr>
              <a:t>,</a:t>
            </a:r>
            <a:r>
              <a:rPr sz="1100" i="1" spc="15" dirty="0">
                <a:solidFill>
                  <a:prstClr val="black"/>
                </a:solidFill>
                <a:latin typeface="Times New Roman"/>
                <a:cs typeface="Times New Roman"/>
              </a:rPr>
              <a:t>i</a:t>
            </a:r>
            <a:r>
              <a:rPr sz="1100" spc="10" dirty="0">
                <a:solidFill>
                  <a:prstClr val="black"/>
                </a:solidFill>
                <a:latin typeface="Symbol"/>
                <a:cs typeface="Symbol"/>
              </a:rPr>
              <a:t></a:t>
            </a:r>
            <a:r>
              <a:rPr sz="1100" spc="10" dirty="0">
                <a:solidFill>
                  <a:prstClr val="black"/>
                </a:solidFill>
                <a:latin typeface="Times New Roman"/>
                <a:cs typeface="Times New Roman"/>
              </a:rPr>
              <a:t>2</a:t>
            </a:r>
            <a:endParaRPr sz="11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pic>
        <p:nvPicPr>
          <p:cNvPr id="108" name="Picture 107">
            <a:extLst>
              <a:ext uri="{FF2B5EF4-FFF2-40B4-BE49-F238E27FC236}">
                <a16:creationId xmlns:a16="http://schemas.microsoft.com/office/drawing/2014/main" id="{1C766392-DE29-F72C-CBE8-C29E72DE25CF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5950494" y="3630344"/>
            <a:ext cx="2409825" cy="695325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524000" y="0"/>
            <a:ext cx="9144000" cy="6858000"/>
            <a:chOff x="0" y="0"/>
            <a:chExt cx="9144000" cy="6858000"/>
          </a:xfrm>
        </p:grpSpPr>
        <p:sp>
          <p:nvSpPr>
            <p:cNvPr id="3" name="object 3"/>
            <p:cNvSpPr/>
            <p:nvPr/>
          </p:nvSpPr>
          <p:spPr>
            <a:xfrm>
              <a:off x="2285999" y="2913888"/>
              <a:ext cx="340360" cy="782955"/>
            </a:xfrm>
            <a:custGeom>
              <a:avLst/>
              <a:gdLst/>
              <a:ahLst/>
              <a:cxnLst/>
              <a:rect l="l" t="t" r="r" b="b"/>
              <a:pathLst>
                <a:path w="340360" h="782954">
                  <a:moveTo>
                    <a:pt x="339979" y="782574"/>
                  </a:moveTo>
                  <a:lnTo>
                    <a:pt x="0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" name="object 4"/>
            <p:cNvSpPr/>
            <p:nvPr/>
          </p:nvSpPr>
          <p:spPr>
            <a:xfrm>
              <a:off x="2385059" y="3697223"/>
              <a:ext cx="481965" cy="492759"/>
            </a:xfrm>
            <a:custGeom>
              <a:avLst/>
              <a:gdLst/>
              <a:ahLst/>
              <a:cxnLst/>
              <a:rect l="l" t="t" r="r" b="b"/>
              <a:pathLst>
                <a:path w="481964" h="492760">
                  <a:moveTo>
                    <a:pt x="240791" y="0"/>
                  </a:moveTo>
                  <a:lnTo>
                    <a:pt x="192268" y="5002"/>
                  </a:lnTo>
                  <a:lnTo>
                    <a:pt x="147071" y="19347"/>
                  </a:lnTo>
                  <a:lnTo>
                    <a:pt x="106170" y="42045"/>
                  </a:lnTo>
                  <a:lnTo>
                    <a:pt x="70532" y="72104"/>
                  </a:lnTo>
                  <a:lnTo>
                    <a:pt x="41127" y="108532"/>
                  </a:lnTo>
                  <a:lnTo>
                    <a:pt x="18924" y="150340"/>
                  </a:lnTo>
                  <a:lnTo>
                    <a:pt x="4892" y="196534"/>
                  </a:lnTo>
                  <a:lnTo>
                    <a:pt x="0" y="246125"/>
                  </a:lnTo>
                  <a:lnTo>
                    <a:pt x="4892" y="295717"/>
                  </a:lnTo>
                  <a:lnTo>
                    <a:pt x="18924" y="341911"/>
                  </a:lnTo>
                  <a:lnTo>
                    <a:pt x="41127" y="383719"/>
                  </a:lnTo>
                  <a:lnTo>
                    <a:pt x="70532" y="420147"/>
                  </a:lnTo>
                  <a:lnTo>
                    <a:pt x="106170" y="450206"/>
                  </a:lnTo>
                  <a:lnTo>
                    <a:pt x="147071" y="472904"/>
                  </a:lnTo>
                  <a:lnTo>
                    <a:pt x="192268" y="487249"/>
                  </a:lnTo>
                  <a:lnTo>
                    <a:pt x="240791" y="492251"/>
                  </a:lnTo>
                  <a:lnTo>
                    <a:pt x="289315" y="487249"/>
                  </a:lnTo>
                  <a:lnTo>
                    <a:pt x="334512" y="472904"/>
                  </a:lnTo>
                  <a:lnTo>
                    <a:pt x="375413" y="450206"/>
                  </a:lnTo>
                  <a:lnTo>
                    <a:pt x="411051" y="420147"/>
                  </a:lnTo>
                  <a:lnTo>
                    <a:pt x="440456" y="383719"/>
                  </a:lnTo>
                  <a:lnTo>
                    <a:pt x="462659" y="341911"/>
                  </a:lnTo>
                  <a:lnTo>
                    <a:pt x="476691" y="295717"/>
                  </a:lnTo>
                  <a:lnTo>
                    <a:pt x="481583" y="246125"/>
                  </a:lnTo>
                  <a:lnTo>
                    <a:pt x="476691" y="196534"/>
                  </a:lnTo>
                  <a:lnTo>
                    <a:pt x="462659" y="150340"/>
                  </a:lnTo>
                  <a:lnTo>
                    <a:pt x="440456" y="108532"/>
                  </a:lnTo>
                  <a:lnTo>
                    <a:pt x="411051" y="72104"/>
                  </a:lnTo>
                  <a:lnTo>
                    <a:pt x="375413" y="42045"/>
                  </a:lnTo>
                  <a:lnTo>
                    <a:pt x="334512" y="19347"/>
                  </a:lnTo>
                  <a:lnTo>
                    <a:pt x="289315" y="5002"/>
                  </a:lnTo>
                  <a:lnTo>
                    <a:pt x="24079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2385059" y="3697223"/>
              <a:ext cx="481965" cy="492759"/>
            </a:xfrm>
            <a:custGeom>
              <a:avLst/>
              <a:gdLst/>
              <a:ahLst/>
              <a:cxnLst/>
              <a:rect l="l" t="t" r="r" b="b"/>
              <a:pathLst>
                <a:path w="481964" h="492760">
                  <a:moveTo>
                    <a:pt x="0" y="246125"/>
                  </a:moveTo>
                  <a:lnTo>
                    <a:pt x="4892" y="196534"/>
                  </a:lnTo>
                  <a:lnTo>
                    <a:pt x="18924" y="150340"/>
                  </a:lnTo>
                  <a:lnTo>
                    <a:pt x="41127" y="108532"/>
                  </a:lnTo>
                  <a:lnTo>
                    <a:pt x="70532" y="72104"/>
                  </a:lnTo>
                  <a:lnTo>
                    <a:pt x="106170" y="42045"/>
                  </a:lnTo>
                  <a:lnTo>
                    <a:pt x="147071" y="19347"/>
                  </a:lnTo>
                  <a:lnTo>
                    <a:pt x="192268" y="5002"/>
                  </a:lnTo>
                  <a:lnTo>
                    <a:pt x="240791" y="0"/>
                  </a:lnTo>
                  <a:lnTo>
                    <a:pt x="289315" y="5002"/>
                  </a:lnTo>
                  <a:lnTo>
                    <a:pt x="334512" y="19347"/>
                  </a:lnTo>
                  <a:lnTo>
                    <a:pt x="375413" y="42045"/>
                  </a:lnTo>
                  <a:lnTo>
                    <a:pt x="411051" y="72104"/>
                  </a:lnTo>
                  <a:lnTo>
                    <a:pt x="440456" y="108532"/>
                  </a:lnTo>
                  <a:lnTo>
                    <a:pt x="462659" y="150340"/>
                  </a:lnTo>
                  <a:lnTo>
                    <a:pt x="476691" y="196534"/>
                  </a:lnTo>
                  <a:lnTo>
                    <a:pt x="481583" y="246125"/>
                  </a:lnTo>
                  <a:lnTo>
                    <a:pt x="476691" y="295717"/>
                  </a:lnTo>
                  <a:lnTo>
                    <a:pt x="462659" y="341911"/>
                  </a:lnTo>
                  <a:lnTo>
                    <a:pt x="440456" y="383719"/>
                  </a:lnTo>
                  <a:lnTo>
                    <a:pt x="411051" y="420147"/>
                  </a:lnTo>
                  <a:lnTo>
                    <a:pt x="375413" y="450206"/>
                  </a:lnTo>
                  <a:lnTo>
                    <a:pt x="334512" y="472904"/>
                  </a:lnTo>
                  <a:lnTo>
                    <a:pt x="289315" y="487249"/>
                  </a:lnTo>
                  <a:lnTo>
                    <a:pt x="240791" y="492251"/>
                  </a:lnTo>
                  <a:lnTo>
                    <a:pt x="192268" y="487249"/>
                  </a:lnTo>
                  <a:lnTo>
                    <a:pt x="147071" y="472904"/>
                  </a:lnTo>
                  <a:lnTo>
                    <a:pt x="106170" y="450206"/>
                  </a:lnTo>
                  <a:lnTo>
                    <a:pt x="70532" y="420147"/>
                  </a:lnTo>
                  <a:lnTo>
                    <a:pt x="41127" y="383719"/>
                  </a:lnTo>
                  <a:lnTo>
                    <a:pt x="18924" y="341911"/>
                  </a:lnTo>
                  <a:lnTo>
                    <a:pt x="4892" y="295717"/>
                  </a:lnTo>
                  <a:lnTo>
                    <a:pt x="0" y="246125"/>
                  </a:lnTo>
                  <a:close/>
                </a:path>
              </a:pathLst>
            </a:custGeom>
            <a:ln w="60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4001389" y="3818891"/>
            <a:ext cx="255270" cy="6394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8105">
              <a:spcBef>
                <a:spcPts val="100"/>
              </a:spcBef>
            </a:pPr>
            <a:r>
              <a:rPr sz="1400" i="1" spc="5" dirty="0">
                <a:solidFill>
                  <a:prstClr val="black"/>
                </a:solidFill>
                <a:latin typeface="Times New Roman"/>
                <a:cs typeface="Times New Roman"/>
              </a:rPr>
              <a:t>x</a:t>
            </a:r>
            <a:r>
              <a:rPr sz="1350" spc="7" baseline="-21604" dirty="0">
                <a:solidFill>
                  <a:prstClr val="black"/>
                </a:solidFill>
                <a:latin typeface="Times New Roman"/>
                <a:cs typeface="Times New Roman"/>
              </a:rPr>
              <a:t>1</a:t>
            </a:r>
            <a:endParaRPr sz="1350" baseline="-21604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38100">
              <a:spcBef>
                <a:spcPts val="1470"/>
              </a:spcBef>
            </a:pPr>
            <a:r>
              <a:rPr sz="1400" b="1" dirty="0">
                <a:solidFill>
                  <a:srgbClr val="0000FF"/>
                </a:solidFill>
                <a:latin typeface="Times New Roman"/>
                <a:cs typeface="Times New Roman"/>
              </a:rPr>
              <a:t>1</a:t>
            </a:r>
            <a:endParaRPr sz="14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4737990" y="3694049"/>
            <a:ext cx="486409" cy="499109"/>
            <a:chOff x="3213989" y="3694048"/>
            <a:chExt cx="486409" cy="499109"/>
          </a:xfrm>
        </p:grpSpPr>
        <p:sp>
          <p:nvSpPr>
            <p:cNvPr id="8" name="object 8"/>
            <p:cNvSpPr/>
            <p:nvPr/>
          </p:nvSpPr>
          <p:spPr>
            <a:xfrm>
              <a:off x="3217164" y="3697223"/>
              <a:ext cx="480059" cy="492759"/>
            </a:xfrm>
            <a:custGeom>
              <a:avLst/>
              <a:gdLst/>
              <a:ahLst/>
              <a:cxnLst/>
              <a:rect l="l" t="t" r="r" b="b"/>
              <a:pathLst>
                <a:path w="480060" h="492760">
                  <a:moveTo>
                    <a:pt x="240030" y="0"/>
                  </a:moveTo>
                  <a:lnTo>
                    <a:pt x="191648" y="5002"/>
                  </a:lnTo>
                  <a:lnTo>
                    <a:pt x="146589" y="19347"/>
                  </a:lnTo>
                  <a:lnTo>
                    <a:pt x="105816" y="42045"/>
                  </a:lnTo>
                  <a:lnTo>
                    <a:pt x="70294" y="72104"/>
                  </a:lnTo>
                  <a:lnTo>
                    <a:pt x="40987" y="108532"/>
                  </a:lnTo>
                  <a:lnTo>
                    <a:pt x="18859" y="150340"/>
                  </a:lnTo>
                  <a:lnTo>
                    <a:pt x="4875" y="196534"/>
                  </a:lnTo>
                  <a:lnTo>
                    <a:pt x="0" y="246125"/>
                  </a:lnTo>
                  <a:lnTo>
                    <a:pt x="4875" y="295717"/>
                  </a:lnTo>
                  <a:lnTo>
                    <a:pt x="18859" y="341911"/>
                  </a:lnTo>
                  <a:lnTo>
                    <a:pt x="40987" y="383719"/>
                  </a:lnTo>
                  <a:lnTo>
                    <a:pt x="70294" y="420147"/>
                  </a:lnTo>
                  <a:lnTo>
                    <a:pt x="105816" y="450206"/>
                  </a:lnTo>
                  <a:lnTo>
                    <a:pt x="146589" y="472904"/>
                  </a:lnTo>
                  <a:lnTo>
                    <a:pt x="191648" y="487249"/>
                  </a:lnTo>
                  <a:lnTo>
                    <a:pt x="240030" y="492251"/>
                  </a:lnTo>
                  <a:lnTo>
                    <a:pt x="288411" y="487249"/>
                  </a:lnTo>
                  <a:lnTo>
                    <a:pt x="333470" y="472904"/>
                  </a:lnTo>
                  <a:lnTo>
                    <a:pt x="374243" y="450206"/>
                  </a:lnTo>
                  <a:lnTo>
                    <a:pt x="409765" y="420147"/>
                  </a:lnTo>
                  <a:lnTo>
                    <a:pt x="439072" y="383719"/>
                  </a:lnTo>
                  <a:lnTo>
                    <a:pt x="461200" y="341911"/>
                  </a:lnTo>
                  <a:lnTo>
                    <a:pt x="475184" y="295717"/>
                  </a:lnTo>
                  <a:lnTo>
                    <a:pt x="480060" y="246125"/>
                  </a:lnTo>
                  <a:lnTo>
                    <a:pt x="475184" y="196534"/>
                  </a:lnTo>
                  <a:lnTo>
                    <a:pt x="461200" y="150340"/>
                  </a:lnTo>
                  <a:lnTo>
                    <a:pt x="439072" y="108532"/>
                  </a:lnTo>
                  <a:lnTo>
                    <a:pt x="409765" y="72104"/>
                  </a:lnTo>
                  <a:lnTo>
                    <a:pt x="374243" y="42045"/>
                  </a:lnTo>
                  <a:lnTo>
                    <a:pt x="333470" y="19347"/>
                  </a:lnTo>
                  <a:lnTo>
                    <a:pt x="288411" y="5002"/>
                  </a:lnTo>
                  <a:lnTo>
                    <a:pt x="24003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3217164" y="3697223"/>
              <a:ext cx="480059" cy="492759"/>
            </a:xfrm>
            <a:custGeom>
              <a:avLst/>
              <a:gdLst/>
              <a:ahLst/>
              <a:cxnLst/>
              <a:rect l="l" t="t" r="r" b="b"/>
              <a:pathLst>
                <a:path w="480060" h="492760">
                  <a:moveTo>
                    <a:pt x="0" y="246125"/>
                  </a:moveTo>
                  <a:lnTo>
                    <a:pt x="4875" y="196534"/>
                  </a:lnTo>
                  <a:lnTo>
                    <a:pt x="18859" y="150340"/>
                  </a:lnTo>
                  <a:lnTo>
                    <a:pt x="40987" y="108532"/>
                  </a:lnTo>
                  <a:lnTo>
                    <a:pt x="70294" y="72104"/>
                  </a:lnTo>
                  <a:lnTo>
                    <a:pt x="105816" y="42045"/>
                  </a:lnTo>
                  <a:lnTo>
                    <a:pt x="146589" y="19347"/>
                  </a:lnTo>
                  <a:lnTo>
                    <a:pt x="191648" y="5002"/>
                  </a:lnTo>
                  <a:lnTo>
                    <a:pt x="240030" y="0"/>
                  </a:lnTo>
                  <a:lnTo>
                    <a:pt x="288411" y="5002"/>
                  </a:lnTo>
                  <a:lnTo>
                    <a:pt x="333470" y="19347"/>
                  </a:lnTo>
                  <a:lnTo>
                    <a:pt x="374243" y="42045"/>
                  </a:lnTo>
                  <a:lnTo>
                    <a:pt x="409765" y="72104"/>
                  </a:lnTo>
                  <a:lnTo>
                    <a:pt x="439072" y="108532"/>
                  </a:lnTo>
                  <a:lnTo>
                    <a:pt x="461200" y="150340"/>
                  </a:lnTo>
                  <a:lnTo>
                    <a:pt x="475184" y="196534"/>
                  </a:lnTo>
                  <a:lnTo>
                    <a:pt x="480060" y="246125"/>
                  </a:lnTo>
                  <a:lnTo>
                    <a:pt x="475184" y="295717"/>
                  </a:lnTo>
                  <a:lnTo>
                    <a:pt x="461200" y="341911"/>
                  </a:lnTo>
                  <a:lnTo>
                    <a:pt x="439072" y="383719"/>
                  </a:lnTo>
                  <a:lnTo>
                    <a:pt x="409765" y="420147"/>
                  </a:lnTo>
                  <a:lnTo>
                    <a:pt x="374243" y="450206"/>
                  </a:lnTo>
                  <a:lnTo>
                    <a:pt x="333470" y="472904"/>
                  </a:lnTo>
                  <a:lnTo>
                    <a:pt x="288411" y="487249"/>
                  </a:lnTo>
                  <a:lnTo>
                    <a:pt x="240030" y="492251"/>
                  </a:lnTo>
                  <a:lnTo>
                    <a:pt x="191648" y="487249"/>
                  </a:lnTo>
                  <a:lnTo>
                    <a:pt x="146589" y="472904"/>
                  </a:lnTo>
                  <a:lnTo>
                    <a:pt x="105816" y="450206"/>
                  </a:lnTo>
                  <a:lnTo>
                    <a:pt x="70294" y="420147"/>
                  </a:lnTo>
                  <a:lnTo>
                    <a:pt x="40987" y="383719"/>
                  </a:lnTo>
                  <a:lnTo>
                    <a:pt x="18859" y="341911"/>
                  </a:lnTo>
                  <a:lnTo>
                    <a:pt x="4875" y="295717"/>
                  </a:lnTo>
                  <a:lnTo>
                    <a:pt x="0" y="246125"/>
                  </a:lnTo>
                  <a:close/>
                </a:path>
              </a:pathLst>
            </a:custGeom>
            <a:ln w="60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4853685" y="3818891"/>
            <a:ext cx="234950" cy="6394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7785">
              <a:spcBef>
                <a:spcPts val="100"/>
              </a:spcBef>
            </a:pPr>
            <a:r>
              <a:rPr sz="1400" i="1" spc="5" dirty="0">
                <a:solidFill>
                  <a:prstClr val="black"/>
                </a:solidFill>
                <a:latin typeface="Times New Roman"/>
                <a:cs typeface="Times New Roman"/>
              </a:rPr>
              <a:t>x</a:t>
            </a:r>
            <a:r>
              <a:rPr sz="1350" spc="7" baseline="-21604" dirty="0">
                <a:solidFill>
                  <a:prstClr val="black"/>
                </a:solidFill>
                <a:latin typeface="Times New Roman"/>
                <a:cs typeface="Times New Roman"/>
              </a:rPr>
              <a:t>2</a:t>
            </a:r>
            <a:endParaRPr sz="1350" baseline="-21604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38100">
              <a:spcBef>
                <a:spcPts val="1470"/>
              </a:spcBef>
            </a:pPr>
            <a:r>
              <a:rPr sz="1400" b="1" dirty="0">
                <a:solidFill>
                  <a:srgbClr val="0000FF"/>
                </a:solidFill>
                <a:latin typeface="Times New Roman"/>
                <a:cs typeface="Times New Roman"/>
              </a:rPr>
              <a:t>0</a:t>
            </a:r>
            <a:endParaRPr sz="14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3166745" y="2433701"/>
            <a:ext cx="1819910" cy="1758950"/>
            <a:chOff x="1642745" y="2433701"/>
            <a:chExt cx="1819910" cy="1758950"/>
          </a:xfrm>
        </p:grpSpPr>
        <p:sp>
          <p:nvSpPr>
            <p:cNvPr id="12" name="object 12"/>
            <p:cNvSpPr/>
            <p:nvPr/>
          </p:nvSpPr>
          <p:spPr>
            <a:xfrm>
              <a:off x="2052828" y="2436876"/>
              <a:ext cx="481965" cy="492759"/>
            </a:xfrm>
            <a:custGeom>
              <a:avLst/>
              <a:gdLst/>
              <a:ahLst/>
              <a:cxnLst/>
              <a:rect l="l" t="t" r="r" b="b"/>
              <a:pathLst>
                <a:path w="481964" h="492760">
                  <a:moveTo>
                    <a:pt x="240792" y="0"/>
                  </a:moveTo>
                  <a:lnTo>
                    <a:pt x="192268" y="5002"/>
                  </a:lnTo>
                  <a:lnTo>
                    <a:pt x="147071" y="19347"/>
                  </a:lnTo>
                  <a:lnTo>
                    <a:pt x="106170" y="42045"/>
                  </a:lnTo>
                  <a:lnTo>
                    <a:pt x="70532" y="72104"/>
                  </a:lnTo>
                  <a:lnTo>
                    <a:pt x="41127" y="108532"/>
                  </a:lnTo>
                  <a:lnTo>
                    <a:pt x="18924" y="150340"/>
                  </a:lnTo>
                  <a:lnTo>
                    <a:pt x="4892" y="196534"/>
                  </a:lnTo>
                  <a:lnTo>
                    <a:pt x="0" y="246125"/>
                  </a:lnTo>
                  <a:lnTo>
                    <a:pt x="4892" y="295717"/>
                  </a:lnTo>
                  <a:lnTo>
                    <a:pt x="18924" y="341911"/>
                  </a:lnTo>
                  <a:lnTo>
                    <a:pt x="41127" y="383719"/>
                  </a:lnTo>
                  <a:lnTo>
                    <a:pt x="70532" y="420147"/>
                  </a:lnTo>
                  <a:lnTo>
                    <a:pt x="106170" y="450206"/>
                  </a:lnTo>
                  <a:lnTo>
                    <a:pt x="147071" y="472904"/>
                  </a:lnTo>
                  <a:lnTo>
                    <a:pt x="192268" y="487249"/>
                  </a:lnTo>
                  <a:lnTo>
                    <a:pt x="240792" y="492251"/>
                  </a:lnTo>
                  <a:lnTo>
                    <a:pt x="289315" y="487249"/>
                  </a:lnTo>
                  <a:lnTo>
                    <a:pt x="334512" y="472904"/>
                  </a:lnTo>
                  <a:lnTo>
                    <a:pt x="375413" y="450206"/>
                  </a:lnTo>
                  <a:lnTo>
                    <a:pt x="411051" y="420147"/>
                  </a:lnTo>
                  <a:lnTo>
                    <a:pt x="440456" y="383719"/>
                  </a:lnTo>
                  <a:lnTo>
                    <a:pt x="462659" y="341911"/>
                  </a:lnTo>
                  <a:lnTo>
                    <a:pt x="476691" y="295717"/>
                  </a:lnTo>
                  <a:lnTo>
                    <a:pt x="481584" y="246125"/>
                  </a:lnTo>
                  <a:lnTo>
                    <a:pt x="476691" y="196534"/>
                  </a:lnTo>
                  <a:lnTo>
                    <a:pt x="462659" y="150340"/>
                  </a:lnTo>
                  <a:lnTo>
                    <a:pt x="440456" y="108532"/>
                  </a:lnTo>
                  <a:lnTo>
                    <a:pt x="411051" y="72104"/>
                  </a:lnTo>
                  <a:lnTo>
                    <a:pt x="375413" y="42045"/>
                  </a:lnTo>
                  <a:lnTo>
                    <a:pt x="334512" y="19347"/>
                  </a:lnTo>
                  <a:lnTo>
                    <a:pt x="289315" y="5002"/>
                  </a:lnTo>
                  <a:lnTo>
                    <a:pt x="24079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2052828" y="2436876"/>
              <a:ext cx="481965" cy="492759"/>
            </a:xfrm>
            <a:custGeom>
              <a:avLst/>
              <a:gdLst/>
              <a:ahLst/>
              <a:cxnLst/>
              <a:rect l="l" t="t" r="r" b="b"/>
              <a:pathLst>
                <a:path w="481964" h="492760">
                  <a:moveTo>
                    <a:pt x="0" y="246125"/>
                  </a:moveTo>
                  <a:lnTo>
                    <a:pt x="4892" y="196534"/>
                  </a:lnTo>
                  <a:lnTo>
                    <a:pt x="18924" y="150340"/>
                  </a:lnTo>
                  <a:lnTo>
                    <a:pt x="41127" y="108532"/>
                  </a:lnTo>
                  <a:lnTo>
                    <a:pt x="70532" y="72104"/>
                  </a:lnTo>
                  <a:lnTo>
                    <a:pt x="106170" y="42045"/>
                  </a:lnTo>
                  <a:lnTo>
                    <a:pt x="147071" y="19347"/>
                  </a:lnTo>
                  <a:lnTo>
                    <a:pt x="192268" y="5002"/>
                  </a:lnTo>
                  <a:lnTo>
                    <a:pt x="240792" y="0"/>
                  </a:lnTo>
                  <a:lnTo>
                    <a:pt x="289315" y="5002"/>
                  </a:lnTo>
                  <a:lnTo>
                    <a:pt x="334512" y="19347"/>
                  </a:lnTo>
                  <a:lnTo>
                    <a:pt x="375413" y="42045"/>
                  </a:lnTo>
                  <a:lnTo>
                    <a:pt x="411051" y="72104"/>
                  </a:lnTo>
                  <a:lnTo>
                    <a:pt x="440456" y="108532"/>
                  </a:lnTo>
                  <a:lnTo>
                    <a:pt x="462659" y="150340"/>
                  </a:lnTo>
                  <a:lnTo>
                    <a:pt x="476691" y="196534"/>
                  </a:lnTo>
                  <a:lnTo>
                    <a:pt x="481584" y="246125"/>
                  </a:lnTo>
                  <a:lnTo>
                    <a:pt x="476691" y="295717"/>
                  </a:lnTo>
                  <a:lnTo>
                    <a:pt x="462659" y="341911"/>
                  </a:lnTo>
                  <a:lnTo>
                    <a:pt x="440456" y="383719"/>
                  </a:lnTo>
                  <a:lnTo>
                    <a:pt x="411051" y="420147"/>
                  </a:lnTo>
                  <a:lnTo>
                    <a:pt x="375413" y="450206"/>
                  </a:lnTo>
                  <a:lnTo>
                    <a:pt x="334512" y="472904"/>
                  </a:lnTo>
                  <a:lnTo>
                    <a:pt x="289315" y="487249"/>
                  </a:lnTo>
                  <a:lnTo>
                    <a:pt x="240792" y="492251"/>
                  </a:lnTo>
                  <a:lnTo>
                    <a:pt x="192268" y="487249"/>
                  </a:lnTo>
                  <a:lnTo>
                    <a:pt x="147071" y="472904"/>
                  </a:lnTo>
                  <a:lnTo>
                    <a:pt x="106170" y="450206"/>
                  </a:lnTo>
                  <a:lnTo>
                    <a:pt x="70532" y="420147"/>
                  </a:lnTo>
                  <a:lnTo>
                    <a:pt x="41127" y="383719"/>
                  </a:lnTo>
                  <a:lnTo>
                    <a:pt x="18924" y="341911"/>
                  </a:lnTo>
                  <a:lnTo>
                    <a:pt x="4892" y="295717"/>
                  </a:lnTo>
                  <a:lnTo>
                    <a:pt x="0" y="246125"/>
                  </a:lnTo>
                  <a:close/>
                </a:path>
              </a:pathLst>
            </a:custGeom>
            <a:ln w="60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4" name="object 14"/>
            <p:cNvSpPr/>
            <p:nvPr/>
          </p:nvSpPr>
          <p:spPr>
            <a:xfrm>
              <a:off x="1879092" y="2913888"/>
              <a:ext cx="1578610" cy="854710"/>
            </a:xfrm>
            <a:custGeom>
              <a:avLst/>
              <a:gdLst/>
              <a:ahLst/>
              <a:cxnLst/>
              <a:rect l="l" t="t" r="r" b="b"/>
              <a:pathLst>
                <a:path w="1578610" h="854710">
                  <a:moveTo>
                    <a:pt x="0" y="822706"/>
                  </a:moveTo>
                  <a:lnTo>
                    <a:pt x="414908" y="15239"/>
                  </a:lnTo>
                </a:path>
                <a:path w="1578610" h="854710">
                  <a:moveTo>
                    <a:pt x="1408557" y="854582"/>
                  </a:moveTo>
                  <a:lnTo>
                    <a:pt x="414527" y="15239"/>
                  </a:lnTo>
                </a:path>
                <a:path w="1578610" h="854710">
                  <a:moveTo>
                    <a:pt x="746759" y="782574"/>
                  </a:moveTo>
                  <a:lnTo>
                    <a:pt x="1330325" y="0"/>
                  </a:lnTo>
                </a:path>
                <a:path w="1578610" h="854710">
                  <a:moveTo>
                    <a:pt x="176783" y="854710"/>
                  </a:moveTo>
                  <a:lnTo>
                    <a:pt x="1338199" y="9144"/>
                  </a:lnTo>
                </a:path>
                <a:path w="1578610" h="854710">
                  <a:moveTo>
                    <a:pt x="1578483" y="782447"/>
                  </a:moveTo>
                  <a:lnTo>
                    <a:pt x="1338071" y="9144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5" name="object 15"/>
            <p:cNvSpPr/>
            <p:nvPr/>
          </p:nvSpPr>
          <p:spPr>
            <a:xfrm>
              <a:off x="1645920" y="3697224"/>
              <a:ext cx="480059" cy="492759"/>
            </a:xfrm>
            <a:custGeom>
              <a:avLst/>
              <a:gdLst/>
              <a:ahLst/>
              <a:cxnLst/>
              <a:rect l="l" t="t" r="r" b="b"/>
              <a:pathLst>
                <a:path w="480060" h="492760">
                  <a:moveTo>
                    <a:pt x="240030" y="0"/>
                  </a:moveTo>
                  <a:lnTo>
                    <a:pt x="191648" y="5002"/>
                  </a:lnTo>
                  <a:lnTo>
                    <a:pt x="146589" y="19347"/>
                  </a:lnTo>
                  <a:lnTo>
                    <a:pt x="105816" y="42045"/>
                  </a:lnTo>
                  <a:lnTo>
                    <a:pt x="70294" y="72104"/>
                  </a:lnTo>
                  <a:lnTo>
                    <a:pt x="40987" y="108532"/>
                  </a:lnTo>
                  <a:lnTo>
                    <a:pt x="18859" y="150340"/>
                  </a:lnTo>
                  <a:lnTo>
                    <a:pt x="4875" y="196534"/>
                  </a:lnTo>
                  <a:lnTo>
                    <a:pt x="0" y="246125"/>
                  </a:lnTo>
                  <a:lnTo>
                    <a:pt x="4875" y="295717"/>
                  </a:lnTo>
                  <a:lnTo>
                    <a:pt x="18859" y="341911"/>
                  </a:lnTo>
                  <a:lnTo>
                    <a:pt x="40987" y="383719"/>
                  </a:lnTo>
                  <a:lnTo>
                    <a:pt x="70294" y="420147"/>
                  </a:lnTo>
                  <a:lnTo>
                    <a:pt x="105816" y="450206"/>
                  </a:lnTo>
                  <a:lnTo>
                    <a:pt x="146589" y="472904"/>
                  </a:lnTo>
                  <a:lnTo>
                    <a:pt x="191648" y="487249"/>
                  </a:lnTo>
                  <a:lnTo>
                    <a:pt x="240030" y="492251"/>
                  </a:lnTo>
                  <a:lnTo>
                    <a:pt x="288411" y="487249"/>
                  </a:lnTo>
                  <a:lnTo>
                    <a:pt x="333470" y="472904"/>
                  </a:lnTo>
                  <a:lnTo>
                    <a:pt x="374243" y="450206"/>
                  </a:lnTo>
                  <a:lnTo>
                    <a:pt x="409765" y="420147"/>
                  </a:lnTo>
                  <a:lnTo>
                    <a:pt x="439072" y="383719"/>
                  </a:lnTo>
                  <a:lnTo>
                    <a:pt x="461200" y="341911"/>
                  </a:lnTo>
                  <a:lnTo>
                    <a:pt x="475184" y="295717"/>
                  </a:lnTo>
                  <a:lnTo>
                    <a:pt x="480060" y="246125"/>
                  </a:lnTo>
                  <a:lnTo>
                    <a:pt x="475184" y="196534"/>
                  </a:lnTo>
                  <a:lnTo>
                    <a:pt x="461200" y="150340"/>
                  </a:lnTo>
                  <a:lnTo>
                    <a:pt x="439072" y="108532"/>
                  </a:lnTo>
                  <a:lnTo>
                    <a:pt x="409765" y="72104"/>
                  </a:lnTo>
                  <a:lnTo>
                    <a:pt x="374243" y="42045"/>
                  </a:lnTo>
                  <a:lnTo>
                    <a:pt x="333470" y="19347"/>
                  </a:lnTo>
                  <a:lnTo>
                    <a:pt x="288411" y="5002"/>
                  </a:lnTo>
                  <a:lnTo>
                    <a:pt x="24003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6" name="object 16"/>
            <p:cNvSpPr/>
            <p:nvPr/>
          </p:nvSpPr>
          <p:spPr>
            <a:xfrm>
              <a:off x="1645920" y="3697224"/>
              <a:ext cx="480059" cy="492759"/>
            </a:xfrm>
            <a:custGeom>
              <a:avLst/>
              <a:gdLst/>
              <a:ahLst/>
              <a:cxnLst/>
              <a:rect l="l" t="t" r="r" b="b"/>
              <a:pathLst>
                <a:path w="480060" h="492760">
                  <a:moveTo>
                    <a:pt x="0" y="246125"/>
                  </a:moveTo>
                  <a:lnTo>
                    <a:pt x="4875" y="196534"/>
                  </a:lnTo>
                  <a:lnTo>
                    <a:pt x="18859" y="150340"/>
                  </a:lnTo>
                  <a:lnTo>
                    <a:pt x="40987" y="108532"/>
                  </a:lnTo>
                  <a:lnTo>
                    <a:pt x="70294" y="72104"/>
                  </a:lnTo>
                  <a:lnTo>
                    <a:pt x="105816" y="42045"/>
                  </a:lnTo>
                  <a:lnTo>
                    <a:pt x="146589" y="19347"/>
                  </a:lnTo>
                  <a:lnTo>
                    <a:pt x="191648" y="5002"/>
                  </a:lnTo>
                  <a:lnTo>
                    <a:pt x="240030" y="0"/>
                  </a:lnTo>
                  <a:lnTo>
                    <a:pt x="288411" y="5002"/>
                  </a:lnTo>
                  <a:lnTo>
                    <a:pt x="333470" y="19347"/>
                  </a:lnTo>
                  <a:lnTo>
                    <a:pt x="374243" y="42045"/>
                  </a:lnTo>
                  <a:lnTo>
                    <a:pt x="409765" y="72104"/>
                  </a:lnTo>
                  <a:lnTo>
                    <a:pt x="439072" y="108532"/>
                  </a:lnTo>
                  <a:lnTo>
                    <a:pt x="461200" y="150340"/>
                  </a:lnTo>
                  <a:lnTo>
                    <a:pt x="475184" y="196534"/>
                  </a:lnTo>
                  <a:lnTo>
                    <a:pt x="480060" y="246125"/>
                  </a:lnTo>
                  <a:lnTo>
                    <a:pt x="475184" y="295717"/>
                  </a:lnTo>
                  <a:lnTo>
                    <a:pt x="461200" y="341911"/>
                  </a:lnTo>
                  <a:lnTo>
                    <a:pt x="439072" y="383719"/>
                  </a:lnTo>
                  <a:lnTo>
                    <a:pt x="409765" y="420147"/>
                  </a:lnTo>
                  <a:lnTo>
                    <a:pt x="374243" y="450206"/>
                  </a:lnTo>
                  <a:lnTo>
                    <a:pt x="333470" y="472904"/>
                  </a:lnTo>
                  <a:lnTo>
                    <a:pt x="288411" y="487249"/>
                  </a:lnTo>
                  <a:lnTo>
                    <a:pt x="240030" y="492251"/>
                  </a:lnTo>
                  <a:lnTo>
                    <a:pt x="191648" y="487249"/>
                  </a:lnTo>
                  <a:lnTo>
                    <a:pt x="146589" y="472904"/>
                  </a:lnTo>
                  <a:lnTo>
                    <a:pt x="105816" y="450206"/>
                  </a:lnTo>
                  <a:lnTo>
                    <a:pt x="70294" y="420147"/>
                  </a:lnTo>
                  <a:lnTo>
                    <a:pt x="40987" y="383719"/>
                  </a:lnTo>
                  <a:lnTo>
                    <a:pt x="18859" y="341911"/>
                  </a:lnTo>
                  <a:lnTo>
                    <a:pt x="4875" y="295717"/>
                  </a:lnTo>
                  <a:lnTo>
                    <a:pt x="0" y="246125"/>
                  </a:lnTo>
                  <a:close/>
                </a:path>
              </a:pathLst>
            </a:custGeom>
            <a:ln w="60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3351403" y="3818890"/>
            <a:ext cx="11493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dirty="0">
                <a:solidFill>
                  <a:prstClr val="black"/>
                </a:solidFill>
                <a:latin typeface="Times New Roman"/>
                <a:cs typeface="Times New Roman"/>
              </a:rPr>
              <a:t>1</a:t>
            </a:r>
            <a:endParaRPr sz="14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3982021" y="1580261"/>
            <a:ext cx="1003300" cy="1332230"/>
            <a:chOff x="2458021" y="1580261"/>
            <a:chExt cx="1003300" cy="1332230"/>
          </a:xfrm>
        </p:grpSpPr>
        <p:sp>
          <p:nvSpPr>
            <p:cNvPr id="19" name="object 19"/>
            <p:cNvSpPr/>
            <p:nvPr/>
          </p:nvSpPr>
          <p:spPr>
            <a:xfrm>
              <a:off x="2462783" y="2077212"/>
              <a:ext cx="753745" cy="432434"/>
            </a:xfrm>
            <a:custGeom>
              <a:avLst/>
              <a:gdLst/>
              <a:ahLst/>
              <a:cxnLst/>
              <a:rect l="l" t="t" r="r" b="b"/>
              <a:pathLst>
                <a:path w="753744" h="432435">
                  <a:moveTo>
                    <a:pt x="0" y="431926"/>
                  </a:moveTo>
                  <a:lnTo>
                    <a:pt x="323215" y="0"/>
                  </a:lnTo>
                </a:path>
                <a:path w="753744" h="432435">
                  <a:moveTo>
                    <a:pt x="753491" y="365760"/>
                  </a:moveTo>
                  <a:lnTo>
                    <a:pt x="323088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0" name="object 20"/>
            <p:cNvSpPr/>
            <p:nvPr/>
          </p:nvSpPr>
          <p:spPr>
            <a:xfrm>
              <a:off x="2976371" y="2415539"/>
              <a:ext cx="481965" cy="494030"/>
            </a:xfrm>
            <a:custGeom>
              <a:avLst/>
              <a:gdLst/>
              <a:ahLst/>
              <a:cxnLst/>
              <a:rect l="l" t="t" r="r" b="b"/>
              <a:pathLst>
                <a:path w="481964" h="494030">
                  <a:moveTo>
                    <a:pt x="240791" y="0"/>
                  </a:moveTo>
                  <a:lnTo>
                    <a:pt x="192268" y="5014"/>
                  </a:lnTo>
                  <a:lnTo>
                    <a:pt x="147071" y="19395"/>
                  </a:lnTo>
                  <a:lnTo>
                    <a:pt x="106170" y="42152"/>
                  </a:lnTo>
                  <a:lnTo>
                    <a:pt x="70532" y="72294"/>
                  </a:lnTo>
                  <a:lnTo>
                    <a:pt x="41127" y="108830"/>
                  </a:lnTo>
                  <a:lnTo>
                    <a:pt x="18924" y="150768"/>
                  </a:lnTo>
                  <a:lnTo>
                    <a:pt x="4892" y="197118"/>
                  </a:lnTo>
                  <a:lnTo>
                    <a:pt x="0" y="246887"/>
                  </a:lnTo>
                  <a:lnTo>
                    <a:pt x="4892" y="296657"/>
                  </a:lnTo>
                  <a:lnTo>
                    <a:pt x="18924" y="343007"/>
                  </a:lnTo>
                  <a:lnTo>
                    <a:pt x="41127" y="384945"/>
                  </a:lnTo>
                  <a:lnTo>
                    <a:pt x="70532" y="421481"/>
                  </a:lnTo>
                  <a:lnTo>
                    <a:pt x="106170" y="451623"/>
                  </a:lnTo>
                  <a:lnTo>
                    <a:pt x="147071" y="474380"/>
                  </a:lnTo>
                  <a:lnTo>
                    <a:pt x="192268" y="488761"/>
                  </a:lnTo>
                  <a:lnTo>
                    <a:pt x="240791" y="493775"/>
                  </a:lnTo>
                  <a:lnTo>
                    <a:pt x="289315" y="488761"/>
                  </a:lnTo>
                  <a:lnTo>
                    <a:pt x="334512" y="474380"/>
                  </a:lnTo>
                  <a:lnTo>
                    <a:pt x="375413" y="451623"/>
                  </a:lnTo>
                  <a:lnTo>
                    <a:pt x="411051" y="421481"/>
                  </a:lnTo>
                  <a:lnTo>
                    <a:pt x="440456" y="384945"/>
                  </a:lnTo>
                  <a:lnTo>
                    <a:pt x="462659" y="343007"/>
                  </a:lnTo>
                  <a:lnTo>
                    <a:pt x="476691" y="296657"/>
                  </a:lnTo>
                  <a:lnTo>
                    <a:pt x="481583" y="246887"/>
                  </a:lnTo>
                  <a:lnTo>
                    <a:pt x="476691" y="197118"/>
                  </a:lnTo>
                  <a:lnTo>
                    <a:pt x="462659" y="150768"/>
                  </a:lnTo>
                  <a:lnTo>
                    <a:pt x="440456" y="108830"/>
                  </a:lnTo>
                  <a:lnTo>
                    <a:pt x="411051" y="72294"/>
                  </a:lnTo>
                  <a:lnTo>
                    <a:pt x="375413" y="42152"/>
                  </a:lnTo>
                  <a:lnTo>
                    <a:pt x="334512" y="19395"/>
                  </a:lnTo>
                  <a:lnTo>
                    <a:pt x="289315" y="5014"/>
                  </a:lnTo>
                  <a:lnTo>
                    <a:pt x="24079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2976371" y="2415539"/>
              <a:ext cx="481965" cy="494030"/>
            </a:xfrm>
            <a:custGeom>
              <a:avLst/>
              <a:gdLst/>
              <a:ahLst/>
              <a:cxnLst/>
              <a:rect l="l" t="t" r="r" b="b"/>
              <a:pathLst>
                <a:path w="481964" h="494030">
                  <a:moveTo>
                    <a:pt x="0" y="246887"/>
                  </a:moveTo>
                  <a:lnTo>
                    <a:pt x="4892" y="197118"/>
                  </a:lnTo>
                  <a:lnTo>
                    <a:pt x="18924" y="150768"/>
                  </a:lnTo>
                  <a:lnTo>
                    <a:pt x="41127" y="108830"/>
                  </a:lnTo>
                  <a:lnTo>
                    <a:pt x="70532" y="72294"/>
                  </a:lnTo>
                  <a:lnTo>
                    <a:pt x="106170" y="42152"/>
                  </a:lnTo>
                  <a:lnTo>
                    <a:pt x="147071" y="19395"/>
                  </a:lnTo>
                  <a:lnTo>
                    <a:pt x="192268" y="5014"/>
                  </a:lnTo>
                  <a:lnTo>
                    <a:pt x="240791" y="0"/>
                  </a:lnTo>
                  <a:lnTo>
                    <a:pt x="289315" y="5014"/>
                  </a:lnTo>
                  <a:lnTo>
                    <a:pt x="334512" y="19395"/>
                  </a:lnTo>
                  <a:lnTo>
                    <a:pt x="375413" y="42152"/>
                  </a:lnTo>
                  <a:lnTo>
                    <a:pt x="411051" y="72294"/>
                  </a:lnTo>
                  <a:lnTo>
                    <a:pt x="440456" y="108830"/>
                  </a:lnTo>
                  <a:lnTo>
                    <a:pt x="462659" y="150768"/>
                  </a:lnTo>
                  <a:lnTo>
                    <a:pt x="476691" y="197118"/>
                  </a:lnTo>
                  <a:lnTo>
                    <a:pt x="481583" y="246887"/>
                  </a:lnTo>
                  <a:lnTo>
                    <a:pt x="476691" y="296657"/>
                  </a:lnTo>
                  <a:lnTo>
                    <a:pt x="462659" y="343007"/>
                  </a:lnTo>
                  <a:lnTo>
                    <a:pt x="440456" y="384945"/>
                  </a:lnTo>
                  <a:lnTo>
                    <a:pt x="411051" y="421481"/>
                  </a:lnTo>
                  <a:lnTo>
                    <a:pt x="375413" y="451623"/>
                  </a:lnTo>
                  <a:lnTo>
                    <a:pt x="334512" y="474380"/>
                  </a:lnTo>
                  <a:lnTo>
                    <a:pt x="289315" y="488761"/>
                  </a:lnTo>
                  <a:lnTo>
                    <a:pt x="240791" y="493775"/>
                  </a:lnTo>
                  <a:lnTo>
                    <a:pt x="192268" y="488761"/>
                  </a:lnTo>
                  <a:lnTo>
                    <a:pt x="147071" y="474380"/>
                  </a:lnTo>
                  <a:lnTo>
                    <a:pt x="106170" y="451623"/>
                  </a:lnTo>
                  <a:lnTo>
                    <a:pt x="70532" y="421481"/>
                  </a:lnTo>
                  <a:lnTo>
                    <a:pt x="41127" y="384945"/>
                  </a:lnTo>
                  <a:lnTo>
                    <a:pt x="18924" y="343007"/>
                  </a:lnTo>
                  <a:lnTo>
                    <a:pt x="4892" y="296657"/>
                  </a:lnTo>
                  <a:lnTo>
                    <a:pt x="0" y="246887"/>
                  </a:lnTo>
                  <a:close/>
                </a:path>
              </a:pathLst>
            </a:custGeom>
            <a:ln w="60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2" name="object 22"/>
            <p:cNvSpPr/>
            <p:nvPr/>
          </p:nvSpPr>
          <p:spPr>
            <a:xfrm>
              <a:off x="2546603" y="1583436"/>
              <a:ext cx="480059" cy="494030"/>
            </a:xfrm>
            <a:custGeom>
              <a:avLst/>
              <a:gdLst/>
              <a:ahLst/>
              <a:cxnLst/>
              <a:rect l="l" t="t" r="r" b="b"/>
              <a:pathLst>
                <a:path w="480060" h="494030">
                  <a:moveTo>
                    <a:pt x="240029" y="0"/>
                  </a:moveTo>
                  <a:lnTo>
                    <a:pt x="191648" y="5014"/>
                  </a:lnTo>
                  <a:lnTo>
                    <a:pt x="146589" y="19395"/>
                  </a:lnTo>
                  <a:lnTo>
                    <a:pt x="105816" y="42152"/>
                  </a:lnTo>
                  <a:lnTo>
                    <a:pt x="70294" y="72294"/>
                  </a:lnTo>
                  <a:lnTo>
                    <a:pt x="40987" y="108830"/>
                  </a:lnTo>
                  <a:lnTo>
                    <a:pt x="18859" y="150768"/>
                  </a:lnTo>
                  <a:lnTo>
                    <a:pt x="4875" y="197118"/>
                  </a:lnTo>
                  <a:lnTo>
                    <a:pt x="0" y="246887"/>
                  </a:lnTo>
                  <a:lnTo>
                    <a:pt x="4875" y="296657"/>
                  </a:lnTo>
                  <a:lnTo>
                    <a:pt x="18859" y="343007"/>
                  </a:lnTo>
                  <a:lnTo>
                    <a:pt x="40987" y="384945"/>
                  </a:lnTo>
                  <a:lnTo>
                    <a:pt x="70294" y="421481"/>
                  </a:lnTo>
                  <a:lnTo>
                    <a:pt x="105816" y="451623"/>
                  </a:lnTo>
                  <a:lnTo>
                    <a:pt x="146589" y="474380"/>
                  </a:lnTo>
                  <a:lnTo>
                    <a:pt x="191648" y="488761"/>
                  </a:lnTo>
                  <a:lnTo>
                    <a:pt x="240029" y="493775"/>
                  </a:lnTo>
                  <a:lnTo>
                    <a:pt x="288411" y="488761"/>
                  </a:lnTo>
                  <a:lnTo>
                    <a:pt x="333470" y="474380"/>
                  </a:lnTo>
                  <a:lnTo>
                    <a:pt x="374243" y="451623"/>
                  </a:lnTo>
                  <a:lnTo>
                    <a:pt x="409765" y="421481"/>
                  </a:lnTo>
                  <a:lnTo>
                    <a:pt x="439072" y="384945"/>
                  </a:lnTo>
                  <a:lnTo>
                    <a:pt x="461200" y="343007"/>
                  </a:lnTo>
                  <a:lnTo>
                    <a:pt x="475184" y="296657"/>
                  </a:lnTo>
                  <a:lnTo>
                    <a:pt x="480059" y="246887"/>
                  </a:lnTo>
                  <a:lnTo>
                    <a:pt x="475184" y="197118"/>
                  </a:lnTo>
                  <a:lnTo>
                    <a:pt x="461200" y="150768"/>
                  </a:lnTo>
                  <a:lnTo>
                    <a:pt x="439072" y="108830"/>
                  </a:lnTo>
                  <a:lnTo>
                    <a:pt x="409765" y="72294"/>
                  </a:lnTo>
                  <a:lnTo>
                    <a:pt x="374243" y="42152"/>
                  </a:lnTo>
                  <a:lnTo>
                    <a:pt x="333470" y="19395"/>
                  </a:lnTo>
                  <a:lnTo>
                    <a:pt x="288411" y="5014"/>
                  </a:lnTo>
                  <a:lnTo>
                    <a:pt x="24002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3" name="object 23"/>
            <p:cNvSpPr/>
            <p:nvPr/>
          </p:nvSpPr>
          <p:spPr>
            <a:xfrm>
              <a:off x="2546603" y="1583436"/>
              <a:ext cx="480059" cy="494030"/>
            </a:xfrm>
            <a:custGeom>
              <a:avLst/>
              <a:gdLst/>
              <a:ahLst/>
              <a:cxnLst/>
              <a:rect l="l" t="t" r="r" b="b"/>
              <a:pathLst>
                <a:path w="480060" h="494030">
                  <a:moveTo>
                    <a:pt x="0" y="246887"/>
                  </a:moveTo>
                  <a:lnTo>
                    <a:pt x="4875" y="197118"/>
                  </a:lnTo>
                  <a:lnTo>
                    <a:pt x="18859" y="150768"/>
                  </a:lnTo>
                  <a:lnTo>
                    <a:pt x="40987" y="108830"/>
                  </a:lnTo>
                  <a:lnTo>
                    <a:pt x="70294" y="72294"/>
                  </a:lnTo>
                  <a:lnTo>
                    <a:pt x="105816" y="42152"/>
                  </a:lnTo>
                  <a:lnTo>
                    <a:pt x="146589" y="19395"/>
                  </a:lnTo>
                  <a:lnTo>
                    <a:pt x="191648" y="5014"/>
                  </a:lnTo>
                  <a:lnTo>
                    <a:pt x="240029" y="0"/>
                  </a:lnTo>
                  <a:lnTo>
                    <a:pt x="288411" y="5014"/>
                  </a:lnTo>
                  <a:lnTo>
                    <a:pt x="333470" y="19395"/>
                  </a:lnTo>
                  <a:lnTo>
                    <a:pt x="374243" y="42152"/>
                  </a:lnTo>
                  <a:lnTo>
                    <a:pt x="409765" y="72294"/>
                  </a:lnTo>
                  <a:lnTo>
                    <a:pt x="439072" y="108830"/>
                  </a:lnTo>
                  <a:lnTo>
                    <a:pt x="461200" y="150768"/>
                  </a:lnTo>
                  <a:lnTo>
                    <a:pt x="475184" y="197118"/>
                  </a:lnTo>
                  <a:lnTo>
                    <a:pt x="480059" y="246887"/>
                  </a:lnTo>
                  <a:lnTo>
                    <a:pt x="475184" y="296657"/>
                  </a:lnTo>
                  <a:lnTo>
                    <a:pt x="461200" y="343007"/>
                  </a:lnTo>
                  <a:lnTo>
                    <a:pt x="439072" y="384945"/>
                  </a:lnTo>
                  <a:lnTo>
                    <a:pt x="409765" y="421481"/>
                  </a:lnTo>
                  <a:lnTo>
                    <a:pt x="374243" y="451623"/>
                  </a:lnTo>
                  <a:lnTo>
                    <a:pt x="333470" y="474380"/>
                  </a:lnTo>
                  <a:lnTo>
                    <a:pt x="288411" y="488761"/>
                  </a:lnTo>
                  <a:lnTo>
                    <a:pt x="240029" y="493775"/>
                  </a:lnTo>
                  <a:lnTo>
                    <a:pt x="191648" y="488761"/>
                  </a:lnTo>
                  <a:lnTo>
                    <a:pt x="146589" y="474380"/>
                  </a:lnTo>
                  <a:lnTo>
                    <a:pt x="105816" y="451623"/>
                  </a:lnTo>
                  <a:lnTo>
                    <a:pt x="70294" y="421481"/>
                  </a:lnTo>
                  <a:lnTo>
                    <a:pt x="40987" y="384945"/>
                  </a:lnTo>
                  <a:lnTo>
                    <a:pt x="18859" y="343007"/>
                  </a:lnTo>
                  <a:lnTo>
                    <a:pt x="4875" y="296657"/>
                  </a:lnTo>
                  <a:lnTo>
                    <a:pt x="0" y="246887"/>
                  </a:lnTo>
                  <a:close/>
                </a:path>
              </a:pathLst>
            </a:custGeom>
            <a:ln w="60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3279394" y="3077083"/>
            <a:ext cx="36830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b="1" dirty="0">
                <a:solidFill>
                  <a:prstClr val="black"/>
                </a:solidFill>
                <a:latin typeface="Times New Roman"/>
                <a:cs typeface="Times New Roman"/>
              </a:rPr>
              <a:t>.1004</a:t>
            </a:r>
            <a:endParaRPr sz="12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736594" y="3229483"/>
            <a:ext cx="36830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b="1" dirty="0">
                <a:solidFill>
                  <a:prstClr val="black"/>
                </a:solidFill>
                <a:latin typeface="Times New Roman"/>
                <a:cs typeface="Times New Roman"/>
              </a:rPr>
              <a:t>.1004</a:t>
            </a:r>
            <a:endParaRPr sz="12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4422394" y="3229483"/>
            <a:ext cx="36830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b="1" dirty="0">
                <a:solidFill>
                  <a:srgbClr val="C00000"/>
                </a:solidFill>
                <a:latin typeface="Times New Roman"/>
                <a:cs typeface="Times New Roman"/>
              </a:rPr>
              <a:t>.1004</a:t>
            </a:r>
            <a:endParaRPr sz="12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4117594" y="2238883"/>
            <a:ext cx="36830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b="1" dirty="0">
                <a:solidFill>
                  <a:prstClr val="black"/>
                </a:solidFill>
                <a:latin typeface="Times New Roman"/>
                <a:cs typeface="Times New Roman"/>
              </a:rPr>
              <a:t>.1095</a:t>
            </a:r>
            <a:endParaRPr sz="12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4829302" y="2938398"/>
            <a:ext cx="13970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b="1" dirty="0">
                <a:solidFill>
                  <a:srgbClr val="C00000"/>
                </a:solidFill>
                <a:latin typeface="Times New Roman"/>
                <a:cs typeface="Times New Roman"/>
              </a:rPr>
              <a:t>.1</a:t>
            </a:r>
            <a:endParaRPr sz="12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2816226" y="2435225"/>
            <a:ext cx="488315" cy="500380"/>
            <a:chOff x="1292225" y="2435225"/>
            <a:chExt cx="488315" cy="500380"/>
          </a:xfrm>
        </p:grpSpPr>
        <p:sp>
          <p:nvSpPr>
            <p:cNvPr id="30" name="object 30"/>
            <p:cNvSpPr/>
            <p:nvPr/>
          </p:nvSpPr>
          <p:spPr>
            <a:xfrm>
              <a:off x="1295400" y="2438400"/>
              <a:ext cx="481965" cy="494030"/>
            </a:xfrm>
            <a:custGeom>
              <a:avLst/>
              <a:gdLst/>
              <a:ahLst/>
              <a:cxnLst/>
              <a:rect l="l" t="t" r="r" b="b"/>
              <a:pathLst>
                <a:path w="481964" h="494030">
                  <a:moveTo>
                    <a:pt x="240791" y="0"/>
                  </a:moveTo>
                  <a:lnTo>
                    <a:pt x="192268" y="5014"/>
                  </a:lnTo>
                  <a:lnTo>
                    <a:pt x="147071" y="19395"/>
                  </a:lnTo>
                  <a:lnTo>
                    <a:pt x="106170" y="42152"/>
                  </a:lnTo>
                  <a:lnTo>
                    <a:pt x="70532" y="72294"/>
                  </a:lnTo>
                  <a:lnTo>
                    <a:pt x="41127" y="108830"/>
                  </a:lnTo>
                  <a:lnTo>
                    <a:pt x="18924" y="150768"/>
                  </a:lnTo>
                  <a:lnTo>
                    <a:pt x="4892" y="197118"/>
                  </a:lnTo>
                  <a:lnTo>
                    <a:pt x="0" y="246887"/>
                  </a:lnTo>
                  <a:lnTo>
                    <a:pt x="4892" y="296657"/>
                  </a:lnTo>
                  <a:lnTo>
                    <a:pt x="18924" y="343007"/>
                  </a:lnTo>
                  <a:lnTo>
                    <a:pt x="41127" y="384945"/>
                  </a:lnTo>
                  <a:lnTo>
                    <a:pt x="70532" y="421481"/>
                  </a:lnTo>
                  <a:lnTo>
                    <a:pt x="106170" y="451623"/>
                  </a:lnTo>
                  <a:lnTo>
                    <a:pt x="147071" y="474380"/>
                  </a:lnTo>
                  <a:lnTo>
                    <a:pt x="192268" y="488761"/>
                  </a:lnTo>
                  <a:lnTo>
                    <a:pt x="240791" y="493775"/>
                  </a:lnTo>
                  <a:lnTo>
                    <a:pt x="289315" y="488761"/>
                  </a:lnTo>
                  <a:lnTo>
                    <a:pt x="334512" y="474380"/>
                  </a:lnTo>
                  <a:lnTo>
                    <a:pt x="375413" y="451623"/>
                  </a:lnTo>
                  <a:lnTo>
                    <a:pt x="411051" y="421481"/>
                  </a:lnTo>
                  <a:lnTo>
                    <a:pt x="440456" y="384945"/>
                  </a:lnTo>
                  <a:lnTo>
                    <a:pt x="462659" y="343007"/>
                  </a:lnTo>
                  <a:lnTo>
                    <a:pt x="476691" y="296657"/>
                  </a:lnTo>
                  <a:lnTo>
                    <a:pt x="481583" y="246887"/>
                  </a:lnTo>
                  <a:lnTo>
                    <a:pt x="476691" y="197118"/>
                  </a:lnTo>
                  <a:lnTo>
                    <a:pt x="462659" y="150768"/>
                  </a:lnTo>
                  <a:lnTo>
                    <a:pt x="440456" y="108830"/>
                  </a:lnTo>
                  <a:lnTo>
                    <a:pt x="411051" y="72294"/>
                  </a:lnTo>
                  <a:lnTo>
                    <a:pt x="375413" y="42152"/>
                  </a:lnTo>
                  <a:lnTo>
                    <a:pt x="334512" y="19395"/>
                  </a:lnTo>
                  <a:lnTo>
                    <a:pt x="289315" y="5014"/>
                  </a:lnTo>
                  <a:lnTo>
                    <a:pt x="24079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1" name="object 31"/>
            <p:cNvSpPr/>
            <p:nvPr/>
          </p:nvSpPr>
          <p:spPr>
            <a:xfrm>
              <a:off x="1295400" y="2438400"/>
              <a:ext cx="481965" cy="494030"/>
            </a:xfrm>
            <a:custGeom>
              <a:avLst/>
              <a:gdLst/>
              <a:ahLst/>
              <a:cxnLst/>
              <a:rect l="l" t="t" r="r" b="b"/>
              <a:pathLst>
                <a:path w="481964" h="494030">
                  <a:moveTo>
                    <a:pt x="0" y="246887"/>
                  </a:moveTo>
                  <a:lnTo>
                    <a:pt x="4892" y="197118"/>
                  </a:lnTo>
                  <a:lnTo>
                    <a:pt x="18924" y="150768"/>
                  </a:lnTo>
                  <a:lnTo>
                    <a:pt x="41127" y="108830"/>
                  </a:lnTo>
                  <a:lnTo>
                    <a:pt x="70532" y="72294"/>
                  </a:lnTo>
                  <a:lnTo>
                    <a:pt x="106170" y="42152"/>
                  </a:lnTo>
                  <a:lnTo>
                    <a:pt x="147071" y="19395"/>
                  </a:lnTo>
                  <a:lnTo>
                    <a:pt x="192268" y="5014"/>
                  </a:lnTo>
                  <a:lnTo>
                    <a:pt x="240791" y="0"/>
                  </a:lnTo>
                  <a:lnTo>
                    <a:pt x="289315" y="5014"/>
                  </a:lnTo>
                  <a:lnTo>
                    <a:pt x="334512" y="19395"/>
                  </a:lnTo>
                  <a:lnTo>
                    <a:pt x="375413" y="42152"/>
                  </a:lnTo>
                  <a:lnTo>
                    <a:pt x="411051" y="72294"/>
                  </a:lnTo>
                  <a:lnTo>
                    <a:pt x="440456" y="108830"/>
                  </a:lnTo>
                  <a:lnTo>
                    <a:pt x="462659" y="150768"/>
                  </a:lnTo>
                  <a:lnTo>
                    <a:pt x="476691" y="197118"/>
                  </a:lnTo>
                  <a:lnTo>
                    <a:pt x="481583" y="246887"/>
                  </a:lnTo>
                  <a:lnTo>
                    <a:pt x="476691" y="296657"/>
                  </a:lnTo>
                  <a:lnTo>
                    <a:pt x="462659" y="343007"/>
                  </a:lnTo>
                  <a:lnTo>
                    <a:pt x="440456" y="384945"/>
                  </a:lnTo>
                  <a:lnTo>
                    <a:pt x="411051" y="421481"/>
                  </a:lnTo>
                  <a:lnTo>
                    <a:pt x="375413" y="451623"/>
                  </a:lnTo>
                  <a:lnTo>
                    <a:pt x="334512" y="474380"/>
                  </a:lnTo>
                  <a:lnTo>
                    <a:pt x="289315" y="488761"/>
                  </a:lnTo>
                  <a:lnTo>
                    <a:pt x="240791" y="493775"/>
                  </a:lnTo>
                  <a:lnTo>
                    <a:pt x="192268" y="488761"/>
                  </a:lnTo>
                  <a:lnTo>
                    <a:pt x="147071" y="474380"/>
                  </a:lnTo>
                  <a:lnTo>
                    <a:pt x="106170" y="451623"/>
                  </a:lnTo>
                  <a:lnTo>
                    <a:pt x="70532" y="421481"/>
                  </a:lnTo>
                  <a:lnTo>
                    <a:pt x="41127" y="384945"/>
                  </a:lnTo>
                  <a:lnTo>
                    <a:pt x="18924" y="343007"/>
                  </a:lnTo>
                  <a:lnTo>
                    <a:pt x="4892" y="296657"/>
                  </a:lnTo>
                  <a:lnTo>
                    <a:pt x="0" y="246887"/>
                  </a:lnTo>
                  <a:close/>
                </a:path>
              </a:pathLst>
            </a:custGeom>
            <a:ln w="60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3001518" y="2560067"/>
            <a:ext cx="114935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400" dirty="0">
                <a:solidFill>
                  <a:prstClr val="black"/>
                </a:solidFill>
                <a:latin typeface="Times New Roman"/>
                <a:cs typeface="Times New Roman"/>
              </a:rPr>
              <a:t>1</a:t>
            </a:r>
            <a:endParaRPr sz="14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3229355" y="2077212"/>
            <a:ext cx="1080770" cy="433705"/>
          </a:xfrm>
          <a:custGeom>
            <a:avLst/>
            <a:gdLst/>
            <a:ahLst/>
            <a:cxnLst/>
            <a:rect l="l" t="t" r="r" b="b"/>
            <a:pathLst>
              <a:path w="1080770" h="433705">
                <a:moveTo>
                  <a:pt x="0" y="433704"/>
                </a:moveTo>
                <a:lnTo>
                  <a:pt x="108077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3507994" y="2009902"/>
            <a:ext cx="36068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b="1" dirty="0">
                <a:solidFill>
                  <a:prstClr val="black"/>
                </a:solidFill>
                <a:latin typeface="Times New Roman"/>
                <a:cs typeface="Times New Roman"/>
              </a:rPr>
              <a:t>.</a:t>
            </a:r>
            <a:r>
              <a:rPr sz="1200" b="1" spc="-60" dirty="0">
                <a:solidFill>
                  <a:prstClr val="black"/>
                </a:solidFill>
                <a:latin typeface="Times New Roman"/>
                <a:cs typeface="Times New Roman"/>
              </a:rPr>
              <a:t>1</a:t>
            </a:r>
            <a:r>
              <a:rPr sz="1200" b="1" dirty="0">
                <a:solidFill>
                  <a:prstClr val="black"/>
                </a:solidFill>
                <a:latin typeface="Times New Roman"/>
                <a:cs typeface="Times New Roman"/>
              </a:rPr>
              <a:t>172</a:t>
            </a:r>
            <a:endParaRPr sz="12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3965194" y="2848483"/>
            <a:ext cx="74930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  <a:tabLst>
                <a:tab pos="393065" algn="l"/>
              </a:tabLst>
            </a:pPr>
            <a:r>
              <a:rPr sz="1200" b="1" dirty="0">
                <a:solidFill>
                  <a:prstClr val="black"/>
                </a:solidFill>
                <a:latin typeface="Times New Roman"/>
                <a:cs typeface="Times New Roman"/>
              </a:rPr>
              <a:t>.1	</a:t>
            </a:r>
            <a:r>
              <a:rPr sz="1200" b="1" dirty="0">
                <a:solidFill>
                  <a:srgbClr val="C00000"/>
                </a:solidFill>
                <a:latin typeface="Times New Roman"/>
                <a:cs typeface="Times New Roman"/>
              </a:rPr>
              <a:t>.1004</a:t>
            </a:r>
            <a:endParaRPr sz="12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4498594" y="2009902"/>
            <a:ext cx="36830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b="1" dirty="0">
                <a:solidFill>
                  <a:prstClr val="black"/>
                </a:solidFill>
                <a:latin typeface="Times New Roman"/>
                <a:cs typeface="Times New Roman"/>
              </a:rPr>
              <a:t>.1095</a:t>
            </a:r>
            <a:endParaRPr sz="12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3708655" y="2542159"/>
            <a:ext cx="248285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400" b="1" dirty="0">
                <a:solidFill>
                  <a:srgbClr val="0000FF"/>
                </a:solidFill>
                <a:latin typeface="Times New Roman"/>
                <a:cs typeface="Times New Roman"/>
              </a:rPr>
              <a:t>.55</a:t>
            </a:r>
            <a:endParaRPr sz="14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4623055" y="2542159"/>
            <a:ext cx="248285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400" b="1" dirty="0">
                <a:solidFill>
                  <a:srgbClr val="0000FF"/>
                </a:solidFill>
                <a:latin typeface="Times New Roman"/>
                <a:cs typeface="Times New Roman"/>
              </a:rPr>
              <a:t>.55</a:t>
            </a:r>
            <a:endParaRPr sz="14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4117595" y="1703578"/>
            <a:ext cx="338455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400" b="1" dirty="0">
                <a:solidFill>
                  <a:srgbClr val="0000FF"/>
                </a:solidFill>
                <a:latin typeface="Times New Roman"/>
                <a:cs typeface="Times New Roman"/>
              </a:rPr>
              <a:t>.5</a:t>
            </a:r>
            <a:r>
              <a:rPr sz="1400" b="1" spc="5" dirty="0">
                <a:solidFill>
                  <a:srgbClr val="0000FF"/>
                </a:solidFill>
                <a:latin typeface="Times New Roman"/>
                <a:cs typeface="Times New Roman"/>
              </a:rPr>
              <a:t>5</a:t>
            </a:r>
            <a:r>
              <a:rPr sz="1400" b="1" dirty="0">
                <a:solidFill>
                  <a:srgbClr val="0000FF"/>
                </a:solidFill>
                <a:latin typeface="Times New Roman"/>
                <a:cs typeface="Times New Roman"/>
              </a:rPr>
              <a:t>2</a:t>
            </a:r>
            <a:endParaRPr sz="14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4803776" y="1398778"/>
            <a:ext cx="758825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400" b="1" spc="-135" dirty="0">
                <a:solidFill>
                  <a:srgbClr val="0000FF"/>
                </a:solidFill>
                <a:latin typeface="Times New Roman"/>
                <a:cs typeface="Times New Roman"/>
              </a:rPr>
              <a:t>T</a:t>
            </a:r>
            <a:r>
              <a:rPr sz="1400" b="1" dirty="0">
                <a:solidFill>
                  <a:srgbClr val="0000FF"/>
                </a:solidFill>
                <a:latin typeface="Times New Roman"/>
                <a:cs typeface="Times New Roman"/>
              </a:rPr>
              <a:t>ar</a:t>
            </a:r>
            <a:r>
              <a:rPr sz="1400" b="1" spc="5" dirty="0">
                <a:solidFill>
                  <a:srgbClr val="0000FF"/>
                </a:solidFill>
                <a:latin typeface="Times New Roman"/>
                <a:cs typeface="Times New Roman"/>
              </a:rPr>
              <a:t>g</a:t>
            </a:r>
            <a:r>
              <a:rPr sz="1400" b="1" dirty="0">
                <a:solidFill>
                  <a:srgbClr val="0000FF"/>
                </a:solidFill>
                <a:latin typeface="Times New Roman"/>
                <a:cs typeface="Times New Roman"/>
              </a:rPr>
              <a:t>et:</a:t>
            </a:r>
            <a:r>
              <a:rPr sz="1400" b="1" spc="-2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1400" b="1" spc="-5" dirty="0">
                <a:solidFill>
                  <a:srgbClr val="008000"/>
                </a:solidFill>
                <a:latin typeface="Times New Roman"/>
                <a:cs typeface="Times New Roman"/>
              </a:rPr>
              <a:t>.9</a:t>
            </a:r>
            <a:endParaRPr sz="14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5979936" y="1789407"/>
            <a:ext cx="2893060" cy="224790"/>
            <a:chOff x="4455936" y="1789407"/>
            <a:chExt cx="2893060" cy="224790"/>
          </a:xfrm>
        </p:grpSpPr>
        <p:pic>
          <p:nvPicPr>
            <p:cNvPr id="42" name="object 4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55936" y="1789407"/>
              <a:ext cx="276414" cy="224258"/>
            </a:xfrm>
            <a:prstGeom prst="rect">
              <a:avLst/>
            </a:prstGeom>
          </p:spPr>
        </p:pic>
        <p:sp>
          <p:nvSpPr>
            <p:cNvPr id="43" name="object 43"/>
            <p:cNvSpPr/>
            <p:nvPr/>
          </p:nvSpPr>
          <p:spPr>
            <a:xfrm>
              <a:off x="4810912" y="1795868"/>
              <a:ext cx="293370" cy="160655"/>
            </a:xfrm>
            <a:custGeom>
              <a:avLst/>
              <a:gdLst/>
              <a:ahLst/>
              <a:cxnLst/>
              <a:rect l="l" t="t" r="r" b="b"/>
              <a:pathLst>
                <a:path w="293370" h="160655">
                  <a:moveTo>
                    <a:pt x="102425" y="111061"/>
                  </a:moveTo>
                  <a:lnTo>
                    <a:pt x="0" y="111061"/>
                  </a:lnTo>
                  <a:lnTo>
                    <a:pt x="0" y="126936"/>
                  </a:lnTo>
                  <a:lnTo>
                    <a:pt x="102425" y="126936"/>
                  </a:lnTo>
                  <a:lnTo>
                    <a:pt x="102425" y="111061"/>
                  </a:lnTo>
                  <a:close/>
                </a:path>
                <a:path w="293370" h="160655">
                  <a:moveTo>
                    <a:pt x="102425" y="80784"/>
                  </a:moveTo>
                  <a:lnTo>
                    <a:pt x="0" y="80784"/>
                  </a:lnTo>
                  <a:lnTo>
                    <a:pt x="0" y="96647"/>
                  </a:lnTo>
                  <a:lnTo>
                    <a:pt x="102425" y="96647"/>
                  </a:lnTo>
                  <a:lnTo>
                    <a:pt x="102425" y="80784"/>
                  </a:lnTo>
                  <a:close/>
                </a:path>
                <a:path w="293370" h="160655">
                  <a:moveTo>
                    <a:pt x="189407" y="144246"/>
                  </a:moveTo>
                  <a:lnTo>
                    <a:pt x="188010" y="141363"/>
                  </a:lnTo>
                  <a:lnTo>
                    <a:pt x="185204" y="138468"/>
                  </a:lnTo>
                  <a:lnTo>
                    <a:pt x="179578" y="135585"/>
                  </a:lnTo>
                  <a:lnTo>
                    <a:pt x="172567" y="135585"/>
                  </a:lnTo>
                  <a:lnTo>
                    <a:pt x="169760" y="137033"/>
                  </a:lnTo>
                  <a:lnTo>
                    <a:pt x="165557" y="141363"/>
                  </a:lnTo>
                  <a:lnTo>
                    <a:pt x="164147" y="144246"/>
                  </a:lnTo>
                  <a:lnTo>
                    <a:pt x="164147" y="151460"/>
                  </a:lnTo>
                  <a:lnTo>
                    <a:pt x="165557" y="154343"/>
                  </a:lnTo>
                  <a:lnTo>
                    <a:pt x="169760" y="158661"/>
                  </a:lnTo>
                  <a:lnTo>
                    <a:pt x="172567" y="160108"/>
                  </a:lnTo>
                  <a:lnTo>
                    <a:pt x="176771" y="160108"/>
                  </a:lnTo>
                  <a:lnTo>
                    <a:pt x="179578" y="160108"/>
                  </a:lnTo>
                  <a:lnTo>
                    <a:pt x="185204" y="157226"/>
                  </a:lnTo>
                  <a:lnTo>
                    <a:pt x="188010" y="154343"/>
                  </a:lnTo>
                  <a:lnTo>
                    <a:pt x="189407" y="151460"/>
                  </a:lnTo>
                  <a:lnTo>
                    <a:pt x="189407" y="144246"/>
                  </a:lnTo>
                  <a:close/>
                </a:path>
                <a:path w="293370" h="160655">
                  <a:moveTo>
                    <a:pt x="293217" y="1460"/>
                  </a:moveTo>
                  <a:lnTo>
                    <a:pt x="291820" y="0"/>
                  </a:lnTo>
                  <a:lnTo>
                    <a:pt x="290423" y="2895"/>
                  </a:lnTo>
                  <a:lnTo>
                    <a:pt x="289013" y="4330"/>
                  </a:lnTo>
                  <a:lnTo>
                    <a:pt x="287616" y="4330"/>
                  </a:lnTo>
                  <a:lnTo>
                    <a:pt x="286207" y="5765"/>
                  </a:lnTo>
                  <a:lnTo>
                    <a:pt x="234302" y="5765"/>
                  </a:lnTo>
                  <a:lnTo>
                    <a:pt x="211848" y="59131"/>
                  </a:lnTo>
                  <a:lnTo>
                    <a:pt x="210451" y="60591"/>
                  </a:lnTo>
                  <a:lnTo>
                    <a:pt x="210451" y="63461"/>
                  </a:lnTo>
                  <a:lnTo>
                    <a:pt x="214655" y="63461"/>
                  </a:lnTo>
                  <a:lnTo>
                    <a:pt x="222046" y="63982"/>
                  </a:lnTo>
                  <a:lnTo>
                    <a:pt x="259232" y="78232"/>
                  </a:lnTo>
                  <a:lnTo>
                    <a:pt x="276390" y="112509"/>
                  </a:lnTo>
                  <a:lnTo>
                    <a:pt x="275844" y="120650"/>
                  </a:lnTo>
                  <a:lnTo>
                    <a:pt x="274116" y="127838"/>
                  </a:lnTo>
                  <a:lnTo>
                    <a:pt x="271068" y="134213"/>
                  </a:lnTo>
                  <a:lnTo>
                    <a:pt x="266573" y="139915"/>
                  </a:lnTo>
                  <a:lnTo>
                    <a:pt x="260972" y="148564"/>
                  </a:lnTo>
                  <a:lnTo>
                    <a:pt x="252539" y="151460"/>
                  </a:lnTo>
                  <a:lnTo>
                    <a:pt x="241312" y="151460"/>
                  </a:lnTo>
                  <a:lnTo>
                    <a:pt x="235712" y="150012"/>
                  </a:lnTo>
                  <a:lnTo>
                    <a:pt x="228701" y="144246"/>
                  </a:lnTo>
                  <a:lnTo>
                    <a:pt x="223088" y="139915"/>
                  </a:lnTo>
                  <a:lnTo>
                    <a:pt x="217462" y="137033"/>
                  </a:lnTo>
                  <a:lnTo>
                    <a:pt x="209042" y="137033"/>
                  </a:lnTo>
                  <a:lnTo>
                    <a:pt x="204838" y="141363"/>
                  </a:lnTo>
                  <a:lnTo>
                    <a:pt x="203441" y="144246"/>
                  </a:lnTo>
                  <a:lnTo>
                    <a:pt x="203441" y="151460"/>
                  </a:lnTo>
                  <a:lnTo>
                    <a:pt x="207645" y="155778"/>
                  </a:lnTo>
                  <a:lnTo>
                    <a:pt x="214655" y="158661"/>
                  </a:lnTo>
                  <a:lnTo>
                    <a:pt x="218859" y="160108"/>
                  </a:lnTo>
                  <a:lnTo>
                    <a:pt x="231495" y="160108"/>
                  </a:lnTo>
                  <a:lnTo>
                    <a:pt x="274993" y="144246"/>
                  </a:lnTo>
                  <a:lnTo>
                    <a:pt x="291820" y="102412"/>
                  </a:lnTo>
                  <a:lnTo>
                    <a:pt x="291820" y="95199"/>
                  </a:lnTo>
                  <a:lnTo>
                    <a:pt x="290423" y="87985"/>
                  </a:lnTo>
                  <a:lnTo>
                    <a:pt x="287616" y="82219"/>
                  </a:lnTo>
                  <a:lnTo>
                    <a:pt x="284810" y="75006"/>
                  </a:lnTo>
                  <a:lnTo>
                    <a:pt x="248983" y="48552"/>
                  </a:lnTo>
                  <a:lnTo>
                    <a:pt x="235407" y="45212"/>
                  </a:lnTo>
                  <a:lnTo>
                    <a:pt x="227291" y="43268"/>
                  </a:lnTo>
                  <a:lnTo>
                    <a:pt x="237109" y="24523"/>
                  </a:lnTo>
                  <a:lnTo>
                    <a:pt x="283400" y="24523"/>
                  </a:lnTo>
                  <a:lnTo>
                    <a:pt x="284810" y="23088"/>
                  </a:lnTo>
                  <a:lnTo>
                    <a:pt x="293217" y="14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44" name="object 4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26598" y="1795864"/>
              <a:ext cx="89787" cy="160107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238842" y="1798757"/>
              <a:ext cx="98201" cy="155771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5358097" y="1798757"/>
              <a:ext cx="57785" cy="196215"/>
            </a:xfrm>
            <a:custGeom>
              <a:avLst/>
              <a:gdLst/>
              <a:ahLst/>
              <a:cxnLst/>
              <a:rect l="l" t="t" r="r" b="b"/>
              <a:pathLst>
                <a:path w="57785" h="196214">
                  <a:moveTo>
                    <a:pt x="54710" y="0"/>
                  </a:moveTo>
                  <a:lnTo>
                    <a:pt x="22437" y="28838"/>
                  </a:lnTo>
                  <a:lnTo>
                    <a:pt x="1336" y="79142"/>
                  </a:lnTo>
                  <a:lnTo>
                    <a:pt x="0" y="98076"/>
                  </a:lnTo>
                  <a:lnTo>
                    <a:pt x="1577" y="117255"/>
                  </a:lnTo>
                  <a:lnTo>
                    <a:pt x="14198" y="153450"/>
                  </a:lnTo>
                  <a:lnTo>
                    <a:pt x="40509" y="186422"/>
                  </a:lnTo>
                  <a:lnTo>
                    <a:pt x="54710" y="196158"/>
                  </a:lnTo>
                  <a:lnTo>
                    <a:pt x="57514" y="191831"/>
                  </a:lnTo>
                  <a:lnTo>
                    <a:pt x="45945" y="182952"/>
                  </a:lnTo>
                  <a:lnTo>
                    <a:pt x="36477" y="171638"/>
                  </a:lnTo>
                  <a:lnTo>
                    <a:pt x="21999" y="132513"/>
                  </a:lnTo>
                  <a:lnTo>
                    <a:pt x="19632" y="95192"/>
                  </a:lnTo>
                  <a:lnTo>
                    <a:pt x="20421" y="75949"/>
                  </a:lnTo>
                  <a:lnTo>
                    <a:pt x="32272" y="31732"/>
                  </a:lnTo>
                  <a:lnTo>
                    <a:pt x="57514" y="4330"/>
                  </a:lnTo>
                  <a:lnTo>
                    <a:pt x="5471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47" name="object 4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45080" y="1798757"/>
              <a:ext cx="430726" cy="196158"/>
            </a:xfrm>
            <a:prstGeom prst="rect">
              <a:avLst/>
            </a:prstGeom>
          </p:spPr>
        </p:pic>
        <p:sp>
          <p:nvSpPr>
            <p:cNvPr id="48" name="object 48"/>
            <p:cNvSpPr/>
            <p:nvPr/>
          </p:nvSpPr>
          <p:spPr>
            <a:xfrm>
              <a:off x="5895429" y="1795868"/>
              <a:ext cx="558800" cy="199390"/>
            </a:xfrm>
            <a:custGeom>
              <a:avLst/>
              <a:gdLst/>
              <a:ahLst/>
              <a:cxnLst/>
              <a:rect l="l" t="t" r="r" b="b"/>
              <a:pathLst>
                <a:path w="558800" h="199389">
                  <a:moveTo>
                    <a:pt x="57543" y="7226"/>
                  </a:moveTo>
                  <a:lnTo>
                    <a:pt x="22466" y="31737"/>
                  </a:lnTo>
                  <a:lnTo>
                    <a:pt x="1346" y="82042"/>
                  </a:lnTo>
                  <a:lnTo>
                    <a:pt x="0" y="100977"/>
                  </a:lnTo>
                  <a:lnTo>
                    <a:pt x="1587" y="120154"/>
                  </a:lnTo>
                  <a:lnTo>
                    <a:pt x="14224" y="156349"/>
                  </a:lnTo>
                  <a:lnTo>
                    <a:pt x="41046" y="189318"/>
                  </a:lnTo>
                  <a:lnTo>
                    <a:pt x="54737" y="199059"/>
                  </a:lnTo>
                  <a:lnTo>
                    <a:pt x="57543" y="194729"/>
                  </a:lnTo>
                  <a:lnTo>
                    <a:pt x="46748" y="185851"/>
                  </a:lnTo>
                  <a:lnTo>
                    <a:pt x="37541" y="174536"/>
                  </a:lnTo>
                  <a:lnTo>
                    <a:pt x="22021" y="135407"/>
                  </a:lnTo>
                  <a:lnTo>
                    <a:pt x="19659" y="98082"/>
                  </a:lnTo>
                  <a:lnTo>
                    <a:pt x="20447" y="78841"/>
                  </a:lnTo>
                  <a:lnTo>
                    <a:pt x="32283" y="34632"/>
                  </a:lnTo>
                  <a:lnTo>
                    <a:pt x="49644" y="13931"/>
                  </a:lnTo>
                  <a:lnTo>
                    <a:pt x="57543" y="7226"/>
                  </a:lnTo>
                  <a:close/>
                </a:path>
                <a:path w="558800" h="199389">
                  <a:moveTo>
                    <a:pt x="112242" y="144246"/>
                  </a:moveTo>
                  <a:lnTo>
                    <a:pt x="110845" y="141363"/>
                  </a:lnTo>
                  <a:lnTo>
                    <a:pt x="108038" y="138468"/>
                  </a:lnTo>
                  <a:lnTo>
                    <a:pt x="102438" y="135585"/>
                  </a:lnTo>
                  <a:lnTo>
                    <a:pt x="95415" y="135585"/>
                  </a:lnTo>
                  <a:lnTo>
                    <a:pt x="92621" y="137033"/>
                  </a:lnTo>
                  <a:lnTo>
                    <a:pt x="88404" y="141363"/>
                  </a:lnTo>
                  <a:lnTo>
                    <a:pt x="87007" y="144246"/>
                  </a:lnTo>
                  <a:lnTo>
                    <a:pt x="87007" y="151460"/>
                  </a:lnTo>
                  <a:lnTo>
                    <a:pt x="89814" y="157226"/>
                  </a:lnTo>
                  <a:lnTo>
                    <a:pt x="95415" y="160108"/>
                  </a:lnTo>
                  <a:lnTo>
                    <a:pt x="99631" y="160108"/>
                  </a:lnTo>
                  <a:lnTo>
                    <a:pt x="102438" y="160108"/>
                  </a:lnTo>
                  <a:lnTo>
                    <a:pt x="108038" y="157226"/>
                  </a:lnTo>
                  <a:lnTo>
                    <a:pt x="110845" y="154343"/>
                  </a:lnTo>
                  <a:lnTo>
                    <a:pt x="112242" y="151460"/>
                  </a:lnTo>
                  <a:lnTo>
                    <a:pt x="112242" y="144246"/>
                  </a:lnTo>
                  <a:close/>
                </a:path>
                <a:path w="558800" h="199389">
                  <a:moveTo>
                    <a:pt x="221615" y="65278"/>
                  </a:moveTo>
                  <a:lnTo>
                    <a:pt x="209067" y="23088"/>
                  </a:lnTo>
                  <a:lnTo>
                    <a:pt x="200634" y="13500"/>
                  </a:lnTo>
                  <a:lnTo>
                    <a:pt x="200634" y="62026"/>
                  </a:lnTo>
                  <a:lnTo>
                    <a:pt x="200634" y="69227"/>
                  </a:lnTo>
                  <a:lnTo>
                    <a:pt x="199237" y="73558"/>
                  </a:lnTo>
                  <a:lnTo>
                    <a:pt x="199237" y="82219"/>
                  </a:lnTo>
                  <a:lnTo>
                    <a:pt x="195021" y="86550"/>
                  </a:lnTo>
                  <a:lnTo>
                    <a:pt x="189420" y="89433"/>
                  </a:lnTo>
                  <a:lnTo>
                    <a:pt x="185204" y="92316"/>
                  </a:lnTo>
                  <a:lnTo>
                    <a:pt x="179603" y="93764"/>
                  </a:lnTo>
                  <a:lnTo>
                    <a:pt x="175387" y="93764"/>
                  </a:lnTo>
                  <a:lnTo>
                    <a:pt x="167741" y="92925"/>
                  </a:lnTo>
                  <a:lnTo>
                    <a:pt x="146431" y="57442"/>
                  </a:lnTo>
                  <a:lnTo>
                    <a:pt x="145923" y="49060"/>
                  </a:lnTo>
                  <a:lnTo>
                    <a:pt x="146431" y="39878"/>
                  </a:lnTo>
                  <a:lnTo>
                    <a:pt x="162775" y="10096"/>
                  </a:lnTo>
                  <a:lnTo>
                    <a:pt x="169786" y="10096"/>
                  </a:lnTo>
                  <a:lnTo>
                    <a:pt x="198526" y="41109"/>
                  </a:lnTo>
                  <a:lnTo>
                    <a:pt x="200634" y="62026"/>
                  </a:lnTo>
                  <a:lnTo>
                    <a:pt x="200634" y="13500"/>
                  </a:lnTo>
                  <a:lnTo>
                    <a:pt x="195986" y="10096"/>
                  </a:lnTo>
                  <a:lnTo>
                    <a:pt x="193268" y="8115"/>
                  </a:lnTo>
                  <a:lnTo>
                    <a:pt x="183019" y="4229"/>
                  </a:lnTo>
                  <a:lnTo>
                    <a:pt x="171183" y="2895"/>
                  </a:lnTo>
                  <a:lnTo>
                    <a:pt x="161988" y="3949"/>
                  </a:lnTo>
                  <a:lnTo>
                    <a:pt x="129451" y="36068"/>
                  </a:lnTo>
                  <a:lnTo>
                    <a:pt x="126288" y="57696"/>
                  </a:lnTo>
                  <a:lnTo>
                    <a:pt x="126834" y="67144"/>
                  </a:lnTo>
                  <a:lnTo>
                    <a:pt x="148729" y="100609"/>
                  </a:lnTo>
                  <a:lnTo>
                    <a:pt x="165569" y="103860"/>
                  </a:lnTo>
                  <a:lnTo>
                    <a:pt x="172593" y="103860"/>
                  </a:lnTo>
                  <a:lnTo>
                    <a:pt x="176796" y="102412"/>
                  </a:lnTo>
                  <a:lnTo>
                    <a:pt x="183807" y="100977"/>
                  </a:lnTo>
                  <a:lnTo>
                    <a:pt x="189420" y="98082"/>
                  </a:lnTo>
                  <a:lnTo>
                    <a:pt x="195021" y="93764"/>
                  </a:lnTo>
                  <a:lnTo>
                    <a:pt x="199237" y="90881"/>
                  </a:lnTo>
                  <a:lnTo>
                    <a:pt x="182054" y="128016"/>
                  </a:lnTo>
                  <a:lnTo>
                    <a:pt x="171183" y="139915"/>
                  </a:lnTo>
                  <a:lnTo>
                    <a:pt x="166979" y="145681"/>
                  </a:lnTo>
                  <a:lnTo>
                    <a:pt x="158546" y="150012"/>
                  </a:lnTo>
                  <a:lnTo>
                    <a:pt x="150126" y="152895"/>
                  </a:lnTo>
                  <a:lnTo>
                    <a:pt x="144526" y="155778"/>
                  </a:lnTo>
                  <a:lnTo>
                    <a:pt x="138912" y="157226"/>
                  </a:lnTo>
                  <a:lnTo>
                    <a:pt x="131902" y="158661"/>
                  </a:lnTo>
                  <a:lnTo>
                    <a:pt x="131902" y="162991"/>
                  </a:lnTo>
                  <a:lnTo>
                    <a:pt x="172783" y="152577"/>
                  </a:lnTo>
                  <a:lnTo>
                    <a:pt x="203060" y="125920"/>
                  </a:lnTo>
                  <a:lnTo>
                    <a:pt x="219024" y="90881"/>
                  </a:lnTo>
                  <a:lnTo>
                    <a:pt x="221589" y="69227"/>
                  </a:lnTo>
                  <a:lnTo>
                    <a:pt x="221615" y="65278"/>
                  </a:lnTo>
                  <a:close/>
                </a:path>
                <a:path w="558800" h="199389">
                  <a:moveTo>
                    <a:pt x="378828" y="96647"/>
                  </a:moveTo>
                  <a:lnTo>
                    <a:pt x="276402" y="96647"/>
                  </a:lnTo>
                  <a:lnTo>
                    <a:pt x="276402" y="111061"/>
                  </a:lnTo>
                  <a:lnTo>
                    <a:pt x="378828" y="111061"/>
                  </a:lnTo>
                  <a:lnTo>
                    <a:pt x="378828" y="96647"/>
                  </a:lnTo>
                  <a:close/>
                </a:path>
                <a:path w="558800" h="199389">
                  <a:moveTo>
                    <a:pt x="454520" y="144246"/>
                  </a:moveTo>
                  <a:lnTo>
                    <a:pt x="453212" y="141363"/>
                  </a:lnTo>
                  <a:lnTo>
                    <a:pt x="450405" y="138468"/>
                  </a:lnTo>
                  <a:lnTo>
                    <a:pt x="444792" y="135585"/>
                  </a:lnTo>
                  <a:lnTo>
                    <a:pt x="437692" y="135585"/>
                  </a:lnTo>
                  <a:lnTo>
                    <a:pt x="434886" y="137033"/>
                  </a:lnTo>
                  <a:lnTo>
                    <a:pt x="433578" y="138468"/>
                  </a:lnTo>
                  <a:lnTo>
                    <a:pt x="430771" y="141363"/>
                  </a:lnTo>
                  <a:lnTo>
                    <a:pt x="429272" y="144246"/>
                  </a:lnTo>
                  <a:lnTo>
                    <a:pt x="429272" y="151460"/>
                  </a:lnTo>
                  <a:lnTo>
                    <a:pt x="430771" y="154343"/>
                  </a:lnTo>
                  <a:lnTo>
                    <a:pt x="433578" y="157226"/>
                  </a:lnTo>
                  <a:lnTo>
                    <a:pt x="434886" y="158661"/>
                  </a:lnTo>
                  <a:lnTo>
                    <a:pt x="437692" y="160108"/>
                  </a:lnTo>
                  <a:lnTo>
                    <a:pt x="441985" y="160108"/>
                  </a:lnTo>
                  <a:lnTo>
                    <a:pt x="444792" y="160108"/>
                  </a:lnTo>
                  <a:lnTo>
                    <a:pt x="450405" y="157226"/>
                  </a:lnTo>
                  <a:lnTo>
                    <a:pt x="453212" y="154343"/>
                  </a:lnTo>
                  <a:lnTo>
                    <a:pt x="454520" y="151460"/>
                  </a:lnTo>
                  <a:lnTo>
                    <a:pt x="454520" y="144246"/>
                  </a:lnTo>
                  <a:close/>
                </a:path>
                <a:path w="558800" h="199389">
                  <a:moveTo>
                    <a:pt x="558469" y="1460"/>
                  </a:moveTo>
                  <a:lnTo>
                    <a:pt x="556983" y="0"/>
                  </a:lnTo>
                  <a:lnTo>
                    <a:pt x="555675" y="2895"/>
                  </a:lnTo>
                  <a:lnTo>
                    <a:pt x="554177" y="4330"/>
                  </a:lnTo>
                  <a:lnTo>
                    <a:pt x="552869" y="4330"/>
                  </a:lnTo>
                  <a:lnTo>
                    <a:pt x="551370" y="5765"/>
                  </a:lnTo>
                  <a:lnTo>
                    <a:pt x="500888" y="5765"/>
                  </a:lnTo>
                  <a:lnTo>
                    <a:pt x="476948" y="59131"/>
                  </a:lnTo>
                  <a:lnTo>
                    <a:pt x="476948" y="60591"/>
                  </a:lnTo>
                  <a:lnTo>
                    <a:pt x="475640" y="60591"/>
                  </a:lnTo>
                  <a:lnTo>
                    <a:pt x="475640" y="63461"/>
                  </a:lnTo>
                  <a:lnTo>
                    <a:pt x="479755" y="63461"/>
                  </a:lnTo>
                  <a:lnTo>
                    <a:pt x="487210" y="63982"/>
                  </a:lnTo>
                  <a:lnTo>
                    <a:pt x="524446" y="78232"/>
                  </a:lnTo>
                  <a:lnTo>
                    <a:pt x="541642" y="112509"/>
                  </a:lnTo>
                  <a:lnTo>
                    <a:pt x="541096" y="120650"/>
                  </a:lnTo>
                  <a:lnTo>
                    <a:pt x="539356" y="127838"/>
                  </a:lnTo>
                  <a:lnTo>
                    <a:pt x="536282" y="134213"/>
                  </a:lnTo>
                  <a:lnTo>
                    <a:pt x="531736" y="139915"/>
                  </a:lnTo>
                  <a:lnTo>
                    <a:pt x="526122" y="148564"/>
                  </a:lnTo>
                  <a:lnTo>
                    <a:pt x="517715" y="151460"/>
                  </a:lnTo>
                  <a:lnTo>
                    <a:pt x="506501" y="151460"/>
                  </a:lnTo>
                  <a:lnTo>
                    <a:pt x="500888" y="150012"/>
                  </a:lnTo>
                  <a:lnTo>
                    <a:pt x="493776" y="144246"/>
                  </a:lnTo>
                  <a:lnTo>
                    <a:pt x="488175" y="139915"/>
                  </a:lnTo>
                  <a:lnTo>
                    <a:pt x="468541" y="144246"/>
                  </a:lnTo>
                  <a:lnTo>
                    <a:pt x="468541" y="151460"/>
                  </a:lnTo>
                  <a:lnTo>
                    <a:pt x="472833" y="155778"/>
                  </a:lnTo>
                  <a:lnTo>
                    <a:pt x="479755" y="158661"/>
                  </a:lnTo>
                  <a:lnTo>
                    <a:pt x="484060" y="160108"/>
                  </a:lnTo>
                  <a:lnTo>
                    <a:pt x="496582" y="160108"/>
                  </a:lnTo>
                  <a:lnTo>
                    <a:pt x="540156" y="144246"/>
                  </a:lnTo>
                  <a:lnTo>
                    <a:pt x="556983" y="102412"/>
                  </a:lnTo>
                  <a:lnTo>
                    <a:pt x="556983" y="95199"/>
                  </a:lnTo>
                  <a:lnTo>
                    <a:pt x="555675" y="87985"/>
                  </a:lnTo>
                  <a:lnTo>
                    <a:pt x="552869" y="82219"/>
                  </a:lnTo>
                  <a:lnTo>
                    <a:pt x="550062" y="75006"/>
                  </a:lnTo>
                  <a:lnTo>
                    <a:pt x="519214" y="50495"/>
                  </a:lnTo>
                  <a:lnTo>
                    <a:pt x="514451" y="48552"/>
                  </a:lnTo>
                  <a:lnTo>
                    <a:pt x="508508" y="46875"/>
                  </a:lnTo>
                  <a:lnTo>
                    <a:pt x="492467" y="43268"/>
                  </a:lnTo>
                  <a:lnTo>
                    <a:pt x="502386" y="24523"/>
                  </a:lnTo>
                  <a:lnTo>
                    <a:pt x="548563" y="24523"/>
                  </a:lnTo>
                  <a:lnTo>
                    <a:pt x="550062" y="23088"/>
                  </a:lnTo>
                  <a:lnTo>
                    <a:pt x="558469" y="14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49" name="object 4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476348" y="1795864"/>
              <a:ext cx="89750" cy="160107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588536" y="1798757"/>
              <a:ext cx="98164" cy="155771"/>
            </a:xfrm>
            <a:prstGeom prst="rect">
              <a:avLst/>
            </a:prstGeom>
          </p:spPr>
        </p:pic>
        <p:sp>
          <p:nvSpPr>
            <p:cNvPr id="51" name="object 51"/>
            <p:cNvSpPr/>
            <p:nvPr/>
          </p:nvSpPr>
          <p:spPr>
            <a:xfrm>
              <a:off x="6706324" y="1798764"/>
              <a:ext cx="417195" cy="196215"/>
            </a:xfrm>
            <a:custGeom>
              <a:avLst/>
              <a:gdLst/>
              <a:ahLst/>
              <a:cxnLst/>
              <a:rect l="l" t="t" r="r" b="b"/>
              <a:pathLst>
                <a:path w="417195" h="196214">
                  <a:moveTo>
                    <a:pt x="57594" y="98082"/>
                  </a:moveTo>
                  <a:lnTo>
                    <a:pt x="45123" y="45948"/>
                  </a:lnTo>
                  <a:lnTo>
                    <a:pt x="19469" y="12433"/>
                  </a:lnTo>
                  <a:lnTo>
                    <a:pt x="2806" y="0"/>
                  </a:lnTo>
                  <a:lnTo>
                    <a:pt x="0" y="4330"/>
                  </a:lnTo>
                  <a:lnTo>
                    <a:pt x="10820" y="12941"/>
                  </a:lnTo>
                  <a:lnTo>
                    <a:pt x="19888" y="23444"/>
                  </a:lnTo>
                  <a:lnTo>
                    <a:pt x="34963" y="59791"/>
                  </a:lnTo>
                  <a:lnTo>
                    <a:pt x="37960" y="100965"/>
                  </a:lnTo>
                  <a:lnTo>
                    <a:pt x="37160" y="120434"/>
                  </a:lnTo>
                  <a:lnTo>
                    <a:pt x="25247" y="165874"/>
                  </a:lnTo>
                  <a:lnTo>
                    <a:pt x="0" y="191833"/>
                  </a:lnTo>
                  <a:lnTo>
                    <a:pt x="2806" y="196164"/>
                  </a:lnTo>
                  <a:lnTo>
                    <a:pt x="36258" y="165150"/>
                  </a:lnTo>
                  <a:lnTo>
                    <a:pt x="53289" y="129806"/>
                  </a:lnTo>
                  <a:lnTo>
                    <a:pt x="57315" y="106476"/>
                  </a:lnTo>
                  <a:lnTo>
                    <a:pt x="57594" y="98082"/>
                  </a:lnTo>
                  <a:close/>
                </a:path>
                <a:path w="417195" h="196214">
                  <a:moveTo>
                    <a:pt x="220268" y="108165"/>
                  </a:moveTo>
                  <a:lnTo>
                    <a:pt x="116497" y="108165"/>
                  </a:lnTo>
                  <a:lnTo>
                    <a:pt x="116497" y="124040"/>
                  </a:lnTo>
                  <a:lnTo>
                    <a:pt x="220268" y="124040"/>
                  </a:lnTo>
                  <a:lnTo>
                    <a:pt x="220268" y="108165"/>
                  </a:lnTo>
                  <a:close/>
                </a:path>
                <a:path w="417195" h="196214">
                  <a:moveTo>
                    <a:pt x="220268" y="77889"/>
                  </a:moveTo>
                  <a:lnTo>
                    <a:pt x="116497" y="77889"/>
                  </a:lnTo>
                  <a:lnTo>
                    <a:pt x="116497" y="93751"/>
                  </a:lnTo>
                  <a:lnTo>
                    <a:pt x="220268" y="93751"/>
                  </a:lnTo>
                  <a:lnTo>
                    <a:pt x="220268" y="77889"/>
                  </a:lnTo>
                  <a:close/>
                </a:path>
                <a:path w="417195" h="196214">
                  <a:moveTo>
                    <a:pt x="305904" y="141351"/>
                  </a:moveTo>
                  <a:lnTo>
                    <a:pt x="304596" y="138468"/>
                  </a:lnTo>
                  <a:lnTo>
                    <a:pt x="303098" y="135572"/>
                  </a:lnTo>
                  <a:lnTo>
                    <a:pt x="297484" y="132689"/>
                  </a:lnTo>
                  <a:lnTo>
                    <a:pt x="290563" y="132689"/>
                  </a:lnTo>
                  <a:lnTo>
                    <a:pt x="284962" y="135572"/>
                  </a:lnTo>
                  <a:lnTo>
                    <a:pt x="282155" y="138468"/>
                  </a:lnTo>
                  <a:lnTo>
                    <a:pt x="282155" y="151447"/>
                  </a:lnTo>
                  <a:lnTo>
                    <a:pt x="284962" y="154330"/>
                  </a:lnTo>
                  <a:lnTo>
                    <a:pt x="290563" y="157213"/>
                  </a:lnTo>
                  <a:lnTo>
                    <a:pt x="293370" y="157213"/>
                  </a:lnTo>
                  <a:lnTo>
                    <a:pt x="297484" y="157213"/>
                  </a:lnTo>
                  <a:lnTo>
                    <a:pt x="303098" y="154330"/>
                  </a:lnTo>
                  <a:lnTo>
                    <a:pt x="304596" y="151447"/>
                  </a:lnTo>
                  <a:lnTo>
                    <a:pt x="305904" y="148564"/>
                  </a:lnTo>
                  <a:lnTo>
                    <a:pt x="305904" y="141351"/>
                  </a:lnTo>
                  <a:close/>
                </a:path>
                <a:path w="417195" h="196214">
                  <a:moveTo>
                    <a:pt x="416775" y="77889"/>
                  </a:moveTo>
                  <a:lnTo>
                    <a:pt x="410235" y="38735"/>
                  </a:lnTo>
                  <a:lnTo>
                    <a:pt x="394322" y="13106"/>
                  </a:lnTo>
                  <a:lnTo>
                    <a:pt x="394322" y="82207"/>
                  </a:lnTo>
                  <a:lnTo>
                    <a:pt x="394042" y="96989"/>
                  </a:lnTo>
                  <a:lnTo>
                    <a:pt x="385013" y="140487"/>
                  </a:lnTo>
                  <a:lnTo>
                    <a:pt x="367601" y="151447"/>
                  </a:lnTo>
                  <a:lnTo>
                    <a:pt x="358114" y="149567"/>
                  </a:lnTo>
                  <a:lnTo>
                    <a:pt x="339204" y="114261"/>
                  </a:lnTo>
                  <a:lnTo>
                    <a:pt x="336842" y="77889"/>
                  </a:lnTo>
                  <a:lnTo>
                    <a:pt x="337032" y="68935"/>
                  </a:lnTo>
                  <a:lnTo>
                    <a:pt x="344944" y="24244"/>
                  </a:lnTo>
                  <a:lnTo>
                    <a:pt x="366293" y="7200"/>
                  </a:lnTo>
                  <a:lnTo>
                    <a:pt x="374916" y="9093"/>
                  </a:lnTo>
                  <a:lnTo>
                    <a:pt x="393153" y="45885"/>
                  </a:lnTo>
                  <a:lnTo>
                    <a:pt x="394322" y="82207"/>
                  </a:lnTo>
                  <a:lnTo>
                    <a:pt x="394322" y="13106"/>
                  </a:lnTo>
                  <a:lnTo>
                    <a:pt x="388518" y="7924"/>
                  </a:lnTo>
                  <a:lnTo>
                    <a:pt x="386981" y="7200"/>
                  </a:lnTo>
                  <a:lnTo>
                    <a:pt x="378142" y="3060"/>
                  </a:lnTo>
                  <a:lnTo>
                    <a:pt x="366293" y="1435"/>
                  </a:lnTo>
                  <a:lnTo>
                    <a:pt x="353377" y="3086"/>
                  </a:lnTo>
                  <a:lnTo>
                    <a:pt x="321094" y="39979"/>
                  </a:lnTo>
                  <a:lnTo>
                    <a:pt x="315861" y="77889"/>
                  </a:lnTo>
                  <a:lnTo>
                    <a:pt x="315874" y="80772"/>
                  </a:lnTo>
                  <a:lnTo>
                    <a:pt x="323469" y="125374"/>
                  </a:lnTo>
                  <a:lnTo>
                    <a:pt x="355422" y="155879"/>
                  </a:lnTo>
                  <a:lnTo>
                    <a:pt x="366293" y="157213"/>
                  </a:lnTo>
                  <a:lnTo>
                    <a:pt x="380720" y="154800"/>
                  </a:lnTo>
                  <a:lnTo>
                    <a:pt x="409676" y="119710"/>
                  </a:lnTo>
                  <a:lnTo>
                    <a:pt x="416280" y="88684"/>
                  </a:lnTo>
                  <a:lnTo>
                    <a:pt x="416775" y="7788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52" name="object 5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144052" y="1798757"/>
              <a:ext cx="87132" cy="157213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252126" y="1797320"/>
              <a:ext cx="96855" cy="158651"/>
            </a:xfrm>
            <a:prstGeom prst="rect">
              <a:avLst/>
            </a:prstGeom>
          </p:spPr>
        </p:pic>
      </p:grpSp>
      <p:sp>
        <p:nvSpPr>
          <p:cNvPr id="54" name="object 54"/>
          <p:cNvSpPr txBox="1">
            <a:spLocks noGrp="1"/>
          </p:cNvSpPr>
          <p:nvPr>
            <p:ph type="title"/>
          </p:nvPr>
        </p:nvSpPr>
        <p:spPr>
          <a:xfrm>
            <a:off x="4654973" y="1322580"/>
            <a:ext cx="5930053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39645">
              <a:spcBef>
                <a:spcPts val="100"/>
              </a:spcBef>
            </a:pPr>
            <a:r>
              <a:rPr spc="-5" dirty="0"/>
              <a:t>Calculate error</a:t>
            </a:r>
            <a:r>
              <a:rPr spc="-25" dirty="0"/>
              <a:t> </a:t>
            </a:r>
            <a:r>
              <a:rPr spc="-5" dirty="0"/>
              <a:t>terms:</a:t>
            </a:r>
          </a:p>
        </p:txBody>
      </p:sp>
      <p:grpSp>
        <p:nvGrpSpPr>
          <p:cNvPr id="55" name="object 55"/>
          <p:cNvGrpSpPr/>
          <p:nvPr/>
        </p:nvGrpSpPr>
        <p:grpSpPr>
          <a:xfrm>
            <a:off x="1917192" y="152401"/>
            <a:ext cx="6755765" cy="2950845"/>
            <a:chOff x="393191" y="152400"/>
            <a:chExt cx="6755765" cy="2950845"/>
          </a:xfrm>
        </p:grpSpPr>
        <p:pic>
          <p:nvPicPr>
            <p:cNvPr id="56" name="object 5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462361" y="2264785"/>
              <a:ext cx="252594" cy="228481"/>
            </a:xfrm>
            <a:prstGeom prst="rect">
              <a:avLst/>
            </a:prstGeom>
          </p:spPr>
        </p:pic>
        <p:sp>
          <p:nvSpPr>
            <p:cNvPr id="57" name="object 57"/>
            <p:cNvSpPr/>
            <p:nvPr/>
          </p:nvSpPr>
          <p:spPr>
            <a:xfrm>
              <a:off x="4786554" y="2270734"/>
              <a:ext cx="345440" cy="147320"/>
            </a:xfrm>
            <a:custGeom>
              <a:avLst/>
              <a:gdLst/>
              <a:ahLst/>
              <a:cxnLst/>
              <a:rect l="l" t="t" r="r" b="b"/>
              <a:pathLst>
                <a:path w="345439" h="147319">
                  <a:moveTo>
                    <a:pt x="96354" y="101993"/>
                  </a:moveTo>
                  <a:lnTo>
                    <a:pt x="0" y="101993"/>
                  </a:lnTo>
                  <a:lnTo>
                    <a:pt x="0" y="116573"/>
                  </a:lnTo>
                  <a:lnTo>
                    <a:pt x="96354" y="116573"/>
                  </a:lnTo>
                  <a:lnTo>
                    <a:pt x="96354" y="101993"/>
                  </a:lnTo>
                  <a:close/>
                </a:path>
                <a:path w="345439" h="147319">
                  <a:moveTo>
                    <a:pt x="96354" y="74180"/>
                  </a:moveTo>
                  <a:lnTo>
                    <a:pt x="0" y="74180"/>
                  </a:lnTo>
                  <a:lnTo>
                    <a:pt x="0" y="88747"/>
                  </a:lnTo>
                  <a:lnTo>
                    <a:pt x="96354" y="88747"/>
                  </a:lnTo>
                  <a:lnTo>
                    <a:pt x="96354" y="74180"/>
                  </a:lnTo>
                  <a:close/>
                </a:path>
                <a:path w="345439" h="147319">
                  <a:moveTo>
                    <a:pt x="247383" y="132461"/>
                  </a:moveTo>
                  <a:lnTo>
                    <a:pt x="244779" y="127165"/>
                  </a:lnTo>
                  <a:lnTo>
                    <a:pt x="242176" y="124523"/>
                  </a:lnTo>
                  <a:lnTo>
                    <a:pt x="239572" y="123190"/>
                  </a:lnTo>
                  <a:lnTo>
                    <a:pt x="233070" y="123190"/>
                  </a:lnTo>
                  <a:lnTo>
                    <a:pt x="230441" y="124523"/>
                  </a:lnTo>
                  <a:lnTo>
                    <a:pt x="227838" y="127165"/>
                  </a:lnTo>
                  <a:lnTo>
                    <a:pt x="225247" y="132461"/>
                  </a:lnTo>
                  <a:lnTo>
                    <a:pt x="225247" y="139090"/>
                  </a:lnTo>
                  <a:lnTo>
                    <a:pt x="226542" y="141732"/>
                  </a:lnTo>
                  <a:lnTo>
                    <a:pt x="230441" y="145707"/>
                  </a:lnTo>
                  <a:lnTo>
                    <a:pt x="233070" y="147040"/>
                  </a:lnTo>
                  <a:lnTo>
                    <a:pt x="236969" y="147040"/>
                  </a:lnTo>
                  <a:lnTo>
                    <a:pt x="239572" y="147040"/>
                  </a:lnTo>
                  <a:lnTo>
                    <a:pt x="242176" y="145707"/>
                  </a:lnTo>
                  <a:lnTo>
                    <a:pt x="246075" y="141732"/>
                  </a:lnTo>
                  <a:lnTo>
                    <a:pt x="247383" y="139090"/>
                  </a:lnTo>
                  <a:lnTo>
                    <a:pt x="247383" y="132461"/>
                  </a:lnTo>
                  <a:close/>
                </a:path>
                <a:path w="345439" h="147319">
                  <a:moveTo>
                    <a:pt x="345033" y="1320"/>
                  </a:moveTo>
                  <a:lnTo>
                    <a:pt x="343738" y="0"/>
                  </a:lnTo>
                  <a:lnTo>
                    <a:pt x="341134" y="1320"/>
                  </a:lnTo>
                  <a:lnTo>
                    <a:pt x="339826" y="3975"/>
                  </a:lnTo>
                  <a:lnTo>
                    <a:pt x="338505" y="3975"/>
                  </a:lnTo>
                  <a:lnTo>
                    <a:pt x="337210" y="5308"/>
                  </a:lnTo>
                  <a:lnTo>
                    <a:pt x="290347" y="5308"/>
                  </a:lnTo>
                  <a:lnTo>
                    <a:pt x="268224" y="54305"/>
                  </a:lnTo>
                  <a:lnTo>
                    <a:pt x="268224" y="58293"/>
                  </a:lnTo>
                  <a:lnTo>
                    <a:pt x="272122" y="58293"/>
                  </a:lnTo>
                  <a:lnTo>
                    <a:pt x="278980" y="58762"/>
                  </a:lnTo>
                  <a:lnTo>
                    <a:pt x="321259" y="80149"/>
                  </a:lnTo>
                  <a:lnTo>
                    <a:pt x="328104" y="103327"/>
                  </a:lnTo>
                  <a:lnTo>
                    <a:pt x="327609" y="110236"/>
                  </a:lnTo>
                  <a:lnTo>
                    <a:pt x="307276" y="139090"/>
                  </a:lnTo>
                  <a:lnTo>
                    <a:pt x="296849" y="139090"/>
                  </a:lnTo>
                  <a:lnTo>
                    <a:pt x="291642" y="136436"/>
                  </a:lnTo>
                  <a:lnTo>
                    <a:pt x="278625" y="128485"/>
                  </a:lnTo>
                  <a:lnTo>
                    <a:pt x="273431" y="125844"/>
                  </a:lnTo>
                  <a:lnTo>
                    <a:pt x="266903" y="125844"/>
                  </a:lnTo>
                  <a:lnTo>
                    <a:pt x="264299" y="127165"/>
                  </a:lnTo>
                  <a:lnTo>
                    <a:pt x="261696" y="129819"/>
                  </a:lnTo>
                  <a:lnTo>
                    <a:pt x="261696" y="139090"/>
                  </a:lnTo>
                  <a:lnTo>
                    <a:pt x="264299" y="143065"/>
                  </a:lnTo>
                  <a:lnTo>
                    <a:pt x="270827" y="144386"/>
                  </a:lnTo>
                  <a:lnTo>
                    <a:pt x="274726" y="145707"/>
                  </a:lnTo>
                  <a:lnTo>
                    <a:pt x="281228" y="147040"/>
                  </a:lnTo>
                  <a:lnTo>
                    <a:pt x="287743" y="147040"/>
                  </a:lnTo>
                  <a:lnTo>
                    <a:pt x="298996" y="146037"/>
                  </a:lnTo>
                  <a:lnTo>
                    <a:pt x="309384" y="143065"/>
                  </a:lnTo>
                  <a:lnTo>
                    <a:pt x="317119" y="139090"/>
                  </a:lnTo>
                  <a:lnTo>
                    <a:pt x="319049" y="138099"/>
                  </a:lnTo>
                  <a:lnTo>
                    <a:pt x="342760" y="104686"/>
                  </a:lnTo>
                  <a:lnTo>
                    <a:pt x="343738" y="94056"/>
                  </a:lnTo>
                  <a:lnTo>
                    <a:pt x="343738" y="87426"/>
                  </a:lnTo>
                  <a:lnTo>
                    <a:pt x="328104" y="58293"/>
                  </a:lnTo>
                  <a:lnTo>
                    <a:pt x="322897" y="52984"/>
                  </a:lnTo>
                  <a:lnTo>
                    <a:pt x="316382" y="47675"/>
                  </a:lnTo>
                  <a:lnTo>
                    <a:pt x="307276" y="45034"/>
                  </a:lnTo>
                  <a:lnTo>
                    <a:pt x="302056" y="43713"/>
                  </a:lnTo>
                  <a:lnTo>
                    <a:pt x="294246" y="42392"/>
                  </a:lnTo>
                  <a:lnTo>
                    <a:pt x="283832" y="39738"/>
                  </a:lnTo>
                  <a:lnTo>
                    <a:pt x="291642" y="21196"/>
                  </a:lnTo>
                  <a:lnTo>
                    <a:pt x="337210" y="21196"/>
                  </a:lnTo>
                  <a:lnTo>
                    <a:pt x="337210" y="19875"/>
                  </a:lnTo>
                  <a:lnTo>
                    <a:pt x="345033" y="132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58" name="object 5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152415" y="2270732"/>
              <a:ext cx="83338" cy="147031"/>
            </a:xfrm>
            <a:prstGeom prst="rect">
              <a:avLst/>
            </a:prstGeom>
          </p:spPr>
        </p:pic>
        <p:sp>
          <p:nvSpPr>
            <p:cNvPr id="59" name="object 59"/>
            <p:cNvSpPr/>
            <p:nvPr/>
          </p:nvSpPr>
          <p:spPr>
            <a:xfrm>
              <a:off x="4938890" y="2241600"/>
              <a:ext cx="457200" cy="252095"/>
            </a:xfrm>
            <a:custGeom>
              <a:avLst/>
              <a:gdLst/>
              <a:ahLst/>
              <a:cxnLst/>
              <a:rect l="l" t="t" r="r" b="b"/>
              <a:pathLst>
                <a:path w="457200" h="252094">
                  <a:moveTo>
                    <a:pt x="49479" y="5295"/>
                  </a:moveTo>
                  <a:lnTo>
                    <a:pt x="18846" y="38176"/>
                  </a:lnTo>
                  <a:lnTo>
                    <a:pt x="2921" y="88582"/>
                  </a:lnTo>
                  <a:lnTo>
                    <a:pt x="0" y="125831"/>
                  </a:lnTo>
                  <a:lnTo>
                    <a:pt x="723" y="144653"/>
                  </a:lnTo>
                  <a:lnTo>
                    <a:pt x="11722" y="197358"/>
                  </a:lnTo>
                  <a:lnTo>
                    <a:pt x="35521" y="240766"/>
                  </a:lnTo>
                  <a:lnTo>
                    <a:pt x="45580" y="251675"/>
                  </a:lnTo>
                  <a:lnTo>
                    <a:pt x="49479" y="246380"/>
                  </a:lnTo>
                  <a:lnTo>
                    <a:pt x="41973" y="235940"/>
                  </a:lnTo>
                  <a:lnTo>
                    <a:pt x="35318" y="224523"/>
                  </a:lnTo>
                  <a:lnTo>
                    <a:pt x="22618" y="183769"/>
                  </a:lnTo>
                  <a:lnTo>
                    <a:pt x="18224" y="125831"/>
                  </a:lnTo>
                  <a:lnTo>
                    <a:pt x="18719" y="104203"/>
                  </a:lnTo>
                  <a:lnTo>
                    <a:pt x="26035" y="52971"/>
                  </a:lnTo>
                  <a:lnTo>
                    <a:pt x="41973" y="15722"/>
                  </a:lnTo>
                  <a:lnTo>
                    <a:pt x="49479" y="5295"/>
                  </a:lnTo>
                  <a:close/>
                </a:path>
                <a:path w="457200" h="252094">
                  <a:moveTo>
                    <a:pt x="368465" y="125831"/>
                  </a:moveTo>
                  <a:lnTo>
                    <a:pt x="361315" y="71437"/>
                  </a:lnTo>
                  <a:lnTo>
                    <a:pt x="340956" y="23672"/>
                  </a:lnTo>
                  <a:lnTo>
                    <a:pt x="321576" y="0"/>
                  </a:lnTo>
                  <a:lnTo>
                    <a:pt x="317677" y="5295"/>
                  </a:lnTo>
                  <a:lnTo>
                    <a:pt x="325755" y="15722"/>
                  </a:lnTo>
                  <a:lnTo>
                    <a:pt x="332486" y="27152"/>
                  </a:lnTo>
                  <a:lnTo>
                    <a:pt x="345833" y="67348"/>
                  </a:lnTo>
                  <a:lnTo>
                    <a:pt x="350227" y="125831"/>
                  </a:lnTo>
                  <a:lnTo>
                    <a:pt x="349745" y="147650"/>
                  </a:lnTo>
                  <a:lnTo>
                    <a:pt x="342417" y="198691"/>
                  </a:lnTo>
                  <a:lnTo>
                    <a:pt x="325755" y="235940"/>
                  </a:lnTo>
                  <a:lnTo>
                    <a:pt x="317677" y="246380"/>
                  </a:lnTo>
                  <a:lnTo>
                    <a:pt x="321576" y="251675"/>
                  </a:lnTo>
                  <a:lnTo>
                    <a:pt x="348869" y="213487"/>
                  </a:lnTo>
                  <a:lnTo>
                    <a:pt x="365366" y="162598"/>
                  </a:lnTo>
                  <a:lnTo>
                    <a:pt x="367715" y="144462"/>
                  </a:lnTo>
                  <a:lnTo>
                    <a:pt x="368465" y="125831"/>
                  </a:lnTo>
                  <a:close/>
                </a:path>
                <a:path w="457200" h="252094">
                  <a:moveTo>
                    <a:pt x="456996" y="34442"/>
                  </a:moveTo>
                  <a:lnTo>
                    <a:pt x="424446" y="58280"/>
                  </a:lnTo>
                  <a:lnTo>
                    <a:pt x="404863" y="103162"/>
                  </a:lnTo>
                  <a:lnTo>
                    <a:pt x="403618" y="120523"/>
                  </a:lnTo>
                  <a:lnTo>
                    <a:pt x="405079" y="138912"/>
                  </a:lnTo>
                  <a:lnTo>
                    <a:pt x="427050" y="188087"/>
                  </a:lnTo>
                  <a:lnTo>
                    <a:pt x="454393" y="211937"/>
                  </a:lnTo>
                  <a:lnTo>
                    <a:pt x="456996" y="207962"/>
                  </a:lnTo>
                  <a:lnTo>
                    <a:pt x="446252" y="199250"/>
                  </a:lnTo>
                  <a:lnTo>
                    <a:pt x="437464" y="188925"/>
                  </a:lnTo>
                  <a:lnTo>
                    <a:pt x="422160" y="142887"/>
                  </a:lnTo>
                  <a:lnTo>
                    <a:pt x="420535" y="117881"/>
                  </a:lnTo>
                  <a:lnTo>
                    <a:pt x="421474" y="100977"/>
                  </a:lnTo>
                  <a:lnTo>
                    <a:pt x="433552" y="60921"/>
                  </a:lnTo>
                  <a:lnTo>
                    <a:pt x="448932" y="41186"/>
                  </a:lnTo>
                  <a:lnTo>
                    <a:pt x="456996" y="3444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60" name="object 6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421933" y="2270732"/>
              <a:ext cx="367152" cy="182796"/>
            </a:xfrm>
            <a:prstGeom prst="rect">
              <a:avLst/>
            </a:prstGeom>
          </p:spPr>
        </p:pic>
        <p:sp>
          <p:nvSpPr>
            <p:cNvPr id="61" name="object 61"/>
            <p:cNvSpPr/>
            <p:nvPr/>
          </p:nvSpPr>
          <p:spPr>
            <a:xfrm>
              <a:off x="5816431" y="2393920"/>
              <a:ext cx="23495" cy="24130"/>
            </a:xfrm>
            <a:custGeom>
              <a:avLst/>
              <a:gdLst/>
              <a:ahLst/>
              <a:cxnLst/>
              <a:rect l="l" t="t" r="r" b="b"/>
              <a:pathLst>
                <a:path w="23495" h="24130">
                  <a:moveTo>
                    <a:pt x="14314" y="0"/>
                  </a:moveTo>
                  <a:lnTo>
                    <a:pt x="7808" y="0"/>
                  </a:lnTo>
                  <a:lnTo>
                    <a:pt x="5205" y="1324"/>
                  </a:lnTo>
                  <a:lnTo>
                    <a:pt x="3904" y="3974"/>
                  </a:lnTo>
                  <a:lnTo>
                    <a:pt x="1301" y="6624"/>
                  </a:lnTo>
                  <a:lnTo>
                    <a:pt x="0" y="9272"/>
                  </a:lnTo>
                  <a:lnTo>
                    <a:pt x="0" y="15895"/>
                  </a:lnTo>
                  <a:lnTo>
                    <a:pt x="1301" y="18545"/>
                  </a:lnTo>
                  <a:lnTo>
                    <a:pt x="3904" y="19870"/>
                  </a:lnTo>
                  <a:lnTo>
                    <a:pt x="5205" y="22518"/>
                  </a:lnTo>
                  <a:lnTo>
                    <a:pt x="7808" y="23843"/>
                  </a:lnTo>
                  <a:lnTo>
                    <a:pt x="11712" y="23843"/>
                  </a:lnTo>
                  <a:lnTo>
                    <a:pt x="14314" y="23843"/>
                  </a:lnTo>
                  <a:lnTo>
                    <a:pt x="16917" y="22518"/>
                  </a:lnTo>
                  <a:lnTo>
                    <a:pt x="19520" y="19870"/>
                  </a:lnTo>
                  <a:lnTo>
                    <a:pt x="22122" y="18545"/>
                  </a:lnTo>
                  <a:lnTo>
                    <a:pt x="23424" y="15895"/>
                  </a:lnTo>
                  <a:lnTo>
                    <a:pt x="23424" y="9272"/>
                  </a:lnTo>
                  <a:lnTo>
                    <a:pt x="22122" y="6624"/>
                  </a:lnTo>
                  <a:lnTo>
                    <a:pt x="16917" y="1324"/>
                  </a:lnTo>
                  <a:lnTo>
                    <a:pt x="1431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62" name="object 62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869803" y="2273375"/>
              <a:ext cx="128902" cy="180153"/>
            </a:xfrm>
            <a:prstGeom prst="rect">
              <a:avLst/>
            </a:prstGeom>
          </p:spPr>
        </p:pic>
        <p:sp>
          <p:nvSpPr>
            <p:cNvPr id="63" name="object 63"/>
            <p:cNvSpPr/>
            <p:nvPr/>
          </p:nvSpPr>
          <p:spPr>
            <a:xfrm>
              <a:off x="6124981" y="2273375"/>
              <a:ext cx="125095" cy="144780"/>
            </a:xfrm>
            <a:custGeom>
              <a:avLst/>
              <a:gdLst/>
              <a:ahLst/>
              <a:cxnLst/>
              <a:rect l="l" t="t" r="r" b="b"/>
              <a:pathLst>
                <a:path w="125095" h="144780">
                  <a:moveTo>
                    <a:pt x="23444" y="129819"/>
                  </a:moveTo>
                  <a:lnTo>
                    <a:pt x="22136" y="127177"/>
                  </a:lnTo>
                  <a:lnTo>
                    <a:pt x="16941" y="121881"/>
                  </a:lnTo>
                  <a:lnTo>
                    <a:pt x="14338" y="120548"/>
                  </a:lnTo>
                  <a:lnTo>
                    <a:pt x="7823" y="120548"/>
                  </a:lnTo>
                  <a:lnTo>
                    <a:pt x="5219" y="121881"/>
                  </a:lnTo>
                  <a:lnTo>
                    <a:pt x="3924" y="124523"/>
                  </a:lnTo>
                  <a:lnTo>
                    <a:pt x="1308" y="127177"/>
                  </a:lnTo>
                  <a:lnTo>
                    <a:pt x="0" y="129819"/>
                  </a:lnTo>
                  <a:lnTo>
                    <a:pt x="0" y="136448"/>
                  </a:lnTo>
                  <a:lnTo>
                    <a:pt x="1308" y="139090"/>
                  </a:lnTo>
                  <a:lnTo>
                    <a:pt x="3924" y="140423"/>
                  </a:lnTo>
                  <a:lnTo>
                    <a:pt x="5219" y="143065"/>
                  </a:lnTo>
                  <a:lnTo>
                    <a:pt x="7823" y="144399"/>
                  </a:lnTo>
                  <a:lnTo>
                    <a:pt x="11734" y="144399"/>
                  </a:lnTo>
                  <a:lnTo>
                    <a:pt x="14338" y="144399"/>
                  </a:lnTo>
                  <a:lnTo>
                    <a:pt x="16941" y="143065"/>
                  </a:lnTo>
                  <a:lnTo>
                    <a:pt x="19532" y="140423"/>
                  </a:lnTo>
                  <a:lnTo>
                    <a:pt x="22136" y="139090"/>
                  </a:lnTo>
                  <a:lnTo>
                    <a:pt x="23444" y="136448"/>
                  </a:lnTo>
                  <a:lnTo>
                    <a:pt x="23444" y="129819"/>
                  </a:lnTo>
                  <a:close/>
                </a:path>
                <a:path w="125095" h="144780">
                  <a:moveTo>
                    <a:pt x="124980" y="71539"/>
                  </a:moveTo>
                  <a:lnTo>
                    <a:pt x="115963" y="25184"/>
                  </a:lnTo>
                  <a:lnTo>
                    <a:pt x="105549" y="11709"/>
                  </a:lnTo>
                  <a:lnTo>
                    <a:pt x="105549" y="74180"/>
                  </a:lnTo>
                  <a:lnTo>
                    <a:pt x="105270" y="88341"/>
                  </a:lnTo>
                  <a:lnTo>
                    <a:pt x="96837" y="128828"/>
                  </a:lnTo>
                  <a:lnTo>
                    <a:pt x="79349" y="137769"/>
                  </a:lnTo>
                  <a:lnTo>
                    <a:pt x="71323" y="136258"/>
                  </a:lnTo>
                  <a:lnTo>
                    <a:pt x="52882" y="95885"/>
                  </a:lnTo>
                  <a:lnTo>
                    <a:pt x="52158" y="71539"/>
                  </a:lnTo>
                  <a:lnTo>
                    <a:pt x="52324" y="62763"/>
                  </a:lnTo>
                  <a:lnTo>
                    <a:pt x="59105" y="22275"/>
                  </a:lnTo>
                  <a:lnTo>
                    <a:pt x="78130" y="6629"/>
                  </a:lnTo>
                  <a:lnTo>
                    <a:pt x="86156" y="8343"/>
                  </a:lnTo>
                  <a:lnTo>
                    <a:pt x="104533" y="51168"/>
                  </a:lnTo>
                  <a:lnTo>
                    <a:pt x="105549" y="74180"/>
                  </a:lnTo>
                  <a:lnTo>
                    <a:pt x="105549" y="11709"/>
                  </a:lnTo>
                  <a:lnTo>
                    <a:pt x="100114" y="6629"/>
                  </a:lnTo>
                  <a:lnTo>
                    <a:pt x="90436" y="1701"/>
                  </a:lnTo>
                  <a:lnTo>
                    <a:pt x="79349" y="0"/>
                  </a:lnTo>
                  <a:lnTo>
                    <a:pt x="67437" y="1727"/>
                  </a:lnTo>
                  <a:lnTo>
                    <a:pt x="36715" y="36715"/>
                  </a:lnTo>
                  <a:lnTo>
                    <a:pt x="31254" y="71539"/>
                  </a:lnTo>
                  <a:lnTo>
                    <a:pt x="32207" y="87668"/>
                  </a:lnTo>
                  <a:lnTo>
                    <a:pt x="45516" y="125844"/>
                  </a:lnTo>
                  <a:lnTo>
                    <a:pt x="78130" y="144399"/>
                  </a:lnTo>
                  <a:lnTo>
                    <a:pt x="91643" y="142176"/>
                  </a:lnTo>
                  <a:lnTo>
                    <a:pt x="99225" y="137769"/>
                  </a:lnTo>
                  <a:lnTo>
                    <a:pt x="102920" y="135623"/>
                  </a:lnTo>
                  <a:lnTo>
                    <a:pt x="122275" y="100787"/>
                  </a:lnTo>
                  <a:lnTo>
                    <a:pt x="124726" y="81457"/>
                  </a:lnTo>
                  <a:lnTo>
                    <a:pt x="124980" y="7153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64" name="object 64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369693" y="2270732"/>
              <a:ext cx="89879" cy="147031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269576" y="2273375"/>
              <a:ext cx="80683" cy="144388"/>
            </a:xfrm>
            <a:prstGeom prst="rect">
              <a:avLst/>
            </a:prstGeom>
          </p:spPr>
        </p:pic>
        <p:sp>
          <p:nvSpPr>
            <p:cNvPr id="66" name="object 66"/>
            <p:cNvSpPr/>
            <p:nvPr/>
          </p:nvSpPr>
          <p:spPr>
            <a:xfrm>
              <a:off x="6052070" y="2241600"/>
              <a:ext cx="635635" cy="252095"/>
            </a:xfrm>
            <a:custGeom>
              <a:avLst/>
              <a:gdLst/>
              <a:ahLst/>
              <a:cxnLst/>
              <a:rect l="l" t="t" r="r" b="b"/>
              <a:pathLst>
                <a:path w="635634" h="252094">
                  <a:moveTo>
                    <a:pt x="50787" y="5295"/>
                  </a:moveTo>
                  <a:lnTo>
                    <a:pt x="19596" y="38176"/>
                  </a:lnTo>
                  <a:lnTo>
                    <a:pt x="3581" y="88582"/>
                  </a:lnTo>
                  <a:lnTo>
                    <a:pt x="0" y="125831"/>
                  </a:lnTo>
                  <a:lnTo>
                    <a:pt x="939" y="144653"/>
                  </a:lnTo>
                  <a:lnTo>
                    <a:pt x="13030" y="197358"/>
                  </a:lnTo>
                  <a:lnTo>
                    <a:pt x="36652" y="240766"/>
                  </a:lnTo>
                  <a:lnTo>
                    <a:pt x="46888" y="251675"/>
                  </a:lnTo>
                  <a:lnTo>
                    <a:pt x="50787" y="246380"/>
                  </a:lnTo>
                  <a:lnTo>
                    <a:pt x="42710" y="235940"/>
                  </a:lnTo>
                  <a:lnTo>
                    <a:pt x="35966" y="224523"/>
                  </a:lnTo>
                  <a:lnTo>
                    <a:pt x="22631" y="183769"/>
                  </a:lnTo>
                  <a:lnTo>
                    <a:pt x="18237" y="125831"/>
                  </a:lnTo>
                  <a:lnTo>
                    <a:pt x="18719" y="104203"/>
                  </a:lnTo>
                  <a:lnTo>
                    <a:pt x="26047" y="52971"/>
                  </a:lnTo>
                  <a:lnTo>
                    <a:pt x="42710" y="15722"/>
                  </a:lnTo>
                  <a:lnTo>
                    <a:pt x="50787" y="5295"/>
                  </a:lnTo>
                  <a:close/>
                </a:path>
                <a:path w="635634" h="252094">
                  <a:moveTo>
                    <a:pt x="481761" y="125831"/>
                  </a:moveTo>
                  <a:lnTo>
                    <a:pt x="474586" y="71437"/>
                  </a:lnTo>
                  <a:lnTo>
                    <a:pt x="454240" y="23672"/>
                  </a:lnTo>
                  <a:lnTo>
                    <a:pt x="434911" y="0"/>
                  </a:lnTo>
                  <a:lnTo>
                    <a:pt x="430923" y="5295"/>
                  </a:lnTo>
                  <a:lnTo>
                    <a:pt x="439216" y="15722"/>
                  </a:lnTo>
                  <a:lnTo>
                    <a:pt x="446252" y="27152"/>
                  </a:lnTo>
                  <a:lnTo>
                    <a:pt x="459143" y="67348"/>
                  </a:lnTo>
                  <a:lnTo>
                    <a:pt x="463537" y="125831"/>
                  </a:lnTo>
                  <a:lnTo>
                    <a:pt x="463054" y="147650"/>
                  </a:lnTo>
                  <a:lnTo>
                    <a:pt x="455726" y="198691"/>
                  </a:lnTo>
                  <a:lnTo>
                    <a:pt x="439216" y="235940"/>
                  </a:lnTo>
                  <a:lnTo>
                    <a:pt x="430923" y="246380"/>
                  </a:lnTo>
                  <a:lnTo>
                    <a:pt x="434911" y="251675"/>
                  </a:lnTo>
                  <a:lnTo>
                    <a:pt x="462165" y="213487"/>
                  </a:lnTo>
                  <a:lnTo>
                    <a:pt x="478637" y="162598"/>
                  </a:lnTo>
                  <a:lnTo>
                    <a:pt x="480999" y="144462"/>
                  </a:lnTo>
                  <a:lnTo>
                    <a:pt x="481761" y="125831"/>
                  </a:lnTo>
                  <a:close/>
                </a:path>
                <a:path w="635634" h="252094">
                  <a:moveTo>
                    <a:pt x="635317" y="131127"/>
                  </a:moveTo>
                  <a:lnTo>
                    <a:pt x="539013" y="131127"/>
                  </a:lnTo>
                  <a:lnTo>
                    <a:pt x="539013" y="145707"/>
                  </a:lnTo>
                  <a:lnTo>
                    <a:pt x="635317" y="145707"/>
                  </a:lnTo>
                  <a:lnTo>
                    <a:pt x="635317" y="131127"/>
                  </a:lnTo>
                  <a:close/>
                </a:path>
                <a:path w="635634" h="252094">
                  <a:moveTo>
                    <a:pt x="635317" y="103314"/>
                  </a:moveTo>
                  <a:lnTo>
                    <a:pt x="539013" y="103314"/>
                  </a:lnTo>
                  <a:lnTo>
                    <a:pt x="539013" y="117881"/>
                  </a:lnTo>
                  <a:lnTo>
                    <a:pt x="635317" y="117881"/>
                  </a:lnTo>
                  <a:lnTo>
                    <a:pt x="635317" y="10331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67" name="object 67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743439" y="2273375"/>
              <a:ext cx="335920" cy="144388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515617" y="2874389"/>
              <a:ext cx="272791" cy="228478"/>
            </a:xfrm>
            <a:prstGeom prst="rect">
              <a:avLst/>
            </a:prstGeom>
          </p:spPr>
        </p:pic>
        <p:sp>
          <p:nvSpPr>
            <p:cNvPr id="69" name="object 69"/>
            <p:cNvSpPr/>
            <p:nvPr/>
          </p:nvSpPr>
          <p:spPr>
            <a:xfrm>
              <a:off x="4861128" y="2880334"/>
              <a:ext cx="344805" cy="147320"/>
            </a:xfrm>
            <a:custGeom>
              <a:avLst/>
              <a:gdLst/>
              <a:ahLst/>
              <a:cxnLst/>
              <a:rect l="l" t="t" r="r" b="b"/>
              <a:pathLst>
                <a:path w="344804" h="147319">
                  <a:moveTo>
                    <a:pt x="96139" y="101993"/>
                  </a:moveTo>
                  <a:lnTo>
                    <a:pt x="0" y="101993"/>
                  </a:lnTo>
                  <a:lnTo>
                    <a:pt x="0" y="116573"/>
                  </a:lnTo>
                  <a:lnTo>
                    <a:pt x="96139" y="116573"/>
                  </a:lnTo>
                  <a:lnTo>
                    <a:pt x="96139" y="101993"/>
                  </a:lnTo>
                  <a:close/>
                </a:path>
                <a:path w="344804" h="147319">
                  <a:moveTo>
                    <a:pt x="96139" y="74180"/>
                  </a:moveTo>
                  <a:lnTo>
                    <a:pt x="0" y="74180"/>
                  </a:lnTo>
                  <a:lnTo>
                    <a:pt x="0" y="88747"/>
                  </a:lnTo>
                  <a:lnTo>
                    <a:pt x="96139" y="88747"/>
                  </a:lnTo>
                  <a:lnTo>
                    <a:pt x="96139" y="74180"/>
                  </a:lnTo>
                  <a:close/>
                </a:path>
                <a:path w="344804" h="147319">
                  <a:moveTo>
                    <a:pt x="246811" y="129819"/>
                  </a:moveTo>
                  <a:lnTo>
                    <a:pt x="241617" y="124523"/>
                  </a:lnTo>
                  <a:lnTo>
                    <a:pt x="239014" y="123190"/>
                  </a:lnTo>
                  <a:lnTo>
                    <a:pt x="232524" y="123190"/>
                  </a:lnTo>
                  <a:lnTo>
                    <a:pt x="229908" y="124523"/>
                  </a:lnTo>
                  <a:lnTo>
                    <a:pt x="227317" y="127165"/>
                  </a:lnTo>
                  <a:lnTo>
                    <a:pt x="224713" y="132461"/>
                  </a:lnTo>
                  <a:lnTo>
                    <a:pt x="224713" y="139090"/>
                  </a:lnTo>
                  <a:lnTo>
                    <a:pt x="226021" y="141732"/>
                  </a:lnTo>
                  <a:lnTo>
                    <a:pt x="229908" y="145707"/>
                  </a:lnTo>
                  <a:lnTo>
                    <a:pt x="232524" y="147040"/>
                  </a:lnTo>
                  <a:lnTo>
                    <a:pt x="236423" y="147040"/>
                  </a:lnTo>
                  <a:lnTo>
                    <a:pt x="239014" y="147040"/>
                  </a:lnTo>
                  <a:lnTo>
                    <a:pt x="241617" y="145707"/>
                  </a:lnTo>
                  <a:lnTo>
                    <a:pt x="244208" y="143065"/>
                  </a:lnTo>
                  <a:lnTo>
                    <a:pt x="246811" y="141732"/>
                  </a:lnTo>
                  <a:lnTo>
                    <a:pt x="246811" y="129819"/>
                  </a:lnTo>
                  <a:close/>
                </a:path>
                <a:path w="344804" h="147319">
                  <a:moveTo>
                    <a:pt x="344220" y="1320"/>
                  </a:moveTo>
                  <a:lnTo>
                    <a:pt x="342925" y="0"/>
                  </a:lnTo>
                  <a:lnTo>
                    <a:pt x="340334" y="1320"/>
                  </a:lnTo>
                  <a:lnTo>
                    <a:pt x="339026" y="3975"/>
                  </a:lnTo>
                  <a:lnTo>
                    <a:pt x="337731" y="3975"/>
                  </a:lnTo>
                  <a:lnTo>
                    <a:pt x="336435" y="5308"/>
                  </a:lnTo>
                  <a:lnTo>
                    <a:pt x="289674" y="5308"/>
                  </a:lnTo>
                  <a:lnTo>
                    <a:pt x="267589" y="54305"/>
                  </a:lnTo>
                  <a:lnTo>
                    <a:pt x="267589" y="56972"/>
                  </a:lnTo>
                  <a:lnTo>
                    <a:pt x="268884" y="58293"/>
                  </a:lnTo>
                  <a:lnTo>
                    <a:pt x="271475" y="58293"/>
                  </a:lnTo>
                  <a:lnTo>
                    <a:pt x="278320" y="58762"/>
                  </a:lnTo>
                  <a:lnTo>
                    <a:pt x="320522" y="80149"/>
                  </a:lnTo>
                  <a:lnTo>
                    <a:pt x="327342" y="103327"/>
                  </a:lnTo>
                  <a:lnTo>
                    <a:pt x="326859" y="110236"/>
                  </a:lnTo>
                  <a:lnTo>
                    <a:pt x="306552" y="139090"/>
                  </a:lnTo>
                  <a:lnTo>
                    <a:pt x="296164" y="139090"/>
                  </a:lnTo>
                  <a:lnTo>
                    <a:pt x="290969" y="136436"/>
                  </a:lnTo>
                  <a:lnTo>
                    <a:pt x="277990" y="128485"/>
                  </a:lnTo>
                  <a:lnTo>
                    <a:pt x="272770" y="125844"/>
                  </a:lnTo>
                  <a:lnTo>
                    <a:pt x="266280" y="125844"/>
                  </a:lnTo>
                  <a:lnTo>
                    <a:pt x="263690" y="127165"/>
                  </a:lnTo>
                  <a:lnTo>
                    <a:pt x="261086" y="129819"/>
                  </a:lnTo>
                  <a:lnTo>
                    <a:pt x="261086" y="139090"/>
                  </a:lnTo>
                  <a:lnTo>
                    <a:pt x="263690" y="143065"/>
                  </a:lnTo>
                  <a:lnTo>
                    <a:pt x="270179" y="144386"/>
                  </a:lnTo>
                  <a:lnTo>
                    <a:pt x="280581" y="147040"/>
                  </a:lnTo>
                  <a:lnTo>
                    <a:pt x="287070" y="147040"/>
                  </a:lnTo>
                  <a:lnTo>
                    <a:pt x="298475" y="146037"/>
                  </a:lnTo>
                  <a:lnTo>
                    <a:pt x="309156" y="143065"/>
                  </a:lnTo>
                  <a:lnTo>
                    <a:pt x="316915" y="139090"/>
                  </a:lnTo>
                  <a:lnTo>
                    <a:pt x="318858" y="138099"/>
                  </a:lnTo>
                  <a:lnTo>
                    <a:pt x="341947" y="104686"/>
                  </a:lnTo>
                  <a:lnTo>
                    <a:pt x="342925" y="94056"/>
                  </a:lnTo>
                  <a:lnTo>
                    <a:pt x="342925" y="87426"/>
                  </a:lnTo>
                  <a:lnTo>
                    <a:pt x="323672" y="54305"/>
                  </a:lnTo>
                  <a:lnTo>
                    <a:pt x="293573" y="42392"/>
                  </a:lnTo>
                  <a:lnTo>
                    <a:pt x="283184" y="39738"/>
                  </a:lnTo>
                  <a:lnTo>
                    <a:pt x="290969" y="21196"/>
                  </a:lnTo>
                  <a:lnTo>
                    <a:pt x="336435" y="21196"/>
                  </a:lnTo>
                  <a:lnTo>
                    <a:pt x="336435" y="19875"/>
                  </a:lnTo>
                  <a:lnTo>
                    <a:pt x="344220" y="132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70" name="object 70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226134" y="2880332"/>
              <a:ext cx="83133" cy="147031"/>
            </a:xfrm>
            <a:prstGeom prst="rect">
              <a:avLst/>
            </a:prstGeom>
          </p:spPr>
        </p:pic>
        <p:sp>
          <p:nvSpPr>
            <p:cNvPr id="71" name="object 71"/>
            <p:cNvSpPr/>
            <p:nvPr/>
          </p:nvSpPr>
          <p:spPr>
            <a:xfrm>
              <a:off x="5013122" y="2851200"/>
              <a:ext cx="455930" cy="252095"/>
            </a:xfrm>
            <a:custGeom>
              <a:avLst/>
              <a:gdLst/>
              <a:ahLst/>
              <a:cxnLst/>
              <a:rect l="l" t="t" r="r" b="b"/>
              <a:pathLst>
                <a:path w="455929" h="252094">
                  <a:moveTo>
                    <a:pt x="49352" y="5295"/>
                  </a:moveTo>
                  <a:lnTo>
                    <a:pt x="18783" y="38176"/>
                  </a:lnTo>
                  <a:lnTo>
                    <a:pt x="2921" y="88582"/>
                  </a:lnTo>
                  <a:lnTo>
                    <a:pt x="0" y="125831"/>
                  </a:lnTo>
                  <a:lnTo>
                    <a:pt x="723" y="144653"/>
                  </a:lnTo>
                  <a:lnTo>
                    <a:pt x="11684" y="197358"/>
                  </a:lnTo>
                  <a:lnTo>
                    <a:pt x="35420" y="240766"/>
                  </a:lnTo>
                  <a:lnTo>
                    <a:pt x="45453" y="251675"/>
                  </a:lnTo>
                  <a:lnTo>
                    <a:pt x="49352" y="246380"/>
                  </a:lnTo>
                  <a:lnTo>
                    <a:pt x="41859" y="235940"/>
                  </a:lnTo>
                  <a:lnTo>
                    <a:pt x="35217" y="224523"/>
                  </a:lnTo>
                  <a:lnTo>
                    <a:pt x="22555" y="183769"/>
                  </a:lnTo>
                  <a:lnTo>
                    <a:pt x="18173" y="125831"/>
                  </a:lnTo>
                  <a:lnTo>
                    <a:pt x="18656" y="104203"/>
                  </a:lnTo>
                  <a:lnTo>
                    <a:pt x="25958" y="52971"/>
                  </a:lnTo>
                  <a:lnTo>
                    <a:pt x="41859" y="15722"/>
                  </a:lnTo>
                  <a:lnTo>
                    <a:pt x="49352" y="5295"/>
                  </a:lnTo>
                  <a:close/>
                </a:path>
                <a:path w="455929" h="252094">
                  <a:moveTo>
                    <a:pt x="367588" y="125831"/>
                  </a:moveTo>
                  <a:lnTo>
                    <a:pt x="360464" y="71437"/>
                  </a:lnTo>
                  <a:lnTo>
                    <a:pt x="340144" y="23672"/>
                  </a:lnTo>
                  <a:lnTo>
                    <a:pt x="320827" y="0"/>
                  </a:lnTo>
                  <a:lnTo>
                    <a:pt x="316928" y="5295"/>
                  </a:lnTo>
                  <a:lnTo>
                    <a:pt x="325170" y="15722"/>
                  </a:lnTo>
                  <a:lnTo>
                    <a:pt x="332193" y="27152"/>
                  </a:lnTo>
                  <a:lnTo>
                    <a:pt x="345008" y="67348"/>
                  </a:lnTo>
                  <a:lnTo>
                    <a:pt x="349389" y="125831"/>
                  </a:lnTo>
                  <a:lnTo>
                    <a:pt x="348907" y="147650"/>
                  </a:lnTo>
                  <a:lnTo>
                    <a:pt x="341604" y="198691"/>
                  </a:lnTo>
                  <a:lnTo>
                    <a:pt x="325170" y="235940"/>
                  </a:lnTo>
                  <a:lnTo>
                    <a:pt x="316928" y="246380"/>
                  </a:lnTo>
                  <a:lnTo>
                    <a:pt x="320827" y="251675"/>
                  </a:lnTo>
                  <a:lnTo>
                    <a:pt x="348043" y="213487"/>
                  </a:lnTo>
                  <a:lnTo>
                    <a:pt x="364502" y="162598"/>
                  </a:lnTo>
                  <a:lnTo>
                    <a:pt x="366839" y="144462"/>
                  </a:lnTo>
                  <a:lnTo>
                    <a:pt x="367588" y="125831"/>
                  </a:lnTo>
                  <a:close/>
                </a:path>
                <a:path w="455929" h="252094">
                  <a:moveTo>
                    <a:pt x="455917" y="34442"/>
                  </a:moveTo>
                  <a:lnTo>
                    <a:pt x="423443" y="58280"/>
                  </a:lnTo>
                  <a:lnTo>
                    <a:pt x="403898" y="103162"/>
                  </a:lnTo>
                  <a:lnTo>
                    <a:pt x="402666" y="120523"/>
                  </a:lnTo>
                  <a:lnTo>
                    <a:pt x="404126" y="138912"/>
                  </a:lnTo>
                  <a:lnTo>
                    <a:pt x="426034" y="188087"/>
                  </a:lnTo>
                  <a:lnTo>
                    <a:pt x="453313" y="211937"/>
                  </a:lnTo>
                  <a:lnTo>
                    <a:pt x="455917" y="207962"/>
                  </a:lnTo>
                  <a:lnTo>
                    <a:pt x="445198" y="199250"/>
                  </a:lnTo>
                  <a:lnTo>
                    <a:pt x="436422" y="188925"/>
                  </a:lnTo>
                  <a:lnTo>
                    <a:pt x="421817" y="142887"/>
                  </a:lnTo>
                  <a:lnTo>
                    <a:pt x="420839" y="117881"/>
                  </a:lnTo>
                  <a:lnTo>
                    <a:pt x="421576" y="100977"/>
                  </a:lnTo>
                  <a:lnTo>
                    <a:pt x="432523" y="60921"/>
                  </a:lnTo>
                  <a:lnTo>
                    <a:pt x="447878" y="41186"/>
                  </a:lnTo>
                  <a:lnTo>
                    <a:pt x="455917" y="3444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72" name="object 72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496311" y="2880332"/>
              <a:ext cx="364996" cy="182796"/>
            </a:xfrm>
            <a:prstGeom prst="rect">
              <a:avLst/>
            </a:prstGeom>
          </p:spPr>
        </p:pic>
        <p:sp>
          <p:nvSpPr>
            <p:cNvPr id="73" name="object 73"/>
            <p:cNvSpPr/>
            <p:nvPr/>
          </p:nvSpPr>
          <p:spPr>
            <a:xfrm>
              <a:off x="5888591" y="3003520"/>
              <a:ext cx="23495" cy="24130"/>
            </a:xfrm>
            <a:custGeom>
              <a:avLst/>
              <a:gdLst/>
              <a:ahLst/>
              <a:cxnLst/>
              <a:rect l="l" t="t" r="r" b="b"/>
              <a:pathLst>
                <a:path w="23495" h="24130">
                  <a:moveTo>
                    <a:pt x="14282" y="0"/>
                  </a:moveTo>
                  <a:lnTo>
                    <a:pt x="7790" y="0"/>
                  </a:lnTo>
                  <a:lnTo>
                    <a:pt x="5193" y="1324"/>
                  </a:lnTo>
                  <a:lnTo>
                    <a:pt x="3895" y="3974"/>
                  </a:lnTo>
                  <a:lnTo>
                    <a:pt x="1298" y="6624"/>
                  </a:lnTo>
                  <a:lnTo>
                    <a:pt x="0" y="9272"/>
                  </a:lnTo>
                  <a:lnTo>
                    <a:pt x="0" y="15895"/>
                  </a:lnTo>
                  <a:lnTo>
                    <a:pt x="1298" y="18545"/>
                  </a:lnTo>
                  <a:lnTo>
                    <a:pt x="3895" y="19870"/>
                  </a:lnTo>
                  <a:lnTo>
                    <a:pt x="5193" y="22518"/>
                  </a:lnTo>
                  <a:lnTo>
                    <a:pt x="7790" y="23843"/>
                  </a:lnTo>
                  <a:lnTo>
                    <a:pt x="11685" y="23843"/>
                  </a:lnTo>
                  <a:lnTo>
                    <a:pt x="14282" y="23843"/>
                  </a:lnTo>
                  <a:lnTo>
                    <a:pt x="16879" y="22518"/>
                  </a:lnTo>
                  <a:lnTo>
                    <a:pt x="19493" y="19870"/>
                  </a:lnTo>
                  <a:lnTo>
                    <a:pt x="22090" y="18545"/>
                  </a:lnTo>
                  <a:lnTo>
                    <a:pt x="23389" y="15895"/>
                  </a:lnTo>
                  <a:lnTo>
                    <a:pt x="23389" y="9272"/>
                  </a:lnTo>
                  <a:lnTo>
                    <a:pt x="22090" y="6624"/>
                  </a:lnTo>
                  <a:lnTo>
                    <a:pt x="16879" y="1324"/>
                  </a:lnTo>
                  <a:lnTo>
                    <a:pt x="1428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74" name="object 74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941844" y="2882975"/>
              <a:ext cx="128596" cy="180153"/>
            </a:xfrm>
            <a:prstGeom prst="rect">
              <a:avLst/>
            </a:prstGeom>
          </p:spPr>
        </p:pic>
        <p:sp>
          <p:nvSpPr>
            <p:cNvPr id="75" name="object 75"/>
            <p:cNvSpPr/>
            <p:nvPr/>
          </p:nvSpPr>
          <p:spPr>
            <a:xfrm>
              <a:off x="6196431" y="2882975"/>
              <a:ext cx="125095" cy="144780"/>
            </a:xfrm>
            <a:custGeom>
              <a:avLst/>
              <a:gdLst/>
              <a:ahLst/>
              <a:cxnLst/>
              <a:rect l="l" t="t" r="r" b="b"/>
              <a:pathLst>
                <a:path w="125095" h="144780">
                  <a:moveTo>
                    <a:pt x="23317" y="129819"/>
                  </a:moveTo>
                  <a:lnTo>
                    <a:pt x="22110" y="127177"/>
                  </a:lnTo>
                  <a:lnTo>
                    <a:pt x="19507" y="124523"/>
                  </a:lnTo>
                  <a:lnTo>
                    <a:pt x="18122" y="121881"/>
                  </a:lnTo>
                  <a:lnTo>
                    <a:pt x="14287" y="120548"/>
                  </a:lnTo>
                  <a:lnTo>
                    <a:pt x="9093" y="120548"/>
                  </a:lnTo>
                  <a:lnTo>
                    <a:pt x="5194" y="121881"/>
                  </a:lnTo>
                  <a:lnTo>
                    <a:pt x="3898" y="124523"/>
                  </a:lnTo>
                  <a:lnTo>
                    <a:pt x="1295" y="127177"/>
                  </a:lnTo>
                  <a:lnTo>
                    <a:pt x="0" y="129819"/>
                  </a:lnTo>
                  <a:lnTo>
                    <a:pt x="0" y="136448"/>
                  </a:lnTo>
                  <a:lnTo>
                    <a:pt x="1295" y="139090"/>
                  </a:lnTo>
                  <a:lnTo>
                    <a:pt x="3898" y="140423"/>
                  </a:lnTo>
                  <a:lnTo>
                    <a:pt x="5194" y="143065"/>
                  </a:lnTo>
                  <a:lnTo>
                    <a:pt x="9093" y="144399"/>
                  </a:lnTo>
                  <a:lnTo>
                    <a:pt x="11684" y="144399"/>
                  </a:lnTo>
                  <a:lnTo>
                    <a:pt x="14287" y="144399"/>
                  </a:lnTo>
                  <a:lnTo>
                    <a:pt x="18122" y="143065"/>
                  </a:lnTo>
                  <a:lnTo>
                    <a:pt x="19507" y="140423"/>
                  </a:lnTo>
                  <a:lnTo>
                    <a:pt x="22110" y="139090"/>
                  </a:lnTo>
                  <a:lnTo>
                    <a:pt x="23317" y="136448"/>
                  </a:lnTo>
                  <a:lnTo>
                    <a:pt x="23317" y="129819"/>
                  </a:lnTo>
                  <a:close/>
                </a:path>
                <a:path w="125095" h="144780">
                  <a:moveTo>
                    <a:pt x="124777" y="71539"/>
                  </a:moveTo>
                  <a:lnTo>
                    <a:pt x="115595" y="25184"/>
                  </a:lnTo>
                  <a:lnTo>
                    <a:pt x="105206" y="11645"/>
                  </a:lnTo>
                  <a:lnTo>
                    <a:pt x="105206" y="74180"/>
                  </a:lnTo>
                  <a:lnTo>
                    <a:pt x="104952" y="88341"/>
                  </a:lnTo>
                  <a:lnTo>
                    <a:pt x="96545" y="128828"/>
                  </a:lnTo>
                  <a:lnTo>
                    <a:pt x="79235" y="137769"/>
                  </a:lnTo>
                  <a:lnTo>
                    <a:pt x="71132" y="136258"/>
                  </a:lnTo>
                  <a:lnTo>
                    <a:pt x="52730" y="95885"/>
                  </a:lnTo>
                  <a:lnTo>
                    <a:pt x="51943" y="71539"/>
                  </a:lnTo>
                  <a:lnTo>
                    <a:pt x="52120" y="62763"/>
                  </a:lnTo>
                  <a:lnTo>
                    <a:pt x="58889" y="22275"/>
                  </a:lnTo>
                  <a:lnTo>
                    <a:pt x="79235" y="6629"/>
                  </a:lnTo>
                  <a:lnTo>
                    <a:pt x="86550" y="8343"/>
                  </a:lnTo>
                  <a:lnTo>
                    <a:pt x="104432" y="51168"/>
                  </a:lnTo>
                  <a:lnTo>
                    <a:pt x="105206" y="74180"/>
                  </a:lnTo>
                  <a:lnTo>
                    <a:pt x="105206" y="11645"/>
                  </a:lnTo>
                  <a:lnTo>
                    <a:pt x="99872" y="6629"/>
                  </a:lnTo>
                  <a:lnTo>
                    <a:pt x="90233" y="1701"/>
                  </a:lnTo>
                  <a:lnTo>
                    <a:pt x="79235" y="0"/>
                  </a:lnTo>
                  <a:lnTo>
                    <a:pt x="67284" y="1727"/>
                  </a:lnTo>
                  <a:lnTo>
                    <a:pt x="37172" y="36715"/>
                  </a:lnTo>
                  <a:lnTo>
                    <a:pt x="31115" y="71539"/>
                  </a:lnTo>
                  <a:lnTo>
                    <a:pt x="32067" y="87668"/>
                  </a:lnTo>
                  <a:lnTo>
                    <a:pt x="45478" y="125844"/>
                  </a:lnTo>
                  <a:lnTo>
                    <a:pt x="77851" y="144399"/>
                  </a:lnTo>
                  <a:lnTo>
                    <a:pt x="91528" y="142176"/>
                  </a:lnTo>
                  <a:lnTo>
                    <a:pt x="99326" y="137769"/>
                  </a:lnTo>
                  <a:lnTo>
                    <a:pt x="103136" y="135623"/>
                  </a:lnTo>
                  <a:lnTo>
                    <a:pt x="121996" y="100787"/>
                  </a:lnTo>
                  <a:lnTo>
                    <a:pt x="124498" y="81457"/>
                  </a:lnTo>
                  <a:lnTo>
                    <a:pt x="124777" y="7153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76" name="object 76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341985" y="2882975"/>
              <a:ext cx="79117" cy="144388"/>
            </a:xfrm>
            <a:prstGeom prst="rect">
              <a:avLst/>
            </a:prstGeom>
          </p:spPr>
        </p:pic>
        <p:pic>
          <p:nvPicPr>
            <p:cNvPr id="77" name="object 77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441994" y="2880332"/>
              <a:ext cx="88348" cy="147031"/>
            </a:xfrm>
            <a:prstGeom prst="rect">
              <a:avLst/>
            </a:prstGeom>
          </p:spPr>
        </p:pic>
        <p:sp>
          <p:nvSpPr>
            <p:cNvPr id="78" name="object 78"/>
            <p:cNvSpPr/>
            <p:nvPr/>
          </p:nvSpPr>
          <p:spPr>
            <a:xfrm>
              <a:off x="6124981" y="2851200"/>
              <a:ext cx="633095" cy="252095"/>
            </a:xfrm>
            <a:custGeom>
              <a:avLst/>
              <a:gdLst/>
              <a:ahLst/>
              <a:cxnLst/>
              <a:rect l="l" t="t" r="r" b="b"/>
              <a:pathLst>
                <a:path w="633095" h="252094">
                  <a:moveTo>
                    <a:pt x="49364" y="5295"/>
                  </a:moveTo>
                  <a:lnTo>
                    <a:pt x="18262" y="38176"/>
                  </a:lnTo>
                  <a:lnTo>
                    <a:pt x="2933" y="88582"/>
                  </a:lnTo>
                  <a:lnTo>
                    <a:pt x="0" y="125831"/>
                  </a:lnTo>
                  <a:lnTo>
                    <a:pt x="736" y="144653"/>
                  </a:lnTo>
                  <a:lnTo>
                    <a:pt x="11709" y="197358"/>
                  </a:lnTo>
                  <a:lnTo>
                    <a:pt x="35267" y="240766"/>
                  </a:lnTo>
                  <a:lnTo>
                    <a:pt x="45466" y="251675"/>
                  </a:lnTo>
                  <a:lnTo>
                    <a:pt x="49364" y="246380"/>
                  </a:lnTo>
                  <a:lnTo>
                    <a:pt x="41313" y="235940"/>
                  </a:lnTo>
                  <a:lnTo>
                    <a:pt x="34594" y="224523"/>
                  </a:lnTo>
                  <a:lnTo>
                    <a:pt x="21285" y="183769"/>
                  </a:lnTo>
                  <a:lnTo>
                    <a:pt x="16903" y="125831"/>
                  </a:lnTo>
                  <a:lnTo>
                    <a:pt x="17386" y="104203"/>
                  </a:lnTo>
                  <a:lnTo>
                    <a:pt x="24688" y="52971"/>
                  </a:lnTo>
                  <a:lnTo>
                    <a:pt x="41313" y="15722"/>
                  </a:lnTo>
                  <a:lnTo>
                    <a:pt x="49364" y="5295"/>
                  </a:lnTo>
                  <a:close/>
                </a:path>
                <a:path w="633095" h="252094">
                  <a:moveTo>
                    <a:pt x="479285" y="125831"/>
                  </a:moveTo>
                  <a:lnTo>
                    <a:pt x="472198" y="71437"/>
                  </a:lnTo>
                  <a:lnTo>
                    <a:pt x="452513" y="23672"/>
                  </a:lnTo>
                  <a:lnTo>
                    <a:pt x="433920" y="0"/>
                  </a:lnTo>
                  <a:lnTo>
                    <a:pt x="429945" y="5295"/>
                  </a:lnTo>
                  <a:lnTo>
                    <a:pt x="437438" y="15722"/>
                  </a:lnTo>
                  <a:lnTo>
                    <a:pt x="444093" y="27152"/>
                  </a:lnTo>
                  <a:lnTo>
                    <a:pt x="456717" y="67348"/>
                  </a:lnTo>
                  <a:lnTo>
                    <a:pt x="461098" y="125831"/>
                  </a:lnTo>
                  <a:lnTo>
                    <a:pt x="460616" y="147650"/>
                  </a:lnTo>
                  <a:lnTo>
                    <a:pt x="453313" y="198691"/>
                  </a:lnTo>
                  <a:lnTo>
                    <a:pt x="437438" y="235940"/>
                  </a:lnTo>
                  <a:lnTo>
                    <a:pt x="429945" y="246380"/>
                  </a:lnTo>
                  <a:lnTo>
                    <a:pt x="433920" y="251675"/>
                  </a:lnTo>
                  <a:lnTo>
                    <a:pt x="459943" y="213487"/>
                  </a:lnTo>
                  <a:lnTo>
                    <a:pt x="476224" y="162598"/>
                  </a:lnTo>
                  <a:lnTo>
                    <a:pt x="478536" y="144462"/>
                  </a:lnTo>
                  <a:lnTo>
                    <a:pt x="479285" y="125831"/>
                  </a:lnTo>
                  <a:close/>
                </a:path>
                <a:path w="633095" h="252094">
                  <a:moveTo>
                    <a:pt x="632663" y="131127"/>
                  </a:moveTo>
                  <a:lnTo>
                    <a:pt x="536409" y="131127"/>
                  </a:lnTo>
                  <a:lnTo>
                    <a:pt x="536409" y="145707"/>
                  </a:lnTo>
                  <a:lnTo>
                    <a:pt x="632663" y="145707"/>
                  </a:lnTo>
                  <a:lnTo>
                    <a:pt x="632663" y="131127"/>
                  </a:lnTo>
                  <a:close/>
                </a:path>
                <a:path w="633095" h="252094">
                  <a:moveTo>
                    <a:pt x="632663" y="103314"/>
                  </a:moveTo>
                  <a:lnTo>
                    <a:pt x="536409" y="103314"/>
                  </a:lnTo>
                  <a:lnTo>
                    <a:pt x="536409" y="117881"/>
                  </a:lnTo>
                  <a:lnTo>
                    <a:pt x="632663" y="117881"/>
                  </a:lnTo>
                  <a:lnTo>
                    <a:pt x="632663" y="10331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79" name="object 79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6813400" y="2882975"/>
              <a:ext cx="335167" cy="144388"/>
            </a:xfrm>
            <a:prstGeom prst="rect">
              <a:avLst/>
            </a:prstGeom>
          </p:spPr>
        </p:pic>
        <p:pic>
          <p:nvPicPr>
            <p:cNvPr id="80" name="object 80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393191" y="152400"/>
              <a:ext cx="6541008" cy="1219200"/>
            </a:xfrm>
            <a:prstGeom prst="rect">
              <a:avLst/>
            </a:prstGeom>
          </p:spPr>
        </p:pic>
      </p:grpSp>
      <p:grpSp>
        <p:nvGrpSpPr>
          <p:cNvPr id="81" name="object 81"/>
          <p:cNvGrpSpPr/>
          <p:nvPr/>
        </p:nvGrpSpPr>
        <p:grpSpPr>
          <a:xfrm>
            <a:off x="4015739" y="2834640"/>
            <a:ext cx="1417320" cy="658495"/>
            <a:chOff x="2491739" y="2834639"/>
            <a:chExt cx="1417320" cy="658495"/>
          </a:xfrm>
        </p:grpSpPr>
        <p:sp>
          <p:nvSpPr>
            <p:cNvPr id="82" name="object 82"/>
            <p:cNvSpPr/>
            <p:nvPr/>
          </p:nvSpPr>
          <p:spPr>
            <a:xfrm>
              <a:off x="2497835" y="2840735"/>
              <a:ext cx="1405255" cy="646430"/>
            </a:xfrm>
            <a:custGeom>
              <a:avLst/>
              <a:gdLst/>
              <a:ahLst/>
              <a:cxnLst/>
              <a:rect l="l" t="t" r="r" b="b"/>
              <a:pathLst>
                <a:path w="1405254" h="646429">
                  <a:moveTo>
                    <a:pt x="702563" y="0"/>
                  </a:moveTo>
                  <a:lnTo>
                    <a:pt x="638620" y="1320"/>
                  </a:lnTo>
                  <a:lnTo>
                    <a:pt x="576285" y="5205"/>
                  </a:lnTo>
                  <a:lnTo>
                    <a:pt x="515805" y="11541"/>
                  </a:lnTo>
                  <a:lnTo>
                    <a:pt x="457428" y="20213"/>
                  </a:lnTo>
                  <a:lnTo>
                    <a:pt x="401404" y="31108"/>
                  </a:lnTo>
                  <a:lnTo>
                    <a:pt x="347979" y="44111"/>
                  </a:lnTo>
                  <a:lnTo>
                    <a:pt x="297403" y="59108"/>
                  </a:lnTo>
                  <a:lnTo>
                    <a:pt x="249923" y="75986"/>
                  </a:lnTo>
                  <a:lnTo>
                    <a:pt x="205787" y="94630"/>
                  </a:lnTo>
                  <a:lnTo>
                    <a:pt x="165244" y="114927"/>
                  </a:lnTo>
                  <a:lnTo>
                    <a:pt x="128541" y="136761"/>
                  </a:lnTo>
                  <a:lnTo>
                    <a:pt x="95927" y="160019"/>
                  </a:lnTo>
                  <a:lnTo>
                    <a:pt x="43957" y="210352"/>
                  </a:lnTo>
                  <a:lnTo>
                    <a:pt x="11320" y="265012"/>
                  </a:lnTo>
                  <a:lnTo>
                    <a:pt x="0" y="323088"/>
                  </a:lnTo>
                  <a:lnTo>
                    <a:pt x="2871" y="352495"/>
                  </a:lnTo>
                  <a:lnTo>
                    <a:pt x="25098" y="408977"/>
                  </a:lnTo>
                  <a:lnTo>
                    <a:pt x="67650" y="461587"/>
                  </a:lnTo>
                  <a:lnTo>
                    <a:pt x="128541" y="509414"/>
                  </a:lnTo>
                  <a:lnTo>
                    <a:pt x="165244" y="531248"/>
                  </a:lnTo>
                  <a:lnTo>
                    <a:pt x="205787" y="551545"/>
                  </a:lnTo>
                  <a:lnTo>
                    <a:pt x="249923" y="570189"/>
                  </a:lnTo>
                  <a:lnTo>
                    <a:pt x="297403" y="587067"/>
                  </a:lnTo>
                  <a:lnTo>
                    <a:pt x="347979" y="602064"/>
                  </a:lnTo>
                  <a:lnTo>
                    <a:pt x="401404" y="615067"/>
                  </a:lnTo>
                  <a:lnTo>
                    <a:pt x="457428" y="625962"/>
                  </a:lnTo>
                  <a:lnTo>
                    <a:pt x="515805" y="634634"/>
                  </a:lnTo>
                  <a:lnTo>
                    <a:pt x="576285" y="640970"/>
                  </a:lnTo>
                  <a:lnTo>
                    <a:pt x="638620" y="644855"/>
                  </a:lnTo>
                  <a:lnTo>
                    <a:pt x="702563" y="646176"/>
                  </a:lnTo>
                  <a:lnTo>
                    <a:pt x="766507" y="644855"/>
                  </a:lnTo>
                  <a:lnTo>
                    <a:pt x="828842" y="640970"/>
                  </a:lnTo>
                  <a:lnTo>
                    <a:pt x="889322" y="634634"/>
                  </a:lnTo>
                  <a:lnTo>
                    <a:pt x="947699" y="625962"/>
                  </a:lnTo>
                  <a:lnTo>
                    <a:pt x="1003723" y="615067"/>
                  </a:lnTo>
                  <a:lnTo>
                    <a:pt x="1057147" y="602064"/>
                  </a:lnTo>
                  <a:lnTo>
                    <a:pt x="1107724" y="587067"/>
                  </a:lnTo>
                  <a:lnTo>
                    <a:pt x="1155204" y="570189"/>
                  </a:lnTo>
                  <a:lnTo>
                    <a:pt x="1199340" y="551545"/>
                  </a:lnTo>
                  <a:lnTo>
                    <a:pt x="1239883" y="531248"/>
                  </a:lnTo>
                  <a:lnTo>
                    <a:pt x="1276586" y="509414"/>
                  </a:lnTo>
                  <a:lnTo>
                    <a:pt x="1309200" y="486156"/>
                  </a:lnTo>
                  <a:lnTo>
                    <a:pt x="1361170" y="435823"/>
                  </a:lnTo>
                  <a:lnTo>
                    <a:pt x="1393807" y="381163"/>
                  </a:lnTo>
                  <a:lnTo>
                    <a:pt x="1405127" y="323088"/>
                  </a:lnTo>
                  <a:lnTo>
                    <a:pt x="1402256" y="293680"/>
                  </a:lnTo>
                  <a:lnTo>
                    <a:pt x="1380029" y="237198"/>
                  </a:lnTo>
                  <a:lnTo>
                    <a:pt x="1337477" y="184588"/>
                  </a:lnTo>
                  <a:lnTo>
                    <a:pt x="1276586" y="136761"/>
                  </a:lnTo>
                  <a:lnTo>
                    <a:pt x="1239883" y="114927"/>
                  </a:lnTo>
                  <a:lnTo>
                    <a:pt x="1199340" y="94630"/>
                  </a:lnTo>
                  <a:lnTo>
                    <a:pt x="1155204" y="75986"/>
                  </a:lnTo>
                  <a:lnTo>
                    <a:pt x="1107724" y="59108"/>
                  </a:lnTo>
                  <a:lnTo>
                    <a:pt x="1057148" y="44111"/>
                  </a:lnTo>
                  <a:lnTo>
                    <a:pt x="1003723" y="31108"/>
                  </a:lnTo>
                  <a:lnTo>
                    <a:pt x="947699" y="20213"/>
                  </a:lnTo>
                  <a:lnTo>
                    <a:pt x="889322" y="11541"/>
                  </a:lnTo>
                  <a:lnTo>
                    <a:pt x="828842" y="5205"/>
                  </a:lnTo>
                  <a:lnTo>
                    <a:pt x="766507" y="1320"/>
                  </a:lnTo>
                  <a:lnTo>
                    <a:pt x="702563" y="0"/>
                  </a:lnTo>
                  <a:close/>
                </a:path>
              </a:pathLst>
            </a:custGeom>
            <a:solidFill>
              <a:srgbClr val="BADFE2">
                <a:alpha val="43136"/>
              </a:srgbClr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3" name="object 83"/>
            <p:cNvSpPr/>
            <p:nvPr/>
          </p:nvSpPr>
          <p:spPr>
            <a:xfrm>
              <a:off x="2497835" y="2840735"/>
              <a:ext cx="1405255" cy="646430"/>
            </a:xfrm>
            <a:custGeom>
              <a:avLst/>
              <a:gdLst/>
              <a:ahLst/>
              <a:cxnLst/>
              <a:rect l="l" t="t" r="r" b="b"/>
              <a:pathLst>
                <a:path w="1405254" h="646429">
                  <a:moveTo>
                    <a:pt x="0" y="323088"/>
                  </a:moveTo>
                  <a:lnTo>
                    <a:pt x="11320" y="265012"/>
                  </a:lnTo>
                  <a:lnTo>
                    <a:pt x="43957" y="210352"/>
                  </a:lnTo>
                  <a:lnTo>
                    <a:pt x="95927" y="160019"/>
                  </a:lnTo>
                  <a:lnTo>
                    <a:pt x="128541" y="136761"/>
                  </a:lnTo>
                  <a:lnTo>
                    <a:pt x="165244" y="114927"/>
                  </a:lnTo>
                  <a:lnTo>
                    <a:pt x="205787" y="94630"/>
                  </a:lnTo>
                  <a:lnTo>
                    <a:pt x="249923" y="75986"/>
                  </a:lnTo>
                  <a:lnTo>
                    <a:pt x="297403" y="59108"/>
                  </a:lnTo>
                  <a:lnTo>
                    <a:pt x="347979" y="44111"/>
                  </a:lnTo>
                  <a:lnTo>
                    <a:pt x="401404" y="31108"/>
                  </a:lnTo>
                  <a:lnTo>
                    <a:pt x="457428" y="20213"/>
                  </a:lnTo>
                  <a:lnTo>
                    <a:pt x="515805" y="11541"/>
                  </a:lnTo>
                  <a:lnTo>
                    <a:pt x="576285" y="5205"/>
                  </a:lnTo>
                  <a:lnTo>
                    <a:pt x="638620" y="1320"/>
                  </a:lnTo>
                  <a:lnTo>
                    <a:pt x="702563" y="0"/>
                  </a:lnTo>
                  <a:lnTo>
                    <a:pt x="766507" y="1320"/>
                  </a:lnTo>
                  <a:lnTo>
                    <a:pt x="828842" y="5205"/>
                  </a:lnTo>
                  <a:lnTo>
                    <a:pt x="889322" y="11541"/>
                  </a:lnTo>
                  <a:lnTo>
                    <a:pt x="947699" y="20213"/>
                  </a:lnTo>
                  <a:lnTo>
                    <a:pt x="1003723" y="31108"/>
                  </a:lnTo>
                  <a:lnTo>
                    <a:pt x="1057148" y="44111"/>
                  </a:lnTo>
                  <a:lnTo>
                    <a:pt x="1107724" y="59108"/>
                  </a:lnTo>
                  <a:lnTo>
                    <a:pt x="1155204" y="75986"/>
                  </a:lnTo>
                  <a:lnTo>
                    <a:pt x="1199340" y="94630"/>
                  </a:lnTo>
                  <a:lnTo>
                    <a:pt x="1239883" y="114927"/>
                  </a:lnTo>
                  <a:lnTo>
                    <a:pt x="1276586" y="136761"/>
                  </a:lnTo>
                  <a:lnTo>
                    <a:pt x="1309200" y="160020"/>
                  </a:lnTo>
                  <a:lnTo>
                    <a:pt x="1361170" y="210352"/>
                  </a:lnTo>
                  <a:lnTo>
                    <a:pt x="1393807" y="265012"/>
                  </a:lnTo>
                  <a:lnTo>
                    <a:pt x="1405127" y="323088"/>
                  </a:lnTo>
                  <a:lnTo>
                    <a:pt x="1402256" y="352495"/>
                  </a:lnTo>
                  <a:lnTo>
                    <a:pt x="1380029" y="408977"/>
                  </a:lnTo>
                  <a:lnTo>
                    <a:pt x="1337477" y="461587"/>
                  </a:lnTo>
                  <a:lnTo>
                    <a:pt x="1276586" y="509414"/>
                  </a:lnTo>
                  <a:lnTo>
                    <a:pt x="1239883" y="531248"/>
                  </a:lnTo>
                  <a:lnTo>
                    <a:pt x="1199340" y="551545"/>
                  </a:lnTo>
                  <a:lnTo>
                    <a:pt x="1155204" y="570189"/>
                  </a:lnTo>
                  <a:lnTo>
                    <a:pt x="1107724" y="587067"/>
                  </a:lnTo>
                  <a:lnTo>
                    <a:pt x="1057147" y="602064"/>
                  </a:lnTo>
                  <a:lnTo>
                    <a:pt x="1003723" y="615067"/>
                  </a:lnTo>
                  <a:lnTo>
                    <a:pt x="947699" y="625962"/>
                  </a:lnTo>
                  <a:lnTo>
                    <a:pt x="889322" y="634634"/>
                  </a:lnTo>
                  <a:lnTo>
                    <a:pt x="828842" y="640970"/>
                  </a:lnTo>
                  <a:lnTo>
                    <a:pt x="766507" y="644855"/>
                  </a:lnTo>
                  <a:lnTo>
                    <a:pt x="702563" y="646176"/>
                  </a:lnTo>
                  <a:lnTo>
                    <a:pt x="638620" y="644855"/>
                  </a:lnTo>
                  <a:lnTo>
                    <a:pt x="576285" y="640970"/>
                  </a:lnTo>
                  <a:lnTo>
                    <a:pt x="515805" y="634634"/>
                  </a:lnTo>
                  <a:lnTo>
                    <a:pt x="457428" y="625962"/>
                  </a:lnTo>
                  <a:lnTo>
                    <a:pt x="401404" y="615067"/>
                  </a:lnTo>
                  <a:lnTo>
                    <a:pt x="347979" y="602064"/>
                  </a:lnTo>
                  <a:lnTo>
                    <a:pt x="297403" y="587067"/>
                  </a:lnTo>
                  <a:lnTo>
                    <a:pt x="249923" y="570189"/>
                  </a:lnTo>
                  <a:lnTo>
                    <a:pt x="205787" y="551545"/>
                  </a:lnTo>
                  <a:lnTo>
                    <a:pt x="165244" y="531248"/>
                  </a:lnTo>
                  <a:lnTo>
                    <a:pt x="128541" y="509414"/>
                  </a:lnTo>
                  <a:lnTo>
                    <a:pt x="95927" y="486155"/>
                  </a:lnTo>
                  <a:lnTo>
                    <a:pt x="43957" y="435823"/>
                  </a:lnTo>
                  <a:lnTo>
                    <a:pt x="11320" y="381163"/>
                  </a:lnTo>
                  <a:lnTo>
                    <a:pt x="0" y="323088"/>
                  </a:lnTo>
                  <a:close/>
                </a:path>
              </a:pathLst>
            </a:custGeom>
            <a:ln w="12191">
              <a:solidFill>
                <a:srgbClr val="88A3A7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</p:grp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D2488-716D-87A2-8514-1414C9EFF0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240"/>
            <a:ext cx="5930053" cy="677108"/>
          </a:xfrm>
        </p:spPr>
        <p:txBody>
          <a:bodyPr/>
          <a:lstStyle/>
          <a:p>
            <a:r>
              <a:rPr lang="en-GB" sz="4400" dirty="0"/>
              <a:t>Training Time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FDA8A2-7E33-51E6-DD83-32692AF846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4587" y="838200"/>
            <a:ext cx="10762825" cy="5425075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dirty="0"/>
              <a:t>Continue the forward pass training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dirty="0"/>
              <a:t>Estimate the error and backpropagate the adjustments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dirty="0"/>
              <a:t>Repeat these processes for a given number of epochs or until accuracy on training data is  acceptable.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3200" dirty="0"/>
          </a:p>
          <a:p>
            <a:pPr marL="12700" algn="ctr">
              <a:lnSpc>
                <a:spcPct val="100000"/>
              </a:lnSpc>
              <a:spcBef>
                <a:spcPts val="625"/>
              </a:spcBef>
              <a:tabLst>
                <a:tab pos="354965" algn="l"/>
                <a:tab pos="355600" algn="l"/>
              </a:tabLst>
            </a:pPr>
            <a:r>
              <a:rPr lang="en-GB" sz="2800" spc="-10" dirty="0">
                <a:latin typeface="Times New Roman"/>
                <a:cs typeface="Times New Roman"/>
              </a:rPr>
              <a:t>The</a:t>
            </a:r>
            <a:r>
              <a:rPr lang="en-GB" sz="2800" spc="10" dirty="0">
                <a:latin typeface="Times New Roman"/>
                <a:cs typeface="Times New Roman"/>
              </a:rPr>
              <a:t> </a:t>
            </a:r>
            <a:r>
              <a:rPr lang="en-GB" sz="2800" spc="-80" dirty="0">
                <a:latin typeface="Times New Roman"/>
                <a:cs typeface="Times New Roman"/>
              </a:rPr>
              <a:t>Aim</a:t>
            </a:r>
            <a:r>
              <a:rPr lang="en-GB" sz="2800" spc="5" dirty="0">
                <a:latin typeface="Times New Roman"/>
                <a:cs typeface="Times New Roman"/>
              </a:rPr>
              <a:t> </a:t>
            </a:r>
            <a:r>
              <a:rPr lang="en-GB" sz="2800" spc="-85" dirty="0">
                <a:latin typeface="Times New Roman"/>
                <a:cs typeface="Times New Roman"/>
              </a:rPr>
              <a:t>is</a:t>
            </a:r>
            <a:r>
              <a:rPr lang="en-GB" sz="2800" spc="5" dirty="0">
                <a:latin typeface="Times New Roman"/>
                <a:cs typeface="Times New Roman"/>
              </a:rPr>
              <a:t> </a:t>
            </a:r>
            <a:r>
              <a:rPr lang="en-GB" sz="2800" spc="20" dirty="0">
                <a:latin typeface="Times New Roman"/>
                <a:cs typeface="Times New Roman"/>
              </a:rPr>
              <a:t>to</a:t>
            </a:r>
            <a:r>
              <a:rPr lang="en-GB" sz="2800" spc="10" dirty="0">
                <a:latin typeface="Times New Roman"/>
                <a:cs typeface="Times New Roman"/>
              </a:rPr>
              <a:t> </a:t>
            </a:r>
            <a:r>
              <a:rPr lang="en-GB" sz="2800" spc="-60" dirty="0">
                <a:latin typeface="Times New Roman"/>
                <a:cs typeface="Times New Roman"/>
              </a:rPr>
              <a:t>balance</a:t>
            </a:r>
            <a:r>
              <a:rPr lang="en-GB" sz="2800" spc="40" dirty="0">
                <a:latin typeface="Times New Roman"/>
                <a:cs typeface="Times New Roman"/>
              </a:rPr>
              <a:t> </a:t>
            </a:r>
            <a:r>
              <a:rPr lang="en-GB" sz="2800" spc="-45" dirty="0">
                <a:latin typeface="Times New Roman"/>
                <a:cs typeface="Times New Roman"/>
              </a:rPr>
              <a:t>between</a:t>
            </a:r>
            <a:r>
              <a:rPr lang="en-GB" sz="2800" spc="15" dirty="0">
                <a:latin typeface="Times New Roman"/>
                <a:cs typeface="Times New Roman"/>
              </a:rPr>
              <a:t> </a:t>
            </a:r>
            <a:r>
              <a:rPr lang="en-GB" sz="2800" spc="-40" dirty="0">
                <a:latin typeface="Times New Roman"/>
                <a:cs typeface="Times New Roman"/>
              </a:rPr>
              <a:t>Generalisation</a:t>
            </a:r>
            <a:r>
              <a:rPr lang="en-GB" sz="2800" spc="65" dirty="0">
                <a:latin typeface="Times New Roman"/>
                <a:cs typeface="Times New Roman"/>
              </a:rPr>
              <a:t> </a:t>
            </a:r>
            <a:r>
              <a:rPr lang="en-GB" sz="2800" spc="-114" dirty="0">
                <a:latin typeface="Times New Roman"/>
                <a:cs typeface="Times New Roman"/>
              </a:rPr>
              <a:t>&amp;</a:t>
            </a:r>
            <a:r>
              <a:rPr lang="en-GB" sz="2800" spc="5" dirty="0">
                <a:latin typeface="Times New Roman"/>
                <a:cs typeface="Times New Roman"/>
              </a:rPr>
              <a:t> </a:t>
            </a:r>
            <a:r>
              <a:rPr lang="en-GB" sz="2800" spc="-45" dirty="0">
                <a:latin typeface="Times New Roman"/>
                <a:cs typeface="Times New Roman"/>
              </a:rPr>
              <a:t>Memorisation</a:t>
            </a:r>
            <a:endParaRPr lang="en-GB" sz="2800" dirty="0">
              <a:latin typeface="Times New Roman"/>
              <a:cs typeface="Times New Roman"/>
            </a:endParaRPr>
          </a:p>
          <a:p>
            <a:pPr marL="469900" algn="ctr">
              <a:lnSpc>
                <a:spcPct val="100000"/>
              </a:lnSpc>
              <a:spcBef>
                <a:spcPts val="525"/>
              </a:spcBef>
            </a:pPr>
            <a:r>
              <a:rPr lang="en-GB" sz="2800" spc="-95" dirty="0">
                <a:latin typeface="Times New Roman"/>
                <a:cs typeface="Times New Roman"/>
              </a:rPr>
              <a:t>(</a:t>
            </a:r>
            <a:r>
              <a:rPr lang="en-GB" sz="2800" dirty="0">
                <a:latin typeface="Times New Roman"/>
                <a:cs typeface="Times New Roman"/>
              </a:rPr>
              <a:t> </a:t>
            </a:r>
            <a:r>
              <a:rPr lang="en-GB" sz="2800" spc="-75" dirty="0">
                <a:latin typeface="Times New Roman"/>
                <a:cs typeface="Times New Roman"/>
              </a:rPr>
              <a:t>Minimising</a:t>
            </a:r>
            <a:r>
              <a:rPr lang="en-GB" sz="2800" spc="10" dirty="0">
                <a:latin typeface="Times New Roman"/>
                <a:cs typeface="Times New Roman"/>
              </a:rPr>
              <a:t> </a:t>
            </a:r>
            <a:r>
              <a:rPr lang="en-GB" sz="2800" spc="-20" dirty="0">
                <a:latin typeface="Times New Roman"/>
                <a:cs typeface="Times New Roman"/>
              </a:rPr>
              <a:t>cost</a:t>
            </a:r>
            <a:r>
              <a:rPr lang="en-GB" sz="2800" spc="10" dirty="0">
                <a:latin typeface="Times New Roman"/>
                <a:cs typeface="Times New Roman"/>
              </a:rPr>
              <a:t> </a:t>
            </a:r>
            <a:r>
              <a:rPr lang="en-GB" sz="2800" spc="-20" dirty="0">
                <a:latin typeface="Times New Roman"/>
                <a:cs typeface="Times New Roman"/>
              </a:rPr>
              <a:t>function</a:t>
            </a:r>
            <a:r>
              <a:rPr lang="en-GB" sz="2800" spc="10" dirty="0">
                <a:latin typeface="Times New Roman"/>
                <a:cs typeface="Times New Roman"/>
              </a:rPr>
              <a:t> </a:t>
            </a:r>
            <a:r>
              <a:rPr lang="en-GB" sz="2800" spc="-85" dirty="0">
                <a:latin typeface="Times New Roman"/>
                <a:cs typeface="Times New Roman"/>
              </a:rPr>
              <a:t>is</a:t>
            </a:r>
            <a:r>
              <a:rPr lang="en-GB" sz="2800" dirty="0">
                <a:latin typeface="Times New Roman"/>
                <a:cs typeface="Times New Roman"/>
              </a:rPr>
              <a:t> </a:t>
            </a:r>
            <a:r>
              <a:rPr lang="en-GB" sz="2800" spc="20" dirty="0">
                <a:latin typeface="Times New Roman"/>
                <a:cs typeface="Times New Roman"/>
              </a:rPr>
              <a:t>not</a:t>
            </a:r>
            <a:r>
              <a:rPr lang="en-GB" sz="2800" spc="10" dirty="0">
                <a:latin typeface="Times New Roman"/>
                <a:cs typeface="Times New Roman"/>
              </a:rPr>
              <a:t> </a:t>
            </a:r>
            <a:r>
              <a:rPr lang="en-GB" sz="2800" spc="-75" dirty="0">
                <a:latin typeface="Times New Roman"/>
                <a:cs typeface="Times New Roman"/>
              </a:rPr>
              <a:t>necessarily</a:t>
            </a:r>
            <a:r>
              <a:rPr lang="en-GB" sz="2800" spc="10" dirty="0">
                <a:latin typeface="Times New Roman"/>
                <a:cs typeface="Times New Roman"/>
              </a:rPr>
              <a:t> </a:t>
            </a:r>
            <a:r>
              <a:rPr lang="en-GB" sz="2800" spc="-10" dirty="0">
                <a:latin typeface="Times New Roman"/>
                <a:cs typeface="Times New Roman"/>
              </a:rPr>
              <a:t>good</a:t>
            </a:r>
            <a:r>
              <a:rPr lang="en-GB" sz="2800" spc="15" dirty="0">
                <a:latin typeface="Times New Roman"/>
                <a:cs typeface="Times New Roman"/>
              </a:rPr>
              <a:t> </a:t>
            </a:r>
            <a:r>
              <a:rPr lang="en-GB" sz="2800" spc="-65" dirty="0">
                <a:latin typeface="Times New Roman"/>
                <a:cs typeface="Times New Roman"/>
              </a:rPr>
              <a:t>idea</a:t>
            </a:r>
            <a:r>
              <a:rPr lang="en-GB" sz="2800" spc="-5" dirty="0">
                <a:latin typeface="Times New Roman"/>
                <a:cs typeface="Times New Roman"/>
              </a:rPr>
              <a:t> </a:t>
            </a:r>
            <a:r>
              <a:rPr lang="en-GB" sz="2800" spc="-85" dirty="0">
                <a:latin typeface="Times New Roman"/>
                <a:cs typeface="Times New Roman"/>
              </a:rPr>
              <a:t>).</a:t>
            </a:r>
          </a:p>
          <a:p>
            <a:pPr marL="469900" algn="ctr">
              <a:lnSpc>
                <a:spcPct val="100000"/>
              </a:lnSpc>
              <a:spcBef>
                <a:spcPts val="525"/>
              </a:spcBef>
            </a:pPr>
            <a:endParaRPr lang="en-GB" sz="2800" dirty="0">
              <a:latin typeface="Times New Roman"/>
              <a:cs typeface="Times New Roman"/>
            </a:endParaRPr>
          </a:p>
          <a:p>
            <a:pPr marL="469900" marR="321945" lvl="1" algn="just">
              <a:lnSpc>
                <a:spcPct val="120000"/>
              </a:lnSpc>
              <a:buChar char="–"/>
              <a:tabLst>
                <a:tab pos="756285" algn="l"/>
                <a:tab pos="756920" algn="l"/>
              </a:tabLst>
            </a:pPr>
            <a:r>
              <a:rPr lang="en-GB" sz="2800" spc="-85" dirty="0">
                <a:solidFill>
                  <a:srgbClr val="C00000"/>
                </a:solidFill>
                <a:latin typeface="Times New Roman"/>
                <a:cs typeface="Times New Roman"/>
              </a:rPr>
              <a:t>As</a:t>
            </a:r>
            <a:r>
              <a:rPr lang="en-GB" sz="2800" spc="-15" dirty="0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r>
              <a:rPr lang="en-GB" sz="2800" spc="-50" dirty="0">
                <a:solidFill>
                  <a:srgbClr val="C00000"/>
                </a:solidFill>
                <a:latin typeface="Times New Roman"/>
                <a:cs typeface="Times New Roman"/>
              </a:rPr>
              <a:t>long</a:t>
            </a:r>
            <a:r>
              <a:rPr lang="en-GB" sz="2800" spc="20" dirty="0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r>
              <a:rPr lang="en-GB" sz="2800" spc="-75" dirty="0">
                <a:solidFill>
                  <a:srgbClr val="C00000"/>
                </a:solidFill>
                <a:latin typeface="Times New Roman"/>
                <a:cs typeface="Times New Roman"/>
              </a:rPr>
              <a:t>as</a:t>
            </a:r>
            <a:r>
              <a:rPr lang="en-GB" sz="2800" spc="-5" dirty="0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r>
              <a:rPr lang="en-GB" sz="2800" spc="-10" dirty="0">
                <a:solidFill>
                  <a:srgbClr val="C00000"/>
                </a:solidFill>
                <a:latin typeface="Times New Roman"/>
                <a:cs typeface="Times New Roman"/>
              </a:rPr>
              <a:t>the</a:t>
            </a:r>
            <a:r>
              <a:rPr lang="en-GB" sz="2800" spc="10" dirty="0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r>
              <a:rPr lang="en-GB" sz="2800" dirty="0">
                <a:solidFill>
                  <a:srgbClr val="C00000"/>
                </a:solidFill>
                <a:latin typeface="Times New Roman"/>
                <a:cs typeface="Times New Roman"/>
              </a:rPr>
              <a:t>error</a:t>
            </a:r>
            <a:r>
              <a:rPr lang="en-GB" sz="2800" spc="10" dirty="0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r>
              <a:rPr lang="en-GB" sz="2800" spc="-5" dirty="0">
                <a:solidFill>
                  <a:srgbClr val="C00000"/>
                </a:solidFill>
                <a:latin typeface="Times New Roman"/>
                <a:cs typeface="Times New Roman"/>
              </a:rPr>
              <a:t>for</a:t>
            </a:r>
            <a:r>
              <a:rPr lang="en-GB" sz="2800" spc="5" dirty="0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r>
              <a:rPr lang="en-GB" sz="2800" spc="-10" dirty="0">
                <a:solidFill>
                  <a:srgbClr val="C00000"/>
                </a:solidFill>
                <a:latin typeface="Times New Roman"/>
                <a:cs typeface="Times New Roman"/>
              </a:rPr>
              <a:t>the</a:t>
            </a:r>
            <a:r>
              <a:rPr lang="en-GB" sz="2800" spc="10" dirty="0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r>
              <a:rPr lang="en-GB" sz="2800" spc="-45" dirty="0">
                <a:solidFill>
                  <a:srgbClr val="C00000"/>
                </a:solidFill>
                <a:latin typeface="Times New Roman"/>
                <a:cs typeface="Times New Roman"/>
              </a:rPr>
              <a:t>training-testing</a:t>
            </a:r>
            <a:r>
              <a:rPr lang="en-GB" sz="2800" spc="30" dirty="0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r>
              <a:rPr lang="en-GB" sz="2800" spc="-30" dirty="0">
                <a:solidFill>
                  <a:srgbClr val="C00000"/>
                </a:solidFill>
                <a:latin typeface="Times New Roman"/>
                <a:cs typeface="Times New Roman"/>
              </a:rPr>
              <a:t>set</a:t>
            </a:r>
            <a:r>
              <a:rPr lang="en-GB" sz="2800" spc="-15" dirty="0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r>
              <a:rPr lang="en-GB" sz="2800" spc="-60" dirty="0">
                <a:solidFill>
                  <a:srgbClr val="C00000"/>
                </a:solidFill>
                <a:latin typeface="Times New Roman"/>
                <a:cs typeface="Times New Roman"/>
              </a:rPr>
              <a:t>decreases, </a:t>
            </a:r>
            <a:r>
              <a:rPr lang="en-GB" sz="2800" spc="-45" dirty="0">
                <a:solidFill>
                  <a:srgbClr val="C00000"/>
                </a:solidFill>
                <a:latin typeface="Times New Roman"/>
                <a:cs typeface="Times New Roman"/>
              </a:rPr>
              <a:t>training</a:t>
            </a:r>
            <a:r>
              <a:rPr lang="en-GB" sz="2800" spc="25" dirty="0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r>
              <a:rPr lang="en-GB" sz="2800" spc="-30" dirty="0">
                <a:solidFill>
                  <a:srgbClr val="C00000"/>
                </a:solidFill>
                <a:latin typeface="Times New Roman"/>
                <a:cs typeface="Times New Roman"/>
              </a:rPr>
              <a:t>continues</a:t>
            </a:r>
            <a:r>
              <a:rPr lang="en-GB" sz="2800" dirty="0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r>
              <a:rPr lang="en-GB" sz="2800" spc="-55" dirty="0">
                <a:solidFill>
                  <a:srgbClr val="C00000"/>
                </a:solidFill>
                <a:latin typeface="Times New Roman"/>
                <a:cs typeface="Times New Roman"/>
              </a:rPr>
              <a:t>(unless</a:t>
            </a:r>
            <a:r>
              <a:rPr lang="en-GB" sz="2800" dirty="0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r>
              <a:rPr lang="en-GB" sz="2800" spc="-70" dirty="0">
                <a:solidFill>
                  <a:srgbClr val="C00000"/>
                </a:solidFill>
                <a:latin typeface="Times New Roman"/>
                <a:cs typeface="Times New Roman"/>
              </a:rPr>
              <a:t>max</a:t>
            </a:r>
            <a:r>
              <a:rPr lang="en-GB" sz="2800" spc="20" dirty="0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r>
              <a:rPr lang="en-GB" sz="2800" spc="360" dirty="0">
                <a:solidFill>
                  <a:srgbClr val="C00000"/>
                </a:solidFill>
                <a:latin typeface="Times New Roman"/>
                <a:cs typeface="Times New Roman"/>
              </a:rPr>
              <a:t>#</a:t>
            </a:r>
            <a:r>
              <a:rPr lang="en-GB" sz="2800" spc="-15" dirty="0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r>
              <a:rPr lang="en-GB" sz="2800" spc="-35" dirty="0">
                <a:solidFill>
                  <a:srgbClr val="C00000"/>
                </a:solidFill>
                <a:latin typeface="Times New Roman"/>
                <a:cs typeface="Times New Roman"/>
              </a:rPr>
              <a:t>iterations</a:t>
            </a:r>
            <a:r>
              <a:rPr lang="en-GB" sz="2800" spc="25" dirty="0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r>
              <a:rPr lang="en-GB" sz="2800" spc="-70" dirty="0">
                <a:solidFill>
                  <a:srgbClr val="C00000"/>
                </a:solidFill>
                <a:latin typeface="Times New Roman"/>
                <a:cs typeface="Times New Roman"/>
              </a:rPr>
              <a:t>achieved).</a:t>
            </a:r>
            <a:endParaRPr lang="en-GB" sz="2800" dirty="0">
              <a:solidFill>
                <a:srgbClr val="C00000"/>
              </a:solidFill>
              <a:latin typeface="Times New Roman"/>
              <a:cs typeface="Times New Roman"/>
            </a:endParaRPr>
          </a:p>
          <a:p>
            <a:pPr marL="756285" marR="449580" lvl="1" indent="-287020" algn="just">
              <a:lnSpc>
                <a:spcPct val="100000"/>
              </a:lnSpc>
              <a:buChar char="–"/>
              <a:tabLst>
                <a:tab pos="756285" algn="l"/>
                <a:tab pos="756920" algn="l"/>
              </a:tabLst>
            </a:pPr>
            <a:r>
              <a:rPr lang="en-GB" sz="2800" spc="-40" dirty="0">
                <a:solidFill>
                  <a:srgbClr val="C00000"/>
                </a:solidFill>
                <a:latin typeface="Times New Roman"/>
                <a:cs typeface="Times New Roman"/>
              </a:rPr>
              <a:t>When</a:t>
            </a:r>
            <a:r>
              <a:rPr lang="en-GB" sz="2800" spc="10" dirty="0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r>
              <a:rPr lang="en-GB" sz="2800" spc="-10" dirty="0">
                <a:solidFill>
                  <a:srgbClr val="C00000"/>
                </a:solidFill>
                <a:latin typeface="Times New Roman"/>
                <a:cs typeface="Times New Roman"/>
              </a:rPr>
              <a:t>the</a:t>
            </a:r>
            <a:r>
              <a:rPr lang="en-GB" sz="2800" dirty="0">
                <a:solidFill>
                  <a:srgbClr val="C00000"/>
                </a:solidFill>
                <a:latin typeface="Times New Roman"/>
                <a:cs typeface="Times New Roman"/>
              </a:rPr>
              <a:t> error</a:t>
            </a:r>
            <a:r>
              <a:rPr lang="en-GB" sz="2800" spc="20" dirty="0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r>
              <a:rPr lang="en-GB" sz="2800" spc="-55" dirty="0">
                <a:solidFill>
                  <a:srgbClr val="C00000"/>
                </a:solidFill>
                <a:latin typeface="Times New Roman"/>
                <a:cs typeface="Times New Roman"/>
              </a:rPr>
              <a:t>begins</a:t>
            </a:r>
            <a:r>
              <a:rPr lang="en-GB" sz="2800" spc="15" dirty="0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r>
              <a:rPr lang="en-GB" sz="2800" spc="20" dirty="0">
                <a:solidFill>
                  <a:srgbClr val="C00000"/>
                </a:solidFill>
                <a:latin typeface="Times New Roman"/>
                <a:cs typeface="Times New Roman"/>
              </a:rPr>
              <a:t>to</a:t>
            </a:r>
            <a:r>
              <a:rPr lang="en-GB" sz="2800" dirty="0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r>
              <a:rPr lang="en-GB" sz="2800" spc="-55" dirty="0">
                <a:solidFill>
                  <a:srgbClr val="C00000"/>
                </a:solidFill>
                <a:latin typeface="Times New Roman"/>
                <a:cs typeface="Times New Roman"/>
              </a:rPr>
              <a:t>increase</a:t>
            </a:r>
            <a:r>
              <a:rPr lang="en-GB" sz="2800" dirty="0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r>
              <a:rPr lang="en-GB" sz="2800" spc="-70" dirty="0">
                <a:solidFill>
                  <a:srgbClr val="C00000"/>
                </a:solidFill>
                <a:latin typeface="Times New Roman"/>
                <a:cs typeface="Times New Roman"/>
              </a:rPr>
              <a:t>,</a:t>
            </a:r>
            <a:r>
              <a:rPr lang="en-GB" sz="2800" spc="10" dirty="0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r>
              <a:rPr lang="en-GB" sz="2800" spc="-10" dirty="0">
                <a:solidFill>
                  <a:srgbClr val="C00000"/>
                </a:solidFill>
                <a:latin typeface="Times New Roman"/>
                <a:cs typeface="Times New Roman"/>
              </a:rPr>
              <a:t>the</a:t>
            </a:r>
            <a:r>
              <a:rPr lang="en-GB" sz="2800" spc="-5" dirty="0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r>
              <a:rPr lang="en-GB" sz="2800" spc="-10" dirty="0">
                <a:solidFill>
                  <a:srgbClr val="C00000"/>
                </a:solidFill>
                <a:latin typeface="Times New Roman"/>
                <a:cs typeface="Times New Roman"/>
              </a:rPr>
              <a:t>net</a:t>
            </a:r>
            <a:r>
              <a:rPr lang="en-GB" sz="2800" spc="5" dirty="0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r>
              <a:rPr lang="en-GB" sz="2800" spc="-85" dirty="0">
                <a:solidFill>
                  <a:srgbClr val="C00000"/>
                </a:solidFill>
                <a:latin typeface="Times New Roman"/>
                <a:cs typeface="Times New Roman"/>
              </a:rPr>
              <a:t>is</a:t>
            </a:r>
            <a:r>
              <a:rPr lang="en-GB" sz="2800" spc="-5" dirty="0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r>
              <a:rPr lang="en-GB" sz="2800" spc="-35" dirty="0">
                <a:solidFill>
                  <a:srgbClr val="C00000"/>
                </a:solidFill>
                <a:latin typeface="Times New Roman"/>
                <a:cs typeface="Times New Roman"/>
              </a:rPr>
              <a:t>starting</a:t>
            </a:r>
            <a:r>
              <a:rPr lang="en-GB" sz="2800" spc="15" dirty="0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r>
              <a:rPr lang="en-GB" sz="2800" spc="20" dirty="0">
                <a:solidFill>
                  <a:srgbClr val="C00000"/>
                </a:solidFill>
                <a:latin typeface="Times New Roman"/>
                <a:cs typeface="Times New Roman"/>
              </a:rPr>
              <a:t>to </a:t>
            </a:r>
            <a:r>
              <a:rPr lang="en-GB" sz="2800" spc="-535" dirty="0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r>
              <a:rPr lang="en-GB" sz="2800" spc="-50" dirty="0">
                <a:solidFill>
                  <a:srgbClr val="C00000"/>
                </a:solidFill>
                <a:latin typeface="Times New Roman"/>
                <a:cs typeface="Times New Roman"/>
              </a:rPr>
              <a:t>memorise.</a:t>
            </a:r>
            <a:endParaRPr lang="en-GB" sz="28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999181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17317" y="615442"/>
            <a:ext cx="6735445" cy="10617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958975" marR="5080" indent="-1946910">
              <a:spcBef>
                <a:spcPts val="95"/>
              </a:spcBef>
              <a:tabLst>
                <a:tab pos="2555875" algn="l"/>
              </a:tabLst>
            </a:pPr>
            <a:r>
              <a:rPr sz="3400" i="0" spc="-60" dirty="0">
                <a:solidFill>
                  <a:srgbClr val="0000FF"/>
                </a:solidFill>
                <a:latin typeface="Times New Roman"/>
                <a:cs typeface="Times New Roman"/>
              </a:rPr>
              <a:t>What</a:t>
            </a:r>
            <a:r>
              <a:rPr sz="3400" i="0" spc="2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3400" i="0" spc="-70" dirty="0">
                <a:solidFill>
                  <a:srgbClr val="0000FF"/>
                </a:solidFill>
                <a:latin typeface="Times New Roman"/>
                <a:cs typeface="Times New Roman"/>
              </a:rPr>
              <a:t>kinds</a:t>
            </a:r>
            <a:r>
              <a:rPr sz="3400" i="0" spc="4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3400" i="0" spc="-5" dirty="0">
                <a:solidFill>
                  <a:srgbClr val="0000FF"/>
                </a:solidFill>
                <a:latin typeface="Times New Roman"/>
                <a:cs typeface="Times New Roman"/>
              </a:rPr>
              <a:t>of	</a:t>
            </a:r>
            <a:r>
              <a:rPr sz="3400" i="0" spc="-40" dirty="0">
                <a:solidFill>
                  <a:srgbClr val="0000FF"/>
                </a:solidFill>
                <a:latin typeface="Times New Roman"/>
                <a:cs typeface="Times New Roman"/>
              </a:rPr>
              <a:t>problems</a:t>
            </a:r>
            <a:r>
              <a:rPr sz="3400" i="0" spc="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3400" i="0" spc="-80" dirty="0">
                <a:solidFill>
                  <a:srgbClr val="0000FF"/>
                </a:solidFill>
                <a:latin typeface="Times New Roman"/>
                <a:cs typeface="Times New Roman"/>
              </a:rPr>
              <a:t>are</a:t>
            </a:r>
            <a:r>
              <a:rPr sz="3400" i="0" spc="-1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3400" i="0" spc="-80" dirty="0">
                <a:solidFill>
                  <a:srgbClr val="0000FF"/>
                </a:solidFill>
                <a:latin typeface="Times New Roman"/>
                <a:cs typeface="Times New Roman"/>
              </a:rPr>
              <a:t>suitable</a:t>
            </a:r>
            <a:r>
              <a:rPr sz="3400" i="0" spc="-2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3400" i="0" spc="-5" dirty="0">
                <a:solidFill>
                  <a:srgbClr val="0000FF"/>
                </a:solidFill>
                <a:latin typeface="Times New Roman"/>
                <a:cs typeface="Times New Roman"/>
              </a:rPr>
              <a:t>for </a:t>
            </a:r>
            <a:r>
              <a:rPr sz="3400" i="0" spc="-83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3400" i="0" spc="-70" dirty="0">
                <a:solidFill>
                  <a:srgbClr val="0000FF"/>
                </a:solidFill>
                <a:latin typeface="Times New Roman"/>
                <a:cs typeface="Times New Roman"/>
              </a:rPr>
              <a:t>neural</a:t>
            </a:r>
            <a:r>
              <a:rPr sz="3400" i="0" spc="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3400" i="0" spc="-90" dirty="0">
                <a:solidFill>
                  <a:srgbClr val="0000FF"/>
                </a:solidFill>
                <a:latin typeface="Times New Roman"/>
                <a:cs typeface="Times New Roman"/>
              </a:rPr>
              <a:t>networks?</a:t>
            </a:r>
            <a:endParaRPr sz="3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288540" y="2597023"/>
            <a:ext cx="7429500" cy="278858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indent="-343535">
              <a:spcBef>
                <a:spcPts val="105"/>
              </a:spcBef>
              <a:buChar char="•"/>
              <a:tabLst>
                <a:tab pos="355600" algn="l"/>
                <a:tab pos="356235" algn="l"/>
              </a:tabLst>
            </a:pPr>
            <a:r>
              <a:rPr sz="2600" spc="-60" dirty="0">
                <a:latin typeface="Times New Roman"/>
                <a:cs typeface="Times New Roman"/>
              </a:rPr>
              <a:t>Have</a:t>
            </a:r>
            <a:r>
              <a:rPr sz="2600" spc="-15" dirty="0">
                <a:latin typeface="Times New Roman"/>
                <a:cs typeface="Times New Roman"/>
              </a:rPr>
              <a:t> </a:t>
            </a:r>
            <a:r>
              <a:rPr sz="2600" spc="-50" dirty="0">
                <a:latin typeface="Times New Roman"/>
                <a:cs typeface="Times New Roman"/>
              </a:rPr>
              <a:t>sufficient</a:t>
            </a:r>
            <a:r>
              <a:rPr sz="2600" spc="-15" dirty="0">
                <a:latin typeface="Times New Roman"/>
                <a:cs typeface="Times New Roman"/>
              </a:rPr>
              <a:t> </a:t>
            </a:r>
            <a:r>
              <a:rPr sz="2600" spc="-50" dirty="0">
                <a:latin typeface="Times New Roman"/>
                <a:cs typeface="Times New Roman"/>
              </a:rPr>
              <a:t>training</a:t>
            </a:r>
            <a:r>
              <a:rPr sz="2600" spc="-20" dirty="0">
                <a:latin typeface="Times New Roman"/>
                <a:cs typeface="Times New Roman"/>
              </a:rPr>
              <a:t> </a:t>
            </a:r>
            <a:r>
              <a:rPr sz="2600" spc="-40" dirty="0">
                <a:latin typeface="Times New Roman"/>
                <a:cs typeface="Times New Roman"/>
              </a:rPr>
              <a:t>data</a:t>
            </a:r>
            <a:endParaRPr sz="2600">
              <a:latin typeface="Times New Roman"/>
              <a:cs typeface="Times New Roman"/>
            </a:endParaRPr>
          </a:p>
          <a:p>
            <a:pPr>
              <a:spcBef>
                <a:spcPts val="55"/>
              </a:spcBef>
              <a:buFont typeface="Times New Roman"/>
              <a:buChar char="•"/>
            </a:pPr>
            <a:endParaRPr sz="3750">
              <a:latin typeface="Times New Roman"/>
              <a:cs typeface="Times New Roman"/>
            </a:endParaRPr>
          </a:p>
          <a:p>
            <a:pPr marL="355600" indent="-343535">
              <a:buChar char="•"/>
              <a:tabLst>
                <a:tab pos="355600" algn="l"/>
                <a:tab pos="356235" algn="l"/>
              </a:tabLst>
            </a:pPr>
            <a:r>
              <a:rPr sz="2600" spc="-45" dirty="0">
                <a:latin typeface="Times New Roman"/>
                <a:cs typeface="Times New Roman"/>
              </a:rPr>
              <a:t>Long</a:t>
            </a:r>
            <a:r>
              <a:rPr sz="2600" spc="-25" dirty="0">
                <a:latin typeface="Times New Roman"/>
                <a:cs typeface="Times New Roman"/>
              </a:rPr>
              <a:t> </a:t>
            </a:r>
            <a:r>
              <a:rPr sz="2600" spc="-50" dirty="0">
                <a:latin typeface="Times New Roman"/>
                <a:cs typeface="Times New Roman"/>
              </a:rPr>
              <a:t>training</a:t>
            </a:r>
            <a:r>
              <a:rPr sz="2600" spc="-10" dirty="0">
                <a:latin typeface="Times New Roman"/>
                <a:cs typeface="Times New Roman"/>
              </a:rPr>
              <a:t> </a:t>
            </a:r>
            <a:r>
              <a:rPr sz="2600" spc="-55" dirty="0">
                <a:latin typeface="Times New Roman"/>
                <a:cs typeface="Times New Roman"/>
              </a:rPr>
              <a:t>times</a:t>
            </a:r>
            <a:r>
              <a:rPr sz="2600" spc="-5" dirty="0">
                <a:latin typeface="Times New Roman"/>
                <a:cs typeface="Times New Roman"/>
              </a:rPr>
              <a:t> </a:t>
            </a:r>
            <a:r>
              <a:rPr sz="2600" spc="-60" dirty="0">
                <a:latin typeface="Times New Roman"/>
                <a:cs typeface="Times New Roman"/>
              </a:rPr>
              <a:t>are</a:t>
            </a:r>
            <a:r>
              <a:rPr sz="2600" spc="-15" dirty="0">
                <a:latin typeface="Times New Roman"/>
                <a:cs typeface="Times New Roman"/>
              </a:rPr>
              <a:t> </a:t>
            </a:r>
            <a:r>
              <a:rPr sz="2600" spc="-55" dirty="0">
                <a:latin typeface="Times New Roman"/>
                <a:cs typeface="Times New Roman"/>
              </a:rPr>
              <a:t>acceptable</a:t>
            </a:r>
            <a:endParaRPr sz="2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buFont typeface="Times New Roman"/>
              <a:buChar char="•"/>
            </a:pPr>
            <a:endParaRPr sz="3800">
              <a:latin typeface="Times New Roman"/>
              <a:cs typeface="Times New Roman"/>
            </a:endParaRPr>
          </a:p>
          <a:p>
            <a:pPr marL="355600" marR="5080" indent="-343535">
              <a:buChar char="•"/>
              <a:tabLst>
                <a:tab pos="355600" algn="l"/>
                <a:tab pos="356235" algn="l"/>
              </a:tabLst>
            </a:pPr>
            <a:r>
              <a:rPr sz="2600" spc="65" dirty="0">
                <a:latin typeface="Times New Roman"/>
                <a:cs typeface="Times New Roman"/>
              </a:rPr>
              <a:t>Not</a:t>
            </a:r>
            <a:r>
              <a:rPr sz="2600" spc="-5" dirty="0">
                <a:latin typeface="Times New Roman"/>
                <a:cs typeface="Times New Roman"/>
              </a:rPr>
              <a:t> </a:t>
            </a:r>
            <a:r>
              <a:rPr sz="2600" spc="-65" dirty="0">
                <a:latin typeface="Times New Roman"/>
                <a:cs typeface="Times New Roman"/>
              </a:rPr>
              <a:t>necessary</a:t>
            </a:r>
            <a:r>
              <a:rPr sz="2600" spc="20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for</a:t>
            </a:r>
            <a:r>
              <a:rPr sz="2600" spc="-15" dirty="0">
                <a:latin typeface="Times New Roman"/>
                <a:cs typeface="Times New Roman"/>
              </a:rPr>
              <a:t> </a:t>
            </a:r>
            <a:r>
              <a:rPr sz="2600" spc="-30" dirty="0">
                <a:latin typeface="Times New Roman"/>
                <a:cs typeface="Times New Roman"/>
              </a:rPr>
              <a:t>humans</a:t>
            </a:r>
            <a:r>
              <a:rPr sz="2600" spc="-10" dirty="0">
                <a:latin typeface="Times New Roman"/>
                <a:cs typeface="Times New Roman"/>
              </a:rPr>
              <a:t> </a:t>
            </a:r>
            <a:r>
              <a:rPr sz="2600" spc="25" dirty="0">
                <a:latin typeface="Times New Roman"/>
                <a:cs typeface="Times New Roman"/>
              </a:rPr>
              <a:t>to</a:t>
            </a:r>
            <a:r>
              <a:rPr sz="2600" spc="-10" dirty="0">
                <a:latin typeface="Times New Roman"/>
                <a:cs typeface="Times New Roman"/>
              </a:rPr>
              <a:t> </a:t>
            </a:r>
            <a:r>
              <a:rPr sz="2600" spc="-20" dirty="0">
                <a:latin typeface="Times New Roman"/>
                <a:cs typeface="Times New Roman"/>
              </a:rPr>
              <a:t>understand</a:t>
            </a:r>
            <a:r>
              <a:rPr sz="2600" spc="5" dirty="0">
                <a:latin typeface="Times New Roman"/>
                <a:cs typeface="Times New Roman"/>
              </a:rPr>
              <a:t> </a:t>
            </a:r>
            <a:r>
              <a:rPr sz="2600" spc="-45" dirty="0">
                <a:latin typeface="Times New Roman"/>
                <a:cs typeface="Times New Roman"/>
              </a:rPr>
              <a:t>learned</a:t>
            </a:r>
            <a:r>
              <a:rPr sz="2600" spc="-10" dirty="0">
                <a:latin typeface="Times New Roman"/>
                <a:cs typeface="Times New Roman"/>
              </a:rPr>
              <a:t> </a:t>
            </a:r>
            <a:r>
              <a:rPr sz="2600" spc="-35" dirty="0">
                <a:latin typeface="Times New Roman"/>
                <a:cs typeface="Times New Roman"/>
              </a:rPr>
              <a:t>target </a:t>
            </a:r>
            <a:r>
              <a:rPr sz="2600" spc="-635" dirty="0">
                <a:latin typeface="Times New Roman"/>
                <a:cs typeface="Times New Roman"/>
              </a:rPr>
              <a:t> </a:t>
            </a:r>
            <a:r>
              <a:rPr sz="2600" spc="-20" dirty="0">
                <a:latin typeface="Times New Roman"/>
                <a:cs typeface="Times New Roman"/>
              </a:rPr>
              <a:t>function</a:t>
            </a:r>
            <a:r>
              <a:rPr sz="2600" spc="-5" dirty="0">
                <a:latin typeface="Times New Roman"/>
                <a:cs typeface="Times New Roman"/>
              </a:rPr>
              <a:t> </a:t>
            </a:r>
            <a:r>
              <a:rPr sz="2600" spc="10" dirty="0">
                <a:latin typeface="Times New Roman"/>
                <a:cs typeface="Times New Roman"/>
              </a:rPr>
              <a:t>or</a:t>
            </a:r>
            <a:r>
              <a:rPr sz="2600" spc="-20" dirty="0">
                <a:latin typeface="Times New Roman"/>
                <a:cs typeface="Times New Roman"/>
              </a:rPr>
              <a:t> </a:t>
            </a:r>
            <a:r>
              <a:rPr sz="2600" spc="-45" dirty="0">
                <a:latin typeface="Times New Roman"/>
                <a:cs typeface="Times New Roman"/>
              </a:rPr>
              <a:t>hypothesis</a:t>
            </a:r>
            <a:endParaRPr sz="260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3169829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Text Box 1">
            <a:extLst>
              <a:ext uri="{FF2B5EF4-FFF2-40B4-BE49-F238E27FC236}">
                <a16:creationId xmlns:a16="http://schemas.microsoft.com/office/drawing/2014/main" id="{B766863B-5935-4BC9-FAF2-E6A6180C14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304800"/>
            <a:ext cx="7772400" cy="7551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91440" anchor="b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Perpetua" panose="02020502060401020303" pitchFamily="18" charset="0"/>
                <a:cs typeface="HG Mincho Light J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5pPr>
            <a:lvl6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Perpetua" panose="02020502060401020303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6pPr>
            <a:lvl7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Perpetua" panose="02020502060401020303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7pPr>
            <a:lvl8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Perpetua" panose="02020502060401020303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8pPr>
            <a:lvl9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Perpetua" panose="02020502060401020303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9pPr>
          </a:lstStyle>
          <a:p>
            <a:pPr>
              <a:lnSpc>
                <a:spcPct val="100000"/>
              </a:lnSpc>
              <a:buClr>
                <a:srgbClr val="696464"/>
              </a:buClr>
              <a:buFont typeface="Times New Roman" panose="02020603050405020304" pitchFamily="18" charset="0"/>
              <a:buNone/>
            </a:pPr>
            <a:r>
              <a:rPr lang="en-GB" altLang="en-US" sz="4000" dirty="0">
                <a:solidFill>
                  <a:srgbClr val="4A32F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Advantages / Disadvantages</a:t>
            </a:r>
          </a:p>
        </p:txBody>
      </p:sp>
      <p:sp>
        <p:nvSpPr>
          <p:cNvPr id="59394" name="Text Box 2">
            <a:extLst>
              <a:ext uri="{FF2B5EF4-FFF2-40B4-BE49-F238E27FC236}">
                <a16:creationId xmlns:a16="http://schemas.microsoft.com/office/drawing/2014/main" id="{E586F25B-D602-A308-4AD0-FE7E59AEB3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38400" y="1447801"/>
            <a:ext cx="7772400" cy="3864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271463" indent="-271463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rgbClr val="000000"/>
                </a:solidFill>
                <a:latin typeface="Perpetua" panose="02020502060401020303" pitchFamily="18" charset="0"/>
                <a:cs typeface="HG Mincho Light J" charset="0"/>
              </a:defRPr>
            </a:lvl1pPr>
            <a:lvl2pPr marL="546100" indent="-228600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2pPr>
            <a:lvl3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3pPr>
            <a:lvl4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4pPr>
            <a:lvl5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5pPr>
            <a:lvl6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Perpetua" panose="02020502060401020303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6pPr>
            <a:lvl7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Perpetua" panose="02020502060401020303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7pPr>
            <a:lvl8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Perpetua" panose="02020502060401020303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8pPr>
            <a:lvl9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Perpetua" panose="02020502060401020303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9pPr>
          </a:lstStyle>
          <a:p>
            <a:pPr>
              <a:spcBef>
                <a:spcPts val="575"/>
              </a:spcBef>
              <a:buClr>
                <a:srgbClr val="D34817"/>
              </a:buClr>
              <a:buSzPct val="85000"/>
              <a:buFont typeface="Wingdings 2" panose="05020102010507070707" pitchFamily="18" charset="2"/>
              <a:buChar char=""/>
            </a:pPr>
            <a:r>
              <a:rPr lang="en-GB" altLang="en-US" sz="2600">
                <a:latin typeface="Times New Roman" panose="02020603050405020304" pitchFamily="18" charset="0"/>
                <a:cs typeface="Times New Roman" panose="02020603050405020304" pitchFamily="18" charset="0"/>
              </a:rPr>
              <a:t>Advantages</a:t>
            </a:r>
          </a:p>
          <a:p>
            <a:pPr lvl="1">
              <a:spcBef>
                <a:spcPts val="375"/>
              </a:spcBef>
              <a:buClr>
                <a:srgbClr val="9B2D1F"/>
              </a:buClr>
              <a:buSzPct val="85000"/>
              <a:buFont typeface="Wingdings 2" panose="05020102010507070707" pitchFamily="18" charset="2"/>
              <a:buChar char=""/>
            </a:pPr>
            <a:r>
              <a:rPr lang="en-GB" altLang="en-US">
                <a:cs typeface="Times New Roman" panose="02020603050405020304" pitchFamily="18" charset="0"/>
              </a:rPr>
              <a:t>Adapt to unknown situations</a:t>
            </a:r>
          </a:p>
          <a:p>
            <a:pPr lvl="1">
              <a:spcBef>
                <a:spcPts val="375"/>
              </a:spcBef>
              <a:buClr>
                <a:srgbClr val="9B2D1F"/>
              </a:buClr>
              <a:buSzPct val="85000"/>
              <a:buFont typeface="Wingdings 2" panose="05020102010507070707" pitchFamily="18" charset="2"/>
              <a:buChar char=""/>
            </a:pPr>
            <a:r>
              <a:rPr lang="en-GB" altLang="en-US">
                <a:cs typeface="Times New Roman" panose="02020603050405020304" pitchFamily="18" charset="0"/>
              </a:rPr>
              <a:t>Powerful, it can model complex functions.</a:t>
            </a:r>
          </a:p>
          <a:p>
            <a:pPr lvl="1">
              <a:spcBef>
                <a:spcPts val="375"/>
              </a:spcBef>
              <a:buClr>
                <a:srgbClr val="9B2D1F"/>
              </a:buClr>
              <a:buSzPct val="85000"/>
              <a:buFont typeface="Wingdings 2" panose="05020102010507070707" pitchFamily="18" charset="2"/>
              <a:buChar char=""/>
            </a:pPr>
            <a:r>
              <a:rPr lang="en-GB" altLang="en-US">
                <a:cs typeface="Times New Roman" panose="02020603050405020304" pitchFamily="18" charset="0"/>
              </a:rPr>
              <a:t>Ease of use, learns by example, and very little user domain‐specific expertise needed</a:t>
            </a:r>
          </a:p>
          <a:p>
            <a:pPr>
              <a:spcBef>
                <a:spcPts val="575"/>
              </a:spcBef>
              <a:buClr>
                <a:srgbClr val="D34817"/>
              </a:buClr>
              <a:buSzPct val="85000"/>
              <a:buFont typeface="Wingdings 2" panose="05020102010507070707" pitchFamily="18" charset="2"/>
              <a:buChar char=""/>
            </a:pPr>
            <a:r>
              <a:rPr lang="en-GB" altLang="en-US" sz="2600">
                <a:latin typeface="Times New Roman" panose="02020603050405020304" pitchFamily="18" charset="0"/>
                <a:cs typeface="Times New Roman" panose="02020603050405020304" pitchFamily="18" charset="0"/>
              </a:rPr>
              <a:t>Disadvantages</a:t>
            </a:r>
          </a:p>
          <a:p>
            <a:pPr lvl="1">
              <a:spcBef>
                <a:spcPts val="375"/>
              </a:spcBef>
              <a:buClr>
                <a:srgbClr val="9B2D1F"/>
              </a:buClr>
              <a:buSzPct val="85000"/>
              <a:buFont typeface="Wingdings 2" panose="05020102010507070707" pitchFamily="18" charset="2"/>
              <a:buChar char=""/>
            </a:pPr>
            <a:r>
              <a:rPr lang="en-GB" altLang="en-US">
                <a:cs typeface="Times New Roman" panose="02020603050405020304" pitchFamily="18" charset="0"/>
              </a:rPr>
              <a:t>Forgets</a:t>
            </a:r>
          </a:p>
          <a:p>
            <a:pPr lvl="1">
              <a:spcBef>
                <a:spcPts val="375"/>
              </a:spcBef>
              <a:buClr>
                <a:srgbClr val="9B2D1F"/>
              </a:buClr>
              <a:buSzPct val="85000"/>
              <a:buFont typeface="Wingdings 2" panose="05020102010507070707" pitchFamily="18" charset="2"/>
              <a:buChar char=""/>
            </a:pPr>
            <a:r>
              <a:rPr lang="en-GB" altLang="en-US">
                <a:cs typeface="Times New Roman" panose="02020603050405020304" pitchFamily="18" charset="0"/>
              </a:rPr>
              <a:t>Not exact</a:t>
            </a:r>
          </a:p>
          <a:p>
            <a:pPr lvl="1">
              <a:spcBef>
                <a:spcPts val="375"/>
              </a:spcBef>
              <a:buClr>
                <a:srgbClr val="9B2D1F"/>
              </a:buClr>
              <a:buSzPct val="85000"/>
              <a:buFont typeface="Wingdings 2" panose="05020102010507070707" pitchFamily="18" charset="2"/>
              <a:buChar char=""/>
            </a:pPr>
            <a:r>
              <a:rPr lang="en-GB" altLang="en-US">
                <a:cs typeface="Times New Roman" panose="02020603050405020304" pitchFamily="18" charset="0"/>
              </a:rPr>
              <a:t>Large complexity of the network structure</a:t>
            </a:r>
          </a:p>
        </p:txBody>
      </p:sp>
    </p:spTree>
    <p:extLst>
      <p:ext uri="{BB962C8B-B14F-4D97-AF65-F5344CB8AC3E}">
        <p14:creationId xmlns:p14="http://schemas.microsoft.com/office/powerpoint/2010/main" val="313798016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2EDF78A-C7B3-EF23-D489-B74414363E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91648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3A6B925-39DC-91E1-6C18-ED8370878E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4380"/>
            <a:ext cx="12192000" cy="6744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1223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60E9FD9-CEDD-31A4-4405-78743637CA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b="46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35208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2A001E-6FCD-AE11-88DC-6D129A11E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E0161F-5471-CFDD-5ADC-2EAB976846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E578B0-9763-4EF2-7FB3-1F4D31A2E2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2266" cy="6715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39328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419F246-42BC-DCC0-3191-57EDFF12A6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3716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91714" y="1759457"/>
            <a:ext cx="1473200" cy="2282825"/>
          </a:xfrm>
          <a:custGeom>
            <a:avLst/>
            <a:gdLst/>
            <a:ahLst/>
            <a:cxnLst/>
            <a:rect l="l" t="t" r="r" b="b"/>
            <a:pathLst>
              <a:path w="1473200" h="2282825">
                <a:moveTo>
                  <a:pt x="1472819" y="2102866"/>
                </a:moveTo>
                <a:lnTo>
                  <a:pt x="1461617" y="2059051"/>
                </a:lnTo>
                <a:lnTo>
                  <a:pt x="1451737" y="2020316"/>
                </a:lnTo>
                <a:lnTo>
                  <a:pt x="1432928" y="2036597"/>
                </a:lnTo>
                <a:lnTo>
                  <a:pt x="1428877" y="2029841"/>
                </a:lnTo>
                <a:lnTo>
                  <a:pt x="1424241" y="2037130"/>
                </a:lnTo>
                <a:lnTo>
                  <a:pt x="1417154" y="2028952"/>
                </a:lnTo>
                <a:lnTo>
                  <a:pt x="1417154" y="2048319"/>
                </a:lnTo>
                <a:lnTo>
                  <a:pt x="1414411" y="2052637"/>
                </a:lnTo>
                <a:lnTo>
                  <a:pt x="1410728" y="2055812"/>
                </a:lnTo>
                <a:lnTo>
                  <a:pt x="844804" y="1696110"/>
                </a:lnTo>
                <a:lnTo>
                  <a:pt x="1069492" y="1646885"/>
                </a:lnTo>
                <a:lnTo>
                  <a:pt x="1417154" y="2048319"/>
                </a:lnTo>
                <a:lnTo>
                  <a:pt x="1417154" y="2028952"/>
                </a:lnTo>
                <a:lnTo>
                  <a:pt x="1083627" y="1643799"/>
                </a:lnTo>
                <a:lnTo>
                  <a:pt x="1329347" y="1589963"/>
                </a:lnTo>
                <a:lnTo>
                  <a:pt x="1336167" y="1620901"/>
                </a:lnTo>
                <a:lnTo>
                  <a:pt x="1393317" y="1574800"/>
                </a:lnTo>
                <a:lnTo>
                  <a:pt x="1402461" y="1567434"/>
                </a:lnTo>
                <a:lnTo>
                  <a:pt x="1402092" y="1567345"/>
                </a:lnTo>
                <a:lnTo>
                  <a:pt x="1402969" y="1567180"/>
                </a:lnTo>
                <a:lnTo>
                  <a:pt x="1387271" y="1531620"/>
                </a:lnTo>
                <a:lnTo>
                  <a:pt x="1368552" y="1489202"/>
                </a:lnTo>
                <a:lnTo>
                  <a:pt x="1348270" y="1513662"/>
                </a:lnTo>
                <a:lnTo>
                  <a:pt x="1336954" y="1504289"/>
                </a:lnTo>
                <a:lnTo>
                  <a:pt x="1336954" y="1520812"/>
                </a:lnTo>
                <a:lnTo>
                  <a:pt x="1334147" y="1530692"/>
                </a:lnTo>
                <a:lnTo>
                  <a:pt x="1327137" y="1539163"/>
                </a:lnTo>
                <a:lnTo>
                  <a:pt x="1324089" y="1538300"/>
                </a:lnTo>
                <a:lnTo>
                  <a:pt x="1324089" y="1566087"/>
                </a:lnTo>
                <a:lnTo>
                  <a:pt x="1320469" y="1578851"/>
                </a:lnTo>
                <a:lnTo>
                  <a:pt x="1074115" y="1632813"/>
                </a:lnTo>
                <a:lnTo>
                  <a:pt x="1059992" y="1616506"/>
                </a:lnTo>
                <a:lnTo>
                  <a:pt x="1059992" y="1635912"/>
                </a:lnTo>
                <a:lnTo>
                  <a:pt x="829525" y="1686394"/>
                </a:lnTo>
                <a:lnTo>
                  <a:pt x="811847" y="1675168"/>
                </a:lnTo>
                <a:lnTo>
                  <a:pt x="811847" y="1690268"/>
                </a:lnTo>
                <a:lnTo>
                  <a:pt x="42024" y="1858899"/>
                </a:lnTo>
                <a:lnTo>
                  <a:pt x="542950" y="1519313"/>
                </a:lnTo>
                <a:lnTo>
                  <a:pt x="811847" y="1690268"/>
                </a:lnTo>
                <a:lnTo>
                  <a:pt x="811847" y="1675168"/>
                </a:lnTo>
                <a:lnTo>
                  <a:pt x="554431" y="1511528"/>
                </a:lnTo>
                <a:lnTo>
                  <a:pt x="740371" y="1385481"/>
                </a:lnTo>
                <a:lnTo>
                  <a:pt x="876681" y="1424228"/>
                </a:lnTo>
                <a:lnTo>
                  <a:pt x="1059992" y="1635912"/>
                </a:lnTo>
                <a:lnTo>
                  <a:pt x="1059992" y="1616506"/>
                </a:lnTo>
                <a:lnTo>
                  <a:pt x="899007" y="1430578"/>
                </a:lnTo>
                <a:lnTo>
                  <a:pt x="1320660" y="1550492"/>
                </a:lnTo>
                <a:lnTo>
                  <a:pt x="1324089" y="1566087"/>
                </a:lnTo>
                <a:lnTo>
                  <a:pt x="1324089" y="1538300"/>
                </a:lnTo>
                <a:lnTo>
                  <a:pt x="883869" y="1413090"/>
                </a:lnTo>
                <a:lnTo>
                  <a:pt x="861529" y="1387297"/>
                </a:lnTo>
                <a:lnTo>
                  <a:pt x="861529" y="1406740"/>
                </a:lnTo>
                <a:lnTo>
                  <a:pt x="754075" y="1376184"/>
                </a:lnTo>
                <a:lnTo>
                  <a:pt x="805103" y="1341602"/>
                </a:lnTo>
                <a:lnTo>
                  <a:pt x="861529" y="1406740"/>
                </a:lnTo>
                <a:lnTo>
                  <a:pt x="861529" y="1387297"/>
                </a:lnTo>
                <a:lnTo>
                  <a:pt x="815721" y="1334401"/>
                </a:lnTo>
                <a:lnTo>
                  <a:pt x="978852" y="1223810"/>
                </a:lnTo>
                <a:lnTo>
                  <a:pt x="1336954" y="1520812"/>
                </a:lnTo>
                <a:lnTo>
                  <a:pt x="1336954" y="1504289"/>
                </a:lnTo>
                <a:lnTo>
                  <a:pt x="989799" y="1216393"/>
                </a:lnTo>
                <a:lnTo>
                  <a:pt x="1329626" y="986015"/>
                </a:lnTo>
                <a:lnTo>
                  <a:pt x="1347470" y="1012317"/>
                </a:lnTo>
                <a:lnTo>
                  <a:pt x="1372095" y="968375"/>
                </a:lnTo>
                <a:lnTo>
                  <a:pt x="1389126" y="938022"/>
                </a:lnTo>
                <a:lnTo>
                  <a:pt x="1304671" y="949198"/>
                </a:lnTo>
                <a:lnTo>
                  <a:pt x="1322489" y="975499"/>
                </a:lnTo>
                <a:lnTo>
                  <a:pt x="979614" y="1207935"/>
                </a:lnTo>
                <a:lnTo>
                  <a:pt x="968667" y="1198867"/>
                </a:lnTo>
                <a:lnTo>
                  <a:pt x="968667" y="1215364"/>
                </a:lnTo>
                <a:lnTo>
                  <a:pt x="807339" y="1324724"/>
                </a:lnTo>
                <a:lnTo>
                  <a:pt x="796721" y="1312468"/>
                </a:lnTo>
                <a:lnTo>
                  <a:pt x="796721" y="1331925"/>
                </a:lnTo>
                <a:lnTo>
                  <a:pt x="738111" y="1371650"/>
                </a:lnTo>
                <a:lnTo>
                  <a:pt x="724420" y="1367764"/>
                </a:lnTo>
                <a:lnTo>
                  <a:pt x="724420" y="1380934"/>
                </a:lnTo>
                <a:lnTo>
                  <a:pt x="542734" y="1504099"/>
                </a:lnTo>
                <a:lnTo>
                  <a:pt x="531266" y="1496809"/>
                </a:lnTo>
                <a:lnTo>
                  <a:pt x="531266" y="1511884"/>
                </a:lnTo>
                <a:lnTo>
                  <a:pt x="39408" y="1845310"/>
                </a:lnTo>
                <a:lnTo>
                  <a:pt x="380695" y="1416151"/>
                </a:lnTo>
                <a:lnTo>
                  <a:pt x="531266" y="1511884"/>
                </a:lnTo>
                <a:lnTo>
                  <a:pt x="531266" y="1496809"/>
                </a:lnTo>
                <a:lnTo>
                  <a:pt x="388645" y="1406144"/>
                </a:lnTo>
                <a:lnTo>
                  <a:pt x="466928" y="1307706"/>
                </a:lnTo>
                <a:lnTo>
                  <a:pt x="724420" y="1380934"/>
                </a:lnTo>
                <a:lnTo>
                  <a:pt x="724420" y="1367764"/>
                </a:lnTo>
                <a:lnTo>
                  <a:pt x="475488" y="1296949"/>
                </a:lnTo>
                <a:lnTo>
                  <a:pt x="614768" y="1121803"/>
                </a:lnTo>
                <a:lnTo>
                  <a:pt x="796721" y="1331925"/>
                </a:lnTo>
                <a:lnTo>
                  <a:pt x="796721" y="1312468"/>
                </a:lnTo>
                <a:lnTo>
                  <a:pt x="622846" y="1111656"/>
                </a:lnTo>
                <a:lnTo>
                  <a:pt x="710603" y="1001306"/>
                </a:lnTo>
                <a:lnTo>
                  <a:pt x="968667" y="1215364"/>
                </a:lnTo>
                <a:lnTo>
                  <a:pt x="968667" y="1198867"/>
                </a:lnTo>
                <a:lnTo>
                  <a:pt x="722858" y="994994"/>
                </a:lnTo>
                <a:lnTo>
                  <a:pt x="1330591" y="842314"/>
                </a:lnTo>
                <a:lnTo>
                  <a:pt x="1338326" y="873125"/>
                </a:lnTo>
                <a:lnTo>
                  <a:pt x="1392161" y="826897"/>
                </a:lnTo>
                <a:lnTo>
                  <a:pt x="1401648" y="818756"/>
                </a:lnTo>
                <a:lnTo>
                  <a:pt x="1402969" y="818515"/>
                </a:lnTo>
                <a:lnTo>
                  <a:pt x="1402461" y="818057"/>
                </a:lnTo>
                <a:lnTo>
                  <a:pt x="1402969" y="817626"/>
                </a:lnTo>
                <a:lnTo>
                  <a:pt x="1401711" y="817359"/>
                </a:lnTo>
                <a:lnTo>
                  <a:pt x="1390269" y="806704"/>
                </a:lnTo>
                <a:lnTo>
                  <a:pt x="1340612" y="760476"/>
                </a:lnTo>
                <a:lnTo>
                  <a:pt x="1331595" y="790943"/>
                </a:lnTo>
                <a:lnTo>
                  <a:pt x="1324076" y="788746"/>
                </a:lnTo>
                <a:lnTo>
                  <a:pt x="1324076" y="816368"/>
                </a:lnTo>
                <a:lnTo>
                  <a:pt x="1319453" y="832040"/>
                </a:lnTo>
                <a:lnTo>
                  <a:pt x="726795" y="980935"/>
                </a:lnTo>
                <a:lnTo>
                  <a:pt x="955281" y="693610"/>
                </a:lnTo>
                <a:lnTo>
                  <a:pt x="1320177" y="800836"/>
                </a:lnTo>
                <a:lnTo>
                  <a:pt x="1324076" y="816368"/>
                </a:lnTo>
                <a:lnTo>
                  <a:pt x="1324076" y="788746"/>
                </a:lnTo>
                <a:lnTo>
                  <a:pt x="963815" y="682891"/>
                </a:lnTo>
                <a:lnTo>
                  <a:pt x="1346644" y="201498"/>
                </a:lnTo>
                <a:lnTo>
                  <a:pt x="1371473" y="221234"/>
                </a:lnTo>
                <a:lnTo>
                  <a:pt x="1379435" y="183642"/>
                </a:lnTo>
                <a:lnTo>
                  <a:pt x="1389126" y="137922"/>
                </a:lnTo>
                <a:lnTo>
                  <a:pt x="1311910" y="173863"/>
                </a:lnTo>
                <a:lnTo>
                  <a:pt x="1336738" y="193624"/>
                </a:lnTo>
                <a:lnTo>
                  <a:pt x="950709" y="679030"/>
                </a:lnTo>
                <a:lnTo>
                  <a:pt x="942187" y="676529"/>
                </a:lnTo>
                <a:lnTo>
                  <a:pt x="942187" y="689762"/>
                </a:lnTo>
                <a:lnTo>
                  <a:pt x="708748" y="983310"/>
                </a:lnTo>
                <a:lnTo>
                  <a:pt x="695515" y="972337"/>
                </a:lnTo>
                <a:lnTo>
                  <a:pt x="695515" y="988783"/>
                </a:lnTo>
                <a:lnTo>
                  <a:pt x="693585" y="989279"/>
                </a:lnTo>
                <a:lnTo>
                  <a:pt x="693585" y="1002360"/>
                </a:lnTo>
                <a:lnTo>
                  <a:pt x="614413" y="1101928"/>
                </a:lnTo>
                <a:lnTo>
                  <a:pt x="606348" y="1092619"/>
                </a:lnTo>
                <a:lnTo>
                  <a:pt x="606348" y="1112075"/>
                </a:lnTo>
                <a:lnTo>
                  <a:pt x="462305" y="1293202"/>
                </a:lnTo>
                <a:lnTo>
                  <a:pt x="453745" y="1290777"/>
                </a:lnTo>
                <a:lnTo>
                  <a:pt x="453745" y="1303959"/>
                </a:lnTo>
                <a:lnTo>
                  <a:pt x="377913" y="1399324"/>
                </a:lnTo>
                <a:lnTo>
                  <a:pt x="45008" y="1187704"/>
                </a:lnTo>
                <a:lnTo>
                  <a:pt x="453745" y="1303959"/>
                </a:lnTo>
                <a:lnTo>
                  <a:pt x="453745" y="1290777"/>
                </a:lnTo>
                <a:lnTo>
                  <a:pt x="27813" y="1169619"/>
                </a:lnTo>
                <a:lnTo>
                  <a:pt x="543902" y="1039952"/>
                </a:lnTo>
                <a:lnTo>
                  <a:pt x="606348" y="1112075"/>
                </a:lnTo>
                <a:lnTo>
                  <a:pt x="606348" y="1092619"/>
                </a:lnTo>
                <a:lnTo>
                  <a:pt x="557758" y="1036485"/>
                </a:lnTo>
                <a:lnTo>
                  <a:pt x="693585" y="1002360"/>
                </a:lnTo>
                <a:lnTo>
                  <a:pt x="693585" y="989279"/>
                </a:lnTo>
                <a:lnTo>
                  <a:pt x="548449" y="1025728"/>
                </a:lnTo>
                <a:lnTo>
                  <a:pt x="534606" y="1009751"/>
                </a:lnTo>
                <a:lnTo>
                  <a:pt x="534606" y="1029208"/>
                </a:lnTo>
                <a:lnTo>
                  <a:pt x="30518" y="1155852"/>
                </a:lnTo>
                <a:lnTo>
                  <a:pt x="387146" y="858926"/>
                </a:lnTo>
                <a:lnTo>
                  <a:pt x="534606" y="1029208"/>
                </a:lnTo>
                <a:lnTo>
                  <a:pt x="534606" y="1009751"/>
                </a:lnTo>
                <a:lnTo>
                  <a:pt x="396951" y="850760"/>
                </a:lnTo>
                <a:lnTo>
                  <a:pt x="462915" y="795845"/>
                </a:lnTo>
                <a:lnTo>
                  <a:pt x="695515" y="988783"/>
                </a:lnTo>
                <a:lnTo>
                  <a:pt x="695515" y="972337"/>
                </a:lnTo>
                <a:lnTo>
                  <a:pt x="472795" y="787603"/>
                </a:lnTo>
                <a:lnTo>
                  <a:pt x="682117" y="613333"/>
                </a:lnTo>
                <a:lnTo>
                  <a:pt x="942187" y="689762"/>
                </a:lnTo>
                <a:lnTo>
                  <a:pt x="942187" y="676529"/>
                </a:lnTo>
                <a:lnTo>
                  <a:pt x="693864" y="603554"/>
                </a:lnTo>
                <a:lnTo>
                  <a:pt x="1335151" y="69608"/>
                </a:lnTo>
                <a:lnTo>
                  <a:pt x="1355471" y="93980"/>
                </a:lnTo>
                <a:lnTo>
                  <a:pt x="1373987" y="51689"/>
                </a:lnTo>
                <a:lnTo>
                  <a:pt x="1389634" y="16002"/>
                </a:lnTo>
                <a:lnTo>
                  <a:pt x="1323606" y="3378"/>
                </a:lnTo>
                <a:lnTo>
                  <a:pt x="1323606" y="62674"/>
                </a:lnTo>
                <a:lnTo>
                  <a:pt x="679170" y="599236"/>
                </a:lnTo>
                <a:lnTo>
                  <a:pt x="667423" y="595795"/>
                </a:lnTo>
                <a:lnTo>
                  <a:pt x="667423" y="609015"/>
                </a:lnTo>
                <a:lnTo>
                  <a:pt x="462838" y="779348"/>
                </a:lnTo>
                <a:lnTo>
                  <a:pt x="452958" y="771156"/>
                </a:lnTo>
                <a:lnTo>
                  <a:pt x="452958" y="787590"/>
                </a:lnTo>
                <a:lnTo>
                  <a:pt x="388620" y="841146"/>
                </a:lnTo>
                <a:lnTo>
                  <a:pt x="60020" y="461657"/>
                </a:lnTo>
                <a:lnTo>
                  <a:pt x="452958" y="787590"/>
                </a:lnTo>
                <a:lnTo>
                  <a:pt x="452958" y="771156"/>
                </a:lnTo>
                <a:lnTo>
                  <a:pt x="32486" y="422427"/>
                </a:lnTo>
                <a:lnTo>
                  <a:pt x="667423" y="609015"/>
                </a:lnTo>
                <a:lnTo>
                  <a:pt x="667423" y="595795"/>
                </a:lnTo>
                <a:lnTo>
                  <a:pt x="26441" y="407416"/>
                </a:lnTo>
                <a:lnTo>
                  <a:pt x="1313853" y="44030"/>
                </a:lnTo>
                <a:lnTo>
                  <a:pt x="1320647" y="52184"/>
                </a:lnTo>
                <a:lnTo>
                  <a:pt x="1323606" y="62674"/>
                </a:lnTo>
                <a:lnTo>
                  <a:pt x="1323606" y="3378"/>
                </a:lnTo>
                <a:lnTo>
                  <a:pt x="1305941" y="0"/>
                </a:lnTo>
                <a:lnTo>
                  <a:pt x="1314577" y="30657"/>
                </a:lnTo>
                <a:lnTo>
                  <a:pt x="3048" y="400812"/>
                </a:lnTo>
                <a:lnTo>
                  <a:pt x="4927" y="407289"/>
                </a:lnTo>
                <a:lnTo>
                  <a:pt x="4800" y="407695"/>
                </a:lnTo>
                <a:lnTo>
                  <a:pt x="0" y="411861"/>
                </a:lnTo>
                <a:lnTo>
                  <a:pt x="378815" y="849312"/>
                </a:lnTo>
                <a:lnTo>
                  <a:pt x="762" y="1164082"/>
                </a:lnTo>
                <a:lnTo>
                  <a:pt x="4864" y="1169035"/>
                </a:lnTo>
                <a:lnTo>
                  <a:pt x="4927" y="1169314"/>
                </a:lnTo>
                <a:lnTo>
                  <a:pt x="4813" y="1169682"/>
                </a:lnTo>
                <a:lnTo>
                  <a:pt x="1397" y="1175004"/>
                </a:lnTo>
                <a:lnTo>
                  <a:pt x="369963" y="1409319"/>
                </a:lnTo>
                <a:lnTo>
                  <a:pt x="5969" y="1867027"/>
                </a:lnTo>
                <a:lnTo>
                  <a:pt x="8978" y="1869427"/>
                </a:lnTo>
                <a:lnTo>
                  <a:pt x="10896" y="1872310"/>
                </a:lnTo>
                <a:lnTo>
                  <a:pt x="9144" y="1878330"/>
                </a:lnTo>
                <a:lnTo>
                  <a:pt x="1327315" y="2252294"/>
                </a:lnTo>
                <a:lnTo>
                  <a:pt x="1318641" y="2282825"/>
                </a:lnTo>
                <a:lnTo>
                  <a:pt x="1402461" y="2267077"/>
                </a:lnTo>
                <a:lnTo>
                  <a:pt x="1390078" y="2255774"/>
                </a:lnTo>
                <a:lnTo>
                  <a:pt x="1339469" y="2209546"/>
                </a:lnTo>
                <a:lnTo>
                  <a:pt x="1330782" y="2240115"/>
                </a:lnTo>
                <a:lnTo>
                  <a:pt x="37033" y="1873046"/>
                </a:lnTo>
                <a:lnTo>
                  <a:pt x="827125" y="1699983"/>
                </a:lnTo>
                <a:lnTo>
                  <a:pt x="1400644" y="2064550"/>
                </a:lnTo>
                <a:lnTo>
                  <a:pt x="1394079" y="2070227"/>
                </a:lnTo>
                <a:lnTo>
                  <a:pt x="1401343" y="2073249"/>
                </a:lnTo>
                <a:lnTo>
                  <a:pt x="1388110" y="2094103"/>
                </a:lnTo>
                <a:lnTo>
                  <a:pt x="1472819" y="2102866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654169" y="1744090"/>
            <a:ext cx="1449705" cy="2261235"/>
          </a:xfrm>
          <a:custGeom>
            <a:avLst/>
            <a:gdLst/>
            <a:ahLst/>
            <a:cxnLst/>
            <a:rect l="l" t="t" r="r" b="b"/>
            <a:pathLst>
              <a:path w="1449704" h="2261235">
                <a:moveTo>
                  <a:pt x="1449197" y="1556004"/>
                </a:moveTo>
                <a:lnTo>
                  <a:pt x="1436751" y="1513840"/>
                </a:lnTo>
                <a:lnTo>
                  <a:pt x="1425067" y="1474216"/>
                </a:lnTo>
                <a:lnTo>
                  <a:pt x="1403616" y="1494205"/>
                </a:lnTo>
                <a:lnTo>
                  <a:pt x="1398270" y="1486789"/>
                </a:lnTo>
                <a:lnTo>
                  <a:pt x="1396517" y="1490129"/>
                </a:lnTo>
                <a:lnTo>
                  <a:pt x="1390243" y="1483398"/>
                </a:lnTo>
                <a:lnTo>
                  <a:pt x="1390243" y="1502117"/>
                </a:lnTo>
                <a:lnTo>
                  <a:pt x="1385582" y="1510995"/>
                </a:lnTo>
                <a:lnTo>
                  <a:pt x="1382153" y="1514208"/>
                </a:lnTo>
                <a:lnTo>
                  <a:pt x="1371981" y="1508899"/>
                </a:lnTo>
                <a:lnTo>
                  <a:pt x="1371981" y="1523199"/>
                </a:lnTo>
                <a:lnTo>
                  <a:pt x="1371981" y="1523682"/>
                </a:lnTo>
                <a:lnTo>
                  <a:pt x="1369314" y="1526159"/>
                </a:lnTo>
                <a:lnTo>
                  <a:pt x="1371981" y="1527162"/>
                </a:lnTo>
                <a:lnTo>
                  <a:pt x="1371981" y="1537004"/>
                </a:lnTo>
                <a:lnTo>
                  <a:pt x="1371981" y="1573098"/>
                </a:lnTo>
                <a:lnTo>
                  <a:pt x="1371981" y="1585544"/>
                </a:lnTo>
                <a:lnTo>
                  <a:pt x="56413" y="2228608"/>
                </a:lnTo>
                <a:lnTo>
                  <a:pt x="799033" y="1561719"/>
                </a:lnTo>
                <a:lnTo>
                  <a:pt x="1366431" y="1561719"/>
                </a:lnTo>
                <a:lnTo>
                  <a:pt x="1371981" y="1573098"/>
                </a:lnTo>
                <a:lnTo>
                  <a:pt x="1371981" y="1537004"/>
                </a:lnTo>
                <a:lnTo>
                  <a:pt x="1365681" y="1549019"/>
                </a:lnTo>
                <a:lnTo>
                  <a:pt x="813181" y="1549019"/>
                </a:lnTo>
                <a:lnTo>
                  <a:pt x="1037056" y="1347978"/>
                </a:lnTo>
                <a:lnTo>
                  <a:pt x="1371981" y="1523199"/>
                </a:lnTo>
                <a:lnTo>
                  <a:pt x="1371981" y="1508899"/>
                </a:lnTo>
                <a:lnTo>
                  <a:pt x="1047102" y="1338948"/>
                </a:lnTo>
                <a:lnTo>
                  <a:pt x="1151166" y="1245501"/>
                </a:lnTo>
                <a:lnTo>
                  <a:pt x="1390243" y="1502117"/>
                </a:lnTo>
                <a:lnTo>
                  <a:pt x="1390243" y="1483398"/>
                </a:lnTo>
                <a:lnTo>
                  <a:pt x="1160653" y="1236980"/>
                </a:lnTo>
                <a:lnTo>
                  <a:pt x="1388999" y="1031925"/>
                </a:lnTo>
                <a:lnTo>
                  <a:pt x="1410208" y="1055497"/>
                </a:lnTo>
                <a:lnTo>
                  <a:pt x="1426578" y="1013968"/>
                </a:lnTo>
                <a:lnTo>
                  <a:pt x="1441450" y="976249"/>
                </a:lnTo>
                <a:lnTo>
                  <a:pt x="1359281" y="998855"/>
                </a:lnTo>
                <a:lnTo>
                  <a:pt x="1380528" y="1022489"/>
                </a:lnTo>
                <a:lnTo>
                  <a:pt x="1152017" y="1227709"/>
                </a:lnTo>
                <a:lnTo>
                  <a:pt x="1142530" y="1217536"/>
                </a:lnTo>
                <a:lnTo>
                  <a:pt x="1142530" y="1236230"/>
                </a:lnTo>
                <a:lnTo>
                  <a:pt x="1035138" y="1332687"/>
                </a:lnTo>
                <a:lnTo>
                  <a:pt x="1025080" y="1327429"/>
                </a:lnTo>
                <a:lnTo>
                  <a:pt x="1025080" y="1341716"/>
                </a:lnTo>
                <a:lnTo>
                  <a:pt x="794258" y="1549019"/>
                </a:lnTo>
                <a:lnTo>
                  <a:pt x="43637" y="1549019"/>
                </a:lnTo>
                <a:lnTo>
                  <a:pt x="752970" y="1199337"/>
                </a:lnTo>
                <a:lnTo>
                  <a:pt x="1025080" y="1341716"/>
                </a:lnTo>
                <a:lnTo>
                  <a:pt x="1025080" y="1327429"/>
                </a:lnTo>
                <a:lnTo>
                  <a:pt x="767003" y="1192415"/>
                </a:lnTo>
                <a:lnTo>
                  <a:pt x="996378" y="1079334"/>
                </a:lnTo>
                <a:lnTo>
                  <a:pt x="1142530" y="1236230"/>
                </a:lnTo>
                <a:lnTo>
                  <a:pt x="1142530" y="1217536"/>
                </a:lnTo>
                <a:lnTo>
                  <a:pt x="1008316" y="1073454"/>
                </a:lnTo>
                <a:lnTo>
                  <a:pt x="1375994" y="892187"/>
                </a:lnTo>
                <a:lnTo>
                  <a:pt x="1390015" y="920623"/>
                </a:lnTo>
                <a:lnTo>
                  <a:pt x="1424495" y="875157"/>
                </a:lnTo>
                <a:lnTo>
                  <a:pt x="1440700" y="853795"/>
                </a:lnTo>
                <a:lnTo>
                  <a:pt x="1441348" y="853490"/>
                </a:lnTo>
                <a:lnTo>
                  <a:pt x="1442593" y="853567"/>
                </a:lnTo>
                <a:lnTo>
                  <a:pt x="1425219" y="826770"/>
                </a:lnTo>
                <a:lnTo>
                  <a:pt x="1396238" y="782066"/>
                </a:lnTo>
                <a:lnTo>
                  <a:pt x="1380109" y="809409"/>
                </a:lnTo>
                <a:lnTo>
                  <a:pt x="1366418" y="801344"/>
                </a:lnTo>
                <a:lnTo>
                  <a:pt x="1366418" y="816013"/>
                </a:lnTo>
                <a:lnTo>
                  <a:pt x="1365846" y="833564"/>
                </a:lnTo>
                <a:lnTo>
                  <a:pt x="1364729" y="835469"/>
                </a:lnTo>
                <a:lnTo>
                  <a:pt x="1364729" y="869302"/>
                </a:lnTo>
                <a:lnTo>
                  <a:pt x="1364272" y="883793"/>
                </a:lnTo>
                <a:lnTo>
                  <a:pt x="999286" y="1063752"/>
                </a:lnTo>
                <a:lnTo>
                  <a:pt x="987336" y="1050925"/>
                </a:lnTo>
                <a:lnTo>
                  <a:pt x="987336" y="1069644"/>
                </a:lnTo>
                <a:lnTo>
                  <a:pt x="753110" y="1185138"/>
                </a:lnTo>
                <a:lnTo>
                  <a:pt x="44348" y="814349"/>
                </a:lnTo>
                <a:lnTo>
                  <a:pt x="771575" y="838022"/>
                </a:lnTo>
                <a:lnTo>
                  <a:pt x="987336" y="1069644"/>
                </a:lnTo>
                <a:lnTo>
                  <a:pt x="987336" y="1050925"/>
                </a:lnTo>
                <a:lnTo>
                  <a:pt x="789559" y="838619"/>
                </a:lnTo>
                <a:lnTo>
                  <a:pt x="1358734" y="857148"/>
                </a:lnTo>
                <a:lnTo>
                  <a:pt x="1364729" y="869302"/>
                </a:lnTo>
                <a:lnTo>
                  <a:pt x="1364729" y="835469"/>
                </a:lnTo>
                <a:lnTo>
                  <a:pt x="1359420" y="844461"/>
                </a:lnTo>
                <a:lnTo>
                  <a:pt x="777341" y="825500"/>
                </a:lnTo>
                <a:lnTo>
                  <a:pt x="39217" y="33172"/>
                </a:lnTo>
                <a:lnTo>
                  <a:pt x="1366418" y="816013"/>
                </a:lnTo>
                <a:lnTo>
                  <a:pt x="1366418" y="801344"/>
                </a:lnTo>
                <a:lnTo>
                  <a:pt x="7874" y="0"/>
                </a:lnTo>
                <a:lnTo>
                  <a:pt x="4699" y="5461"/>
                </a:lnTo>
                <a:lnTo>
                  <a:pt x="0" y="9779"/>
                </a:lnTo>
                <a:lnTo>
                  <a:pt x="759371" y="824915"/>
                </a:lnTo>
                <a:lnTo>
                  <a:pt x="17145" y="800735"/>
                </a:lnTo>
                <a:lnTo>
                  <a:pt x="16891" y="807085"/>
                </a:lnTo>
                <a:lnTo>
                  <a:pt x="13970" y="812673"/>
                </a:lnTo>
                <a:lnTo>
                  <a:pt x="739076" y="1192060"/>
                </a:lnTo>
                <a:lnTo>
                  <a:pt x="14097" y="1549527"/>
                </a:lnTo>
                <a:lnTo>
                  <a:pt x="16891" y="1555178"/>
                </a:lnTo>
                <a:lnTo>
                  <a:pt x="16891" y="1561719"/>
                </a:lnTo>
                <a:lnTo>
                  <a:pt x="780110" y="1561719"/>
                </a:lnTo>
                <a:lnTo>
                  <a:pt x="15062" y="2248827"/>
                </a:lnTo>
                <a:lnTo>
                  <a:pt x="14097" y="2249297"/>
                </a:lnTo>
                <a:lnTo>
                  <a:pt x="14224" y="2249576"/>
                </a:lnTo>
                <a:lnTo>
                  <a:pt x="12700" y="2250948"/>
                </a:lnTo>
                <a:lnTo>
                  <a:pt x="17576" y="2256421"/>
                </a:lnTo>
                <a:lnTo>
                  <a:pt x="19685" y="2260727"/>
                </a:lnTo>
                <a:lnTo>
                  <a:pt x="20891" y="2260142"/>
                </a:lnTo>
                <a:lnTo>
                  <a:pt x="21082" y="2260346"/>
                </a:lnTo>
                <a:lnTo>
                  <a:pt x="21818" y="2259685"/>
                </a:lnTo>
                <a:lnTo>
                  <a:pt x="1382407" y="1594485"/>
                </a:lnTo>
                <a:lnTo>
                  <a:pt x="1396365" y="1623060"/>
                </a:lnTo>
                <a:lnTo>
                  <a:pt x="1431163" y="1577594"/>
                </a:lnTo>
                <a:lnTo>
                  <a:pt x="1447787" y="1555877"/>
                </a:lnTo>
                <a:lnTo>
                  <a:pt x="1448181" y="1555877"/>
                </a:lnTo>
                <a:lnTo>
                  <a:pt x="1447977" y="1555623"/>
                </a:lnTo>
                <a:lnTo>
                  <a:pt x="1449197" y="1556004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854580" y="2126995"/>
            <a:ext cx="464184" cy="76200"/>
          </a:xfrm>
          <a:custGeom>
            <a:avLst/>
            <a:gdLst/>
            <a:ahLst/>
            <a:cxnLst/>
            <a:rect l="l" t="t" r="r" b="b"/>
            <a:pathLst>
              <a:path w="464185" h="76200">
                <a:moveTo>
                  <a:pt x="388238" y="0"/>
                </a:moveTo>
                <a:lnTo>
                  <a:pt x="387816" y="31695"/>
                </a:lnTo>
                <a:lnTo>
                  <a:pt x="400557" y="31876"/>
                </a:lnTo>
                <a:lnTo>
                  <a:pt x="400304" y="44576"/>
                </a:lnTo>
                <a:lnTo>
                  <a:pt x="387644" y="44576"/>
                </a:lnTo>
                <a:lnTo>
                  <a:pt x="387223" y="76200"/>
                </a:lnTo>
                <a:lnTo>
                  <a:pt x="452634" y="44576"/>
                </a:lnTo>
                <a:lnTo>
                  <a:pt x="400304" y="44576"/>
                </a:lnTo>
                <a:lnTo>
                  <a:pt x="387647" y="44396"/>
                </a:lnTo>
                <a:lnTo>
                  <a:pt x="453008" y="44396"/>
                </a:lnTo>
                <a:lnTo>
                  <a:pt x="463931" y="39115"/>
                </a:lnTo>
                <a:lnTo>
                  <a:pt x="388238" y="0"/>
                </a:lnTo>
                <a:close/>
              </a:path>
              <a:path w="464185" h="76200">
                <a:moveTo>
                  <a:pt x="387816" y="31695"/>
                </a:moveTo>
                <a:lnTo>
                  <a:pt x="387647" y="44396"/>
                </a:lnTo>
                <a:lnTo>
                  <a:pt x="400304" y="44576"/>
                </a:lnTo>
                <a:lnTo>
                  <a:pt x="400557" y="31876"/>
                </a:lnTo>
                <a:lnTo>
                  <a:pt x="387816" y="31695"/>
                </a:lnTo>
                <a:close/>
              </a:path>
              <a:path w="464185" h="76200">
                <a:moveTo>
                  <a:pt x="254" y="26162"/>
                </a:moveTo>
                <a:lnTo>
                  <a:pt x="0" y="38862"/>
                </a:lnTo>
                <a:lnTo>
                  <a:pt x="387647" y="44396"/>
                </a:lnTo>
                <a:lnTo>
                  <a:pt x="387816" y="31695"/>
                </a:lnTo>
                <a:lnTo>
                  <a:pt x="254" y="26162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828800" y="2891027"/>
            <a:ext cx="490855" cy="76200"/>
          </a:xfrm>
          <a:custGeom>
            <a:avLst/>
            <a:gdLst/>
            <a:ahLst/>
            <a:cxnLst/>
            <a:rect l="l" t="t" r="r" b="b"/>
            <a:pathLst>
              <a:path w="490855" h="76200">
                <a:moveTo>
                  <a:pt x="414147" y="0"/>
                </a:moveTo>
                <a:lnTo>
                  <a:pt x="414147" y="76200"/>
                </a:lnTo>
                <a:lnTo>
                  <a:pt x="477647" y="44450"/>
                </a:lnTo>
                <a:lnTo>
                  <a:pt x="426847" y="44450"/>
                </a:lnTo>
                <a:lnTo>
                  <a:pt x="426847" y="31750"/>
                </a:lnTo>
                <a:lnTo>
                  <a:pt x="477647" y="31750"/>
                </a:lnTo>
                <a:lnTo>
                  <a:pt x="414147" y="0"/>
                </a:lnTo>
                <a:close/>
              </a:path>
              <a:path w="490855" h="76200">
                <a:moveTo>
                  <a:pt x="414147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414147" y="44450"/>
                </a:lnTo>
                <a:lnTo>
                  <a:pt x="414147" y="31750"/>
                </a:lnTo>
                <a:close/>
              </a:path>
              <a:path w="490855" h="76200">
                <a:moveTo>
                  <a:pt x="477647" y="31750"/>
                </a:moveTo>
                <a:lnTo>
                  <a:pt x="426847" y="31750"/>
                </a:lnTo>
                <a:lnTo>
                  <a:pt x="426847" y="44450"/>
                </a:lnTo>
                <a:lnTo>
                  <a:pt x="477647" y="44450"/>
                </a:lnTo>
                <a:lnTo>
                  <a:pt x="490347" y="38100"/>
                </a:lnTo>
                <a:lnTo>
                  <a:pt x="477647" y="3175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854707" y="3593591"/>
            <a:ext cx="470534" cy="76200"/>
          </a:xfrm>
          <a:custGeom>
            <a:avLst/>
            <a:gdLst/>
            <a:ahLst/>
            <a:cxnLst/>
            <a:rect l="l" t="t" r="r" b="b"/>
            <a:pathLst>
              <a:path w="470535" h="76200">
                <a:moveTo>
                  <a:pt x="394208" y="0"/>
                </a:moveTo>
                <a:lnTo>
                  <a:pt x="394208" y="76200"/>
                </a:lnTo>
                <a:lnTo>
                  <a:pt x="457708" y="44450"/>
                </a:lnTo>
                <a:lnTo>
                  <a:pt x="406908" y="44450"/>
                </a:lnTo>
                <a:lnTo>
                  <a:pt x="406908" y="31750"/>
                </a:lnTo>
                <a:lnTo>
                  <a:pt x="457708" y="31750"/>
                </a:lnTo>
                <a:lnTo>
                  <a:pt x="394208" y="0"/>
                </a:lnTo>
                <a:close/>
              </a:path>
              <a:path w="470535" h="76200">
                <a:moveTo>
                  <a:pt x="394208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394208" y="44450"/>
                </a:lnTo>
                <a:lnTo>
                  <a:pt x="394208" y="31750"/>
                </a:lnTo>
                <a:close/>
              </a:path>
              <a:path w="470535" h="76200">
                <a:moveTo>
                  <a:pt x="457708" y="31750"/>
                </a:moveTo>
                <a:lnTo>
                  <a:pt x="406908" y="31750"/>
                </a:lnTo>
                <a:lnTo>
                  <a:pt x="406908" y="44450"/>
                </a:lnTo>
                <a:lnTo>
                  <a:pt x="457708" y="44450"/>
                </a:lnTo>
                <a:lnTo>
                  <a:pt x="470408" y="38100"/>
                </a:lnTo>
                <a:lnTo>
                  <a:pt x="457708" y="3175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573011" y="2586227"/>
            <a:ext cx="397510" cy="76200"/>
          </a:xfrm>
          <a:custGeom>
            <a:avLst/>
            <a:gdLst/>
            <a:ahLst/>
            <a:cxnLst/>
            <a:rect l="l" t="t" r="r" b="b"/>
            <a:pathLst>
              <a:path w="397509" h="76200">
                <a:moveTo>
                  <a:pt x="321310" y="0"/>
                </a:moveTo>
                <a:lnTo>
                  <a:pt x="321310" y="76200"/>
                </a:lnTo>
                <a:lnTo>
                  <a:pt x="384810" y="44450"/>
                </a:lnTo>
                <a:lnTo>
                  <a:pt x="334010" y="44450"/>
                </a:lnTo>
                <a:lnTo>
                  <a:pt x="334010" y="31750"/>
                </a:lnTo>
                <a:lnTo>
                  <a:pt x="384810" y="31750"/>
                </a:lnTo>
                <a:lnTo>
                  <a:pt x="321310" y="0"/>
                </a:lnTo>
                <a:close/>
              </a:path>
              <a:path w="397509" h="76200">
                <a:moveTo>
                  <a:pt x="321310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321310" y="44450"/>
                </a:lnTo>
                <a:lnTo>
                  <a:pt x="321310" y="31750"/>
                </a:lnTo>
                <a:close/>
              </a:path>
              <a:path w="397509" h="76200">
                <a:moveTo>
                  <a:pt x="384810" y="31750"/>
                </a:moveTo>
                <a:lnTo>
                  <a:pt x="334010" y="31750"/>
                </a:lnTo>
                <a:lnTo>
                  <a:pt x="334010" y="44450"/>
                </a:lnTo>
                <a:lnTo>
                  <a:pt x="384810" y="44450"/>
                </a:lnTo>
                <a:lnTo>
                  <a:pt x="397510" y="38100"/>
                </a:lnTo>
                <a:lnTo>
                  <a:pt x="384810" y="3175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" name="object 8"/>
          <p:cNvGrpSpPr/>
          <p:nvPr/>
        </p:nvGrpSpPr>
        <p:grpSpPr>
          <a:xfrm>
            <a:off x="5801867" y="2225039"/>
            <a:ext cx="1181735" cy="1496695"/>
            <a:chOff x="5801867" y="2225039"/>
            <a:chExt cx="1181735" cy="1496695"/>
          </a:xfrm>
        </p:grpSpPr>
        <p:sp>
          <p:nvSpPr>
            <p:cNvPr id="9" name="object 9"/>
            <p:cNvSpPr/>
            <p:nvPr/>
          </p:nvSpPr>
          <p:spPr>
            <a:xfrm>
              <a:off x="6579107" y="3288791"/>
              <a:ext cx="404495" cy="76200"/>
            </a:xfrm>
            <a:custGeom>
              <a:avLst/>
              <a:gdLst/>
              <a:ahLst/>
              <a:cxnLst/>
              <a:rect l="l" t="t" r="r" b="b"/>
              <a:pathLst>
                <a:path w="404495" h="76200">
                  <a:moveTo>
                    <a:pt x="328041" y="0"/>
                  </a:moveTo>
                  <a:lnTo>
                    <a:pt x="328041" y="76200"/>
                  </a:lnTo>
                  <a:lnTo>
                    <a:pt x="391541" y="44450"/>
                  </a:lnTo>
                  <a:lnTo>
                    <a:pt x="340741" y="44450"/>
                  </a:lnTo>
                  <a:lnTo>
                    <a:pt x="340741" y="31750"/>
                  </a:lnTo>
                  <a:lnTo>
                    <a:pt x="391541" y="31750"/>
                  </a:lnTo>
                  <a:lnTo>
                    <a:pt x="328041" y="0"/>
                  </a:lnTo>
                  <a:close/>
                </a:path>
                <a:path w="404495" h="76200">
                  <a:moveTo>
                    <a:pt x="328041" y="31750"/>
                  </a:moveTo>
                  <a:lnTo>
                    <a:pt x="0" y="31750"/>
                  </a:lnTo>
                  <a:lnTo>
                    <a:pt x="0" y="44450"/>
                  </a:lnTo>
                  <a:lnTo>
                    <a:pt x="328041" y="44450"/>
                  </a:lnTo>
                  <a:lnTo>
                    <a:pt x="328041" y="31750"/>
                  </a:lnTo>
                  <a:close/>
                </a:path>
                <a:path w="404495" h="76200">
                  <a:moveTo>
                    <a:pt x="391541" y="31750"/>
                  </a:moveTo>
                  <a:lnTo>
                    <a:pt x="340741" y="31750"/>
                  </a:lnTo>
                  <a:lnTo>
                    <a:pt x="340741" y="44450"/>
                  </a:lnTo>
                  <a:lnTo>
                    <a:pt x="391541" y="44450"/>
                  </a:lnTo>
                  <a:lnTo>
                    <a:pt x="404241" y="38100"/>
                  </a:lnTo>
                  <a:lnTo>
                    <a:pt x="391541" y="3175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820917" y="2244089"/>
              <a:ext cx="951230" cy="1458595"/>
            </a:xfrm>
            <a:custGeom>
              <a:avLst/>
              <a:gdLst/>
              <a:ahLst/>
              <a:cxnLst/>
              <a:rect l="l" t="t" r="r" b="b"/>
              <a:pathLst>
                <a:path w="951229" h="1458595">
                  <a:moveTo>
                    <a:pt x="0" y="1458468"/>
                  </a:moveTo>
                  <a:lnTo>
                    <a:pt x="950976" y="1458468"/>
                  </a:lnTo>
                  <a:lnTo>
                    <a:pt x="950976" y="0"/>
                  </a:lnTo>
                  <a:lnTo>
                    <a:pt x="0" y="0"/>
                  </a:lnTo>
                  <a:lnTo>
                    <a:pt x="0" y="1458468"/>
                  </a:lnTo>
                  <a:close/>
                </a:path>
              </a:pathLst>
            </a:custGeom>
            <a:ln w="38100">
              <a:solidFill>
                <a:srgbClr val="C00000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5719698" y="3798189"/>
            <a:ext cx="12382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Output</a:t>
            </a:r>
            <a:r>
              <a:rPr sz="1800" spc="-5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Layer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8</a:t>
            </a:fld>
            <a:endParaRPr dirty="0"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A07CA3-4368-1BFD-6EAD-55F1FD5690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71972D-8B7B-D0CC-D2F1-774CC44D02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176DF8-C2C6-8387-13F3-07C65B9A39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74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49327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58C8CCC-CF83-ED1A-000E-028D562F0F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10663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000261-C422-8554-25E1-8957D3A06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GB" sz="5400" dirty="0"/>
              <a:t>Summary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219982-C818-328C-1D6A-386308630A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2000" dirty="0"/>
              <a:t>Neural network is a computational model that simulate some properties of the human brain. 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2000" dirty="0"/>
              <a:t>The connections and nature of units determine the behaviour of a neural network. 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2000" dirty="0"/>
              <a:t>Perceptron is a feed-forward network that can only represent linearly separable functions.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2000" dirty="0"/>
              <a:t>Given enough units, any function can be represented by Multi-layer feed-forward networks. To model more complex relationships, </a:t>
            </a:r>
            <a:r>
              <a:rPr lang="en-GB" sz="2000" b="1" dirty="0"/>
              <a:t>multi-layer </a:t>
            </a:r>
            <a:r>
              <a:rPr lang="en-GB" sz="2000" b="1" dirty="0" err="1"/>
              <a:t>perceptrons</a:t>
            </a:r>
            <a:r>
              <a:rPr lang="en-GB" sz="2000" b="1" dirty="0"/>
              <a:t> (MLPs)</a:t>
            </a:r>
            <a:r>
              <a:rPr lang="en-GB" sz="2000" dirty="0"/>
              <a:t> or </a:t>
            </a:r>
            <a:r>
              <a:rPr lang="en-GB" sz="2000" b="1" dirty="0"/>
              <a:t>deep neural networks</a:t>
            </a:r>
            <a:r>
              <a:rPr lang="en-GB" sz="2000" dirty="0"/>
              <a:t> with non-linear activation functions are used. 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2000" dirty="0"/>
              <a:t>Backpropagation learning works on multi-layer feed-forward networks. 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2000" dirty="0"/>
              <a:t>Neural Networks are widely used in developing artificial learning systems.</a:t>
            </a:r>
          </a:p>
        </p:txBody>
      </p:sp>
    </p:spTree>
    <p:extLst>
      <p:ext uri="{BB962C8B-B14F-4D97-AF65-F5344CB8AC3E}">
        <p14:creationId xmlns:p14="http://schemas.microsoft.com/office/powerpoint/2010/main" val="21897282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DB032-0285-BAA1-0CDE-C79F30165D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8601" y="3657601"/>
            <a:ext cx="3657600" cy="838200"/>
          </a:xfrm>
        </p:spPr>
        <p:txBody>
          <a:bodyPr/>
          <a:lstStyle/>
          <a:p>
            <a:r>
              <a:rPr lang="en-GB" dirty="0"/>
              <a:t>Any Questions?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789477-0FBA-2B4F-86EE-748A6E813CD7}"/>
              </a:ext>
            </a:extLst>
          </p:cNvPr>
          <p:cNvSpPr txBox="1"/>
          <p:nvPr/>
        </p:nvSpPr>
        <p:spPr>
          <a:xfrm>
            <a:off x="914400" y="609600"/>
            <a:ext cx="825980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Sources: </a:t>
            </a:r>
          </a:p>
          <a:p>
            <a:pPr marL="342900" indent="-342900">
              <a:buAutoNum type="arabicPeriod"/>
            </a:pPr>
            <a:r>
              <a:rPr lang="en-GB" dirty="0">
                <a:hlinkClick r:id="rId2"/>
              </a:rPr>
              <a:t>https://www.iitg.ac.in/cseweb/osint/slides/course1/Lesson%208.pdf</a:t>
            </a:r>
            <a:endParaRPr lang="en-GB" dirty="0"/>
          </a:p>
          <a:p>
            <a:pPr marL="342900" indent="-342900">
              <a:buAutoNum type="arabicPeriod"/>
            </a:pPr>
            <a:r>
              <a:rPr lang="en-GB" dirty="0">
                <a:hlinkClick r:id="rId3"/>
              </a:rPr>
              <a:t>https://web.pdx.edu/~arhodes/ml4.pdf</a:t>
            </a:r>
            <a:endParaRPr lang="en-GB" dirty="0"/>
          </a:p>
          <a:p>
            <a:pPr marL="342900" indent="-342900">
              <a:buAutoNum type="arabicPeriod"/>
            </a:pPr>
            <a:r>
              <a:rPr lang="en-GB" dirty="0">
                <a:hlinkClick r:id="rId4"/>
              </a:rPr>
              <a:t>https://www.slideshare.net/slideshow/neural-networks-full-covering-ai-networks-ppt/272119878?from_search=1</a:t>
            </a:r>
            <a:endParaRPr lang="en-GB" dirty="0"/>
          </a:p>
          <a:p>
            <a:pPr marL="342900" indent="-342900">
              <a:buAutoNum type="arabicPeriod"/>
            </a:pPr>
            <a:r>
              <a:rPr lang="en-GB" dirty="0">
                <a:hlinkClick r:id="rId5"/>
              </a:rPr>
              <a:t>http://introtodeeplearning.com/slides/6S191_MIT_DeepLearning_L1.pdf</a:t>
            </a: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560724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91714" y="1759457"/>
            <a:ext cx="1473200" cy="2282825"/>
          </a:xfrm>
          <a:custGeom>
            <a:avLst/>
            <a:gdLst/>
            <a:ahLst/>
            <a:cxnLst/>
            <a:rect l="l" t="t" r="r" b="b"/>
            <a:pathLst>
              <a:path w="1473200" h="2282825">
                <a:moveTo>
                  <a:pt x="1472819" y="2102866"/>
                </a:moveTo>
                <a:lnTo>
                  <a:pt x="1461617" y="2059051"/>
                </a:lnTo>
                <a:lnTo>
                  <a:pt x="1451737" y="2020316"/>
                </a:lnTo>
                <a:lnTo>
                  <a:pt x="1432928" y="2036597"/>
                </a:lnTo>
                <a:lnTo>
                  <a:pt x="1428877" y="2029841"/>
                </a:lnTo>
                <a:lnTo>
                  <a:pt x="1424241" y="2037130"/>
                </a:lnTo>
                <a:lnTo>
                  <a:pt x="1417154" y="2028952"/>
                </a:lnTo>
                <a:lnTo>
                  <a:pt x="1417154" y="2048319"/>
                </a:lnTo>
                <a:lnTo>
                  <a:pt x="1414411" y="2052637"/>
                </a:lnTo>
                <a:lnTo>
                  <a:pt x="1410728" y="2055812"/>
                </a:lnTo>
                <a:lnTo>
                  <a:pt x="844804" y="1696110"/>
                </a:lnTo>
                <a:lnTo>
                  <a:pt x="1069492" y="1646885"/>
                </a:lnTo>
                <a:lnTo>
                  <a:pt x="1417154" y="2048319"/>
                </a:lnTo>
                <a:lnTo>
                  <a:pt x="1417154" y="2028952"/>
                </a:lnTo>
                <a:lnTo>
                  <a:pt x="1083627" y="1643799"/>
                </a:lnTo>
                <a:lnTo>
                  <a:pt x="1329347" y="1589963"/>
                </a:lnTo>
                <a:lnTo>
                  <a:pt x="1336167" y="1620901"/>
                </a:lnTo>
                <a:lnTo>
                  <a:pt x="1393317" y="1574800"/>
                </a:lnTo>
                <a:lnTo>
                  <a:pt x="1402461" y="1567434"/>
                </a:lnTo>
                <a:lnTo>
                  <a:pt x="1402092" y="1567345"/>
                </a:lnTo>
                <a:lnTo>
                  <a:pt x="1402969" y="1567180"/>
                </a:lnTo>
                <a:lnTo>
                  <a:pt x="1387271" y="1531620"/>
                </a:lnTo>
                <a:lnTo>
                  <a:pt x="1368552" y="1489202"/>
                </a:lnTo>
                <a:lnTo>
                  <a:pt x="1348270" y="1513662"/>
                </a:lnTo>
                <a:lnTo>
                  <a:pt x="1336954" y="1504289"/>
                </a:lnTo>
                <a:lnTo>
                  <a:pt x="1336954" y="1520812"/>
                </a:lnTo>
                <a:lnTo>
                  <a:pt x="1334147" y="1530692"/>
                </a:lnTo>
                <a:lnTo>
                  <a:pt x="1327137" y="1539163"/>
                </a:lnTo>
                <a:lnTo>
                  <a:pt x="1324089" y="1538300"/>
                </a:lnTo>
                <a:lnTo>
                  <a:pt x="1324089" y="1566087"/>
                </a:lnTo>
                <a:lnTo>
                  <a:pt x="1320469" y="1578851"/>
                </a:lnTo>
                <a:lnTo>
                  <a:pt x="1074115" y="1632813"/>
                </a:lnTo>
                <a:lnTo>
                  <a:pt x="1059992" y="1616506"/>
                </a:lnTo>
                <a:lnTo>
                  <a:pt x="1059992" y="1635912"/>
                </a:lnTo>
                <a:lnTo>
                  <a:pt x="829525" y="1686394"/>
                </a:lnTo>
                <a:lnTo>
                  <a:pt x="811847" y="1675168"/>
                </a:lnTo>
                <a:lnTo>
                  <a:pt x="811847" y="1690268"/>
                </a:lnTo>
                <a:lnTo>
                  <a:pt x="42024" y="1858899"/>
                </a:lnTo>
                <a:lnTo>
                  <a:pt x="542950" y="1519313"/>
                </a:lnTo>
                <a:lnTo>
                  <a:pt x="811847" y="1690268"/>
                </a:lnTo>
                <a:lnTo>
                  <a:pt x="811847" y="1675168"/>
                </a:lnTo>
                <a:lnTo>
                  <a:pt x="554431" y="1511528"/>
                </a:lnTo>
                <a:lnTo>
                  <a:pt x="740371" y="1385481"/>
                </a:lnTo>
                <a:lnTo>
                  <a:pt x="876681" y="1424228"/>
                </a:lnTo>
                <a:lnTo>
                  <a:pt x="1059992" y="1635912"/>
                </a:lnTo>
                <a:lnTo>
                  <a:pt x="1059992" y="1616506"/>
                </a:lnTo>
                <a:lnTo>
                  <a:pt x="899007" y="1430578"/>
                </a:lnTo>
                <a:lnTo>
                  <a:pt x="1320660" y="1550492"/>
                </a:lnTo>
                <a:lnTo>
                  <a:pt x="1324089" y="1566087"/>
                </a:lnTo>
                <a:lnTo>
                  <a:pt x="1324089" y="1538300"/>
                </a:lnTo>
                <a:lnTo>
                  <a:pt x="883869" y="1413090"/>
                </a:lnTo>
                <a:lnTo>
                  <a:pt x="861529" y="1387297"/>
                </a:lnTo>
                <a:lnTo>
                  <a:pt x="861529" y="1406740"/>
                </a:lnTo>
                <a:lnTo>
                  <a:pt x="754075" y="1376184"/>
                </a:lnTo>
                <a:lnTo>
                  <a:pt x="805103" y="1341602"/>
                </a:lnTo>
                <a:lnTo>
                  <a:pt x="861529" y="1406740"/>
                </a:lnTo>
                <a:lnTo>
                  <a:pt x="861529" y="1387297"/>
                </a:lnTo>
                <a:lnTo>
                  <a:pt x="815721" y="1334401"/>
                </a:lnTo>
                <a:lnTo>
                  <a:pt x="978852" y="1223810"/>
                </a:lnTo>
                <a:lnTo>
                  <a:pt x="1336954" y="1520812"/>
                </a:lnTo>
                <a:lnTo>
                  <a:pt x="1336954" y="1504289"/>
                </a:lnTo>
                <a:lnTo>
                  <a:pt x="989799" y="1216393"/>
                </a:lnTo>
                <a:lnTo>
                  <a:pt x="1329626" y="986015"/>
                </a:lnTo>
                <a:lnTo>
                  <a:pt x="1347470" y="1012317"/>
                </a:lnTo>
                <a:lnTo>
                  <a:pt x="1372095" y="968375"/>
                </a:lnTo>
                <a:lnTo>
                  <a:pt x="1389126" y="938022"/>
                </a:lnTo>
                <a:lnTo>
                  <a:pt x="1304671" y="949198"/>
                </a:lnTo>
                <a:lnTo>
                  <a:pt x="1322489" y="975499"/>
                </a:lnTo>
                <a:lnTo>
                  <a:pt x="979614" y="1207935"/>
                </a:lnTo>
                <a:lnTo>
                  <a:pt x="968667" y="1198867"/>
                </a:lnTo>
                <a:lnTo>
                  <a:pt x="968667" y="1215364"/>
                </a:lnTo>
                <a:lnTo>
                  <a:pt x="807339" y="1324724"/>
                </a:lnTo>
                <a:lnTo>
                  <a:pt x="796721" y="1312468"/>
                </a:lnTo>
                <a:lnTo>
                  <a:pt x="796721" y="1331925"/>
                </a:lnTo>
                <a:lnTo>
                  <a:pt x="738111" y="1371650"/>
                </a:lnTo>
                <a:lnTo>
                  <a:pt x="724420" y="1367764"/>
                </a:lnTo>
                <a:lnTo>
                  <a:pt x="724420" y="1380934"/>
                </a:lnTo>
                <a:lnTo>
                  <a:pt x="542734" y="1504099"/>
                </a:lnTo>
                <a:lnTo>
                  <a:pt x="531266" y="1496809"/>
                </a:lnTo>
                <a:lnTo>
                  <a:pt x="531266" y="1511884"/>
                </a:lnTo>
                <a:lnTo>
                  <a:pt x="39408" y="1845310"/>
                </a:lnTo>
                <a:lnTo>
                  <a:pt x="380695" y="1416151"/>
                </a:lnTo>
                <a:lnTo>
                  <a:pt x="531266" y="1511884"/>
                </a:lnTo>
                <a:lnTo>
                  <a:pt x="531266" y="1496809"/>
                </a:lnTo>
                <a:lnTo>
                  <a:pt x="388645" y="1406144"/>
                </a:lnTo>
                <a:lnTo>
                  <a:pt x="466928" y="1307706"/>
                </a:lnTo>
                <a:lnTo>
                  <a:pt x="724420" y="1380934"/>
                </a:lnTo>
                <a:lnTo>
                  <a:pt x="724420" y="1367764"/>
                </a:lnTo>
                <a:lnTo>
                  <a:pt x="475488" y="1296949"/>
                </a:lnTo>
                <a:lnTo>
                  <a:pt x="614768" y="1121803"/>
                </a:lnTo>
                <a:lnTo>
                  <a:pt x="796721" y="1331925"/>
                </a:lnTo>
                <a:lnTo>
                  <a:pt x="796721" y="1312468"/>
                </a:lnTo>
                <a:lnTo>
                  <a:pt x="622846" y="1111656"/>
                </a:lnTo>
                <a:lnTo>
                  <a:pt x="710603" y="1001306"/>
                </a:lnTo>
                <a:lnTo>
                  <a:pt x="968667" y="1215364"/>
                </a:lnTo>
                <a:lnTo>
                  <a:pt x="968667" y="1198867"/>
                </a:lnTo>
                <a:lnTo>
                  <a:pt x="722858" y="994994"/>
                </a:lnTo>
                <a:lnTo>
                  <a:pt x="1330591" y="842314"/>
                </a:lnTo>
                <a:lnTo>
                  <a:pt x="1338326" y="873125"/>
                </a:lnTo>
                <a:lnTo>
                  <a:pt x="1392161" y="826897"/>
                </a:lnTo>
                <a:lnTo>
                  <a:pt x="1401648" y="818756"/>
                </a:lnTo>
                <a:lnTo>
                  <a:pt x="1402969" y="818515"/>
                </a:lnTo>
                <a:lnTo>
                  <a:pt x="1402461" y="818057"/>
                </a:lnTo>
                <a:lnTo>
                  <a:pt x="1402969" y="817626"/>
                </a:lnTo>
                <a:lnTo>
                  <a:pt x="1401711" y="817359"/>
                </a:lnTo>
                <a:lnTo>
                  <a:pt x="1390269" y="806704"/>
                </a:lnTo>
                <a:lnTo>
                  <a:pt x="1340612" y="760476"/>
                </a:lnTo>
                <a:lnTo>
                  <a:pt x="1331595" y="790943"/>
                </a:lnTo>
                <a:lnTo>
                  <a:pt x="1324076" y="788746"/>
                </a:lnTo>
                <a:lnTo>
                  <a:pt x="1324076" y="816368"/>
                </a:lnTo>
                <a:lnTo>
                  <a:pt x="1319453" y="832040"/>
                </a:lnTo>
                <a:lnTo>
                  <a:pt x="726795" y="980935"/>
                </a:lnTo>
                <a:lnTo>
                  <a:pt x="955281" y="693610"/>
                </a:lnTo>
                <a:lnTo>
                  <a:pt x="1320177" y="800836"/>
                </a:lnTo>
                <a:lnTo>
                  <a:pt x="1324076" y="816368"/>
                </a:lnTo>
                <a:lnTo>
                  <a:pt x="1324076" y="788746"/>
                </a:lnTo>
                <a:lnTo>
                  <a:pt x="963815" y="682891"/>
                </a:lnTo>
                <a:lnTo>
                  <a:pt x="1346644" y="201498"/>
                </a:lnTo>
                <a:lnTo>
                  <a:pt x="1371473" y="221234"/>
                </a:lnTo>
                <a:lnTo>
                  <a:pt x="1379435" y="183642"/>
                </a:lnTo>
                <a:lnTo>
                  <a:pt x="1389126" y="137922"/>
                </a:lnTo>
                <a:lnTo>
                  <a:pt x="1311910" y="173863"/>
                </a:lnTo>
                <a:lnTo>
                  <a:pt x="1336738" y="193624"/>
                </a:lnTo>
                <a:lnTo>
                  <a:pt x="950709" y="679030"/>
                </a:lnTo>
                <a:lnTo>
                  <a:pt x="942187" y="676529"/>
                </a:lnTo>
                <a:lnTo>
                  <a:pt x="942187" y="689762"/>
                </a:lnTo>
                <a:lnTo>
                  <a:pt x="708748" y="983310"/>
                </a:lnTo>
                <a:lnTo>
                  <a:pt x="695515" y="972337"/>
                </a:lnTo>
                <a:lnTo>
                  <a:pt x="695515" y="988783"/>
                </a:lnTo>
                <a:lnTo>
                  <a:pt x="693585" y="989279"/>
                </a:lnTo>
                <a:lnTo>
                  <a:pt x="693585" y="1002360"/>
                </a:lnTo>
                <a:lnTo>
                  <a:pt x="614413" y="1101928"/>
                </a:lnTo>
                <a:lnTo>
                  <a:pt x="606348" y="1092619"/>
                </a:lnTo>
                <a:lnTo>
                  <a:pt x="606348" y="1112075"/>
                </a:lnTo>
                <a:lnTo>
                  <a:pt x="462305" y="1293202"/>
                </a:lnTo>
                <a:lnTo>
                  <a:pt x="453745" y="1290777"/>
                </a:lnTo>
                <a:lnTo>
                  <a:pt x="453745" y="1303959"/>
                </a:lnTo>
                <a:lnTo>
                  <a:pt x="377913" y="1399324"/>
                </a:lnTo>
                <a:lnTo>
                  <a:pt x="45008" y="1187704"/>
                </a:lnTo>
                <a:lnTo>
                  <a:pt x="453745" y="1303959"/>
                </a:lnTo>
                <a:lnTo>
                  <a:pt x="453745" y="1290777"/>
                </a:lnTo>
                <a:lnTo>
                  <a:pt x="27813" y="1169619"/>
                </a:lnTo>
                <a:lnTo>
                  <a:pt x="543902" y="1039952"/>
                </a:lnTo>
                <a:lnTo>
                  <a:pt x="606348" y="1112075"/>
                </a:lnTo>
                <a:lnTo>
                  <a:pt x="606348" y="1092619"/>
                </a:lnTo>
                <a:lnTo>
                  <a:pt x="557758" y="1036485"/>
                </a:lnTo>
                <a:lnTo>
                  <a:pt x="693585" y="1002360"/>
                </a:lnTo>
                <a:lnTo>
                  <a:pt x="693585" y="989279"/>
                </a:lnTo>
                <a:lnTo>
                  <a:pt x="548449" y="1025728"/>
                </a:lnTo>
                <a:lnTo>
                  <a:pt x="534606" y="1009751"/>
                </a:lnTo>
                <a:lnTo>
                  <a:pt x="534606" y="1029208"/>
                </a:lnTo>
                <a:lnTo>
                  <a:pt x="30518" y="1155852"/>
                </a:lnTo>
                <a:lnTo>
                  <a:pt x="387146" y="858926"/>
                </a:lnTo>
                <a:lnTo>
                  <a:pt x="534606" y="1029208"/>
                </a:lnTo>
                <a:lnTo>
                  <a:pt x="534606" y="1009751"/>
                </a:lnTo>
                <a:lnTo>
                  <a:pt x="396951" y="850760"/>
                </a:lnTo>
                <a:lnTo>
                  <a:pt x="462915" y="795845"/>
                </a:lnTo>
                <a:lnTo>
                  <a:pt x="695515" y="988783"/>
                </a:lnTo>
                <a:lnTo>
                  <a:pt x="695515" y="972337"/>
                </a:lnTo>
                <a:lnTo>
                  <a:pt x="472795" y="787603"/>
                </a:lnTo>
                <a:lnTo>
                  <a:pt x="682117" y="613333"/>
                </a:lnTo>
                <a:lnTo>
                  <a:pt x="942187" y="689762"/>
                </a:lnTo>
                <a:lnTo>
                  <a:pt x="942187" y="676529"/>
                </a:lnTo>
                <a:lnTo>
                  <a:pt x="693864" y="603554"/>
                </a:lnTo>
                <a:lnTo>
                  <a:pt x="1335151" y="69608"/>
                </a:lnTo>
                <a:lnTo>
                  <a:pt x="1355471" y="93980"/>
                </a:lnTo>
                <a:lnTo>
                  <a:pt x="1373987" y="51689"/>
                </a:lnTo>
                <a:lnTo>
                  <a:pt x="1389634" y="16002"/>
                </a:lnTo>
                <a:lnTo>
                  <a:pt x="1323606" y="3378"/>
                </a:lnTo>
                <a:lnTo>
                  <a:pt x="1323606" y="62674"/>
                </a:lnTo>
                <a:lnTo>
                  <a:pt x="679170" y="599236"/>
                </a:lnTo>
                <a:lnTo>
                  <a:pt x="667423" y="595795"/>
                </a:lnTo>
                <a:lnTo>
                  <a:pt x="667423" y="609015"/>
                </a:lnTo>
                <a:lnTo>
                  <a:pt x="462838" y="779348"/>
                </a:lnTo>
                <a:lnTo>
                  <a:pt x="452958" y="771156"/>
                </a:lnTo>
                <a:lnTo>
                  <a:pt x="452958" y="787590"/>
                </a:lnTo>
                <a:lnTo>
                  <a:pt x="388620" y="841146"/>
                </a:lnTo>
                <a:lnTo>
                  <a:pt x="60020" y="461657"/>
                </a:lnTo>
                <a:lnTo>
                  <a:pt x="452958" y="787590"/>
                </a:lnTo>
                <a:lnTo>
                  <a:pt x="452958" y="771156"/>
                </a:lnTo>
                <a:lnTo>
                  <a:pt x="32486" y="422427"/>
                </a:lnTo>
                <a:lnTo>
                  <a:pt x="667423" y="609015"/>
                </a:lnTo>
                <a:lnTo>
                  <a:pt x="667423" y="595795"/>
                </a:lnTo>
                <a:lnTo>
                  <a:pt x="26441" y="407416"/>
                </a:lnTo>
                <a:lnTo>
                  <a:pt x="1313853" y="44030"/>
                </a:lnTo>
                <a:lnTo>
                  <a:pt x="1320647" y="52184"/>
                </a:lnTo>
                <a:lnTo>
                  <a:pt x="1323606" y="62674"/>
                </a:lnTo>
                <a:lnTo>
                  <a:pt x="1323606" y="3378"/>
                </a:lnTo>
                <a:lnTo>
                  <a:pt x="1305941" y="0"/>
                </a:lnTo>
                <a:lnTo>
                  <a:pt x="1314577" y="30657"/>
                </a:lnTo>
                <a:lnTo>
                  <a:pt x="3048" y="400812"/>
                </a:lnTo>
                <a:lnTo>
                  <a:pt x="4927" y="407289"/>
                </a:lnTo>
                <a:lnTo>
                  <a:pt x="4800" y="407695"/>
                </a:lnTo>
                <a:lnTo>
                  <a:pt x="0" y="411861"/>
                </a:lnTo>
                <a:lnTo>
                  <a:pt x="378815" y="849312"/>
                </a:lnTo>
                <a:lnTo>
                  <a:pt x="762" y="1164082"/>
                </a:lnTo>
                <a:lnTo>
                  <a:pt x="4864" y="1169035"/>
                </a:lnTo>
                <a:lnTo>
                  <a:pt x="4927" y="1169314"/>
                </a:lnTo>
                <a:lnTo>
                  <a:pt x="4813" y="1169682"/>
                </a:lnTo>
                <a:lnTo>
                  <a:pt x="1397" y="1175004"/>
                </a:lnTo>
                <a:lnTo>
                  <a:pt x="369963" y="1409319"/>
                </a:lnTo>
                <a:lnTo>
                  <a:pt x="5969" y="1867027"/>
                </a:lnTo>
                <a:lnTo>
                  <a:pt x="8978" y="1869427"/>
                </a:lnTo>
                <a:lnTo>
                  <a:pt x="10896" y="1872310"/>
                </a:lnTo>
                <a:lnTo>
                  <a:pt x="9144" y="1878330"/>
                </a:lnTo>
                <a:lnTo>
                  <a:pt x="1327315" y="2252294"/>
                </a:lnTo>
                <a:lnTo>
                  <a:pt x="1318641" y="2282825"/>
                </a:lnTo>
                <a:lnTo>
                  <a:pt x="1402461" y="2267077"/>
                </a:lnTo>
                <a:lnTo>
                  <a:pt x="1390078" y="2255774"/>
                </a:lnTo>
                <a:lnTo>
                  <a:pt x="1339469" y="2209546"/>
                </a:lnTo>
                <a:lnTo>
                  <a:pt x="1330782" y="2240115"/>
                </a:lnTo>
                <a:lnTo>
                  <a:pt x="37033" y="1873046"/>
                </a:lnTo>
                <a:lnTo>
                  <a:pt x="827125" y="1699983"/>
                </a:lnTo>
                <a:lnTo>
                  <a:pt x="1400644" y="2064550"/>
                </a:lnTo>
                <a:lnTo>
                  <a:pt x="1394079" y="2070227"/>
                </a:lnTo>
                <a:lnTo>
                  <a:pt x="1401343" y="2073249"/>
                </a:lnTo>
                <a:lnTo>
                  <a:pt x="1388110" y="2094103"/>
                </a:lnTo>
                <a:lnTo>
                  <a:pt x="1472819" y="2102866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654169" y="1744090"/>
            <a:ext cx="1449705" cy="2261235"/>
          </a:xfrm>
          <a:custGeom>
            <a:avLst/>
            <a:gdLst/>
            <a:ahLst/>
            <a:cxnLst/>
            <a:rect l="l" t="t" r="r" b="b"/>
            <a:pathLst>
              <a:path w="1449704" h="2261235">
                <a:moveTo>
                  <a:pt x="1449197" y="1556004"/>
                </a:moveTo>
                <a:lnTo>
                  <a:pt x="1436751" y="1513840"/>
                </a:lnTo>
                <a:lnTo>
                  <a:pt x="1425067" y="1474216"/>
                </a:lnTo>
                <a:lnTo>
                  <a:pt x="1403616" y="1494205"/>
                </a:lnTo>
                <a:lnTo>
                  <a:pt x="1398270" y="1486789"/>
                </a:lnTo>
                <a:lnTo>
                  <a:pt x="1396517" y="1490129"/>
                </a:lnTo>
                <a:lnTo>
                  <a:pt x="1390243" y="1483398"/>
                </a:lnTo>
                <a:lnTo>
                  <a:pt x="1390243" y="1502117"/>
                </a:lnTo>
                <a:lnTo>
                  <a:pt x="1385582" y="1510995"/>
                </a:lnTo>
                <a:lnTo>
                  <a:pt x="1382153" y="1514208"/>
                </a:lnTo>
                <a:lnTo>
                  <a:pt x="1371981" y="1508899"/>
                </a:lnTo>
                <a:lnTo>
                  <a:pt x="1371981" y="1523199"/>
                </a:lnTo>
                <a:lnTo>
                  <a:pt x="1371981" y="1523682"/>
                </a:lnTo>
                <a:lnTo>
                  <a:pt x="1369314" y="1526159"/>
                </a:lnTo>
                <a:lnTo>
                  <a:pt x="1371981" y="1527162"/>
                </a:lnTo>
                <a:lnTo>
                  <a:pt x="1371981" y="1537004"/>
                </a:lnTo>
                <a:lnTo>
                  <a:pt x="1371981" y="1573098"/>
                </a:lnTo>
                <a:lnTo>
                  <a:pt x="1371981" y="1585544"/>
                </a:lnTo>
                <a:lnTo>
                  <a:pt x="56413" y="2228608"/>
                </a:lnTo>
                <a:lnTo>
                  <a:pt x="799033" y="1561719"/>
                </a:lnTo>
                <a:lnTo>
                  <a:pt x="1366431" y="1561719"/>
                </a:lnTo>
                <a:lnTo>
                  <a:pt x="1371981" y="1573098"/>
                </a:lnTo>
                <a:lnTo>
                  <a:pt x="1371981" y="1537004"/>
                </a:lnTo>
                <a:lnTo>
                  <a:pt x="1365681" y="1549019"/>
                </a:lnTo>
                <a:lnTo>
                  <a:pt x="813181" y="1549019"/>
                </a:lnTo>
                <a:lnTo>
                  <a:pt x="1037056" y="1347978"/>
                </a:lnTo>
                <a:lnTo>
                  <a:pt x="1371981" y="1523199"/>
                </a:lnTo>
                <a:lnTo>
                  <a:pt x="1371981" y="1508899"/>
                </a:lnTo>
                <a:lnTo>
                  <a:pt x="1047102" y="1338948"/>
                </a:lnTo>
                <a:lnTo>
                  <a:pt x="1151166" y="1245501"/>
                </a:lnTo>
                <a:lnTo>
                  <a:pt x="1390243" y="1502117"/>
                </a:lnTo>
                <a:lnTo>
                  <a:pt x="1390243" y="1483398"/>
                </a:lnTo>
                <a:lnTo>
                  <a:pt x="1160653" y="1236980"/>
                </a:lnTo>
                <a:lnTo>
                  <a:pt x="1388999" y="1031925"/>
                </a:lnTo>
                <a:lnTo>
                  <a:pt x="1410208" y="1055497"/>
                </a:lnTo>
                <a:lnTo>
                  <a:pt x="1426578" y="1013968"/>
                </a:lnTo>
                <a:lnTo>
                  <a:pt x="1441450" y="976249"/>
                </a:lnTo>
                <a:lnTo>
                  <a:pt x="1359281" y="998855"/>
                </a:lnTo>
                <a:lnTo>
                  <a:pt x="1380528" y="1022489"/>
                </a:lnTo>
                <a:lnTo>
                  <a:pt x="1152017" y="1227709"/>
                </a:lnTo>
                <a:lnTo>
                  <a:pt x="1142530" y="1217536"/>
                </a:lnTo>
                <a:lnTo>
                  <a:pt x="1142530" y="1236230"/>
                </a:lnTo>
                <a:lnTo>
                  <a:pt x="1035138" y="1332687"/>
                </a:lnTo>
                <a:lnTo>
                  <a:pt x="1025080" y="1327429"/>
                </a:lnTo>
                <a:lnTo>
                  <a:pt x="1025080" y="1341716"/>
                </a:lnTo>
                <a:lnTo>
                  <a:pt x="794258" y="1549019"/>
                </a:lnTo>
                <a:lnTo>
                  <a:pt x="43637" y="1549019"/>
                </a:lnTo>
                <a:lnTo>
                  <a:pt x="752970" y="1199337"/>
                </a:lnTo>
                <a:lnTo>
                  <a:pt x="1025080" y="1341716"/>
                </a:lnTo>
                <a:lnTo>
                  <a:pt x="1025080" y="1327429"/>
                </a:lnTo>
                <a:lnTo>
                  <a:pt x="767003" y="1192415"/>
                </a:lnTo>
                <a:lnTo>
                  <a:pt x="996378" y="1079334"/>
                </a:lnTo>
                <a:lnTo>
                  <a:pt x="1142530" y="1236230"/>
                </a:lnTo>
                <a:lnTo>
                  <a:pt x="1142530" y="1217536"/>
                </a:lnTo>
                <a:lnTo>
                  <a:pt x="1008316" y="1073454"/>
                </a:lnTo>
                <a:lnTo>
                  <a:pt x="1375994" y="892187"/>
                </a:lnTo>
                <a:lnTo>
                  <a:pt x="1390015" y="920623"/>
                </a:lnTo>
                <a:lnTo>
                  <a:pt x="1424495" y="875157"/>
                </a:lnTo>
                <a:lnTo>
                  <a:pt x="1440700" y="853795"/>
                </a:lnTo>
                <a:lnTo>
                  <a:pt x="1441348" y="853490"/>
                </a:lnTo>
                <a:lnTo>
                  <a:pt x="1442593" y="853567"/>
                </a:lnTo>
                <a:lnTo>
                  <a:pt x="1425219" y="826770"/>
                </a:lnTo>
                <a:lnTo>
                  <a:pt x="1396238" y="782066"/>
                </a:lnTo>
                <a:lnTo>
                  <a:pt x="1380109" y="809409"/>
                </a:lnTo>
                <a:lnTo>
                  <a:pt x="1366418" y="801344"/>
                </a:lnTo>
                <a:lnTo>
                  <a:pt x="1366418" y="816013"/>
                </a:lnTo>
                <a:lnTo>
                  <a:pt x="1365846" y="833564"/>
                </a:lnTo>
                <a:lnTo>
                  <a:pt x="1364729" y="835469"/>
                </a:lnTo>
                <a:lnTo>
                  <a:pt x="1364729" y="869302"/>
                </a:lnTo>
                <a:lnTo>
                  <a:pt x="1364272" y="883793"/>
                </a:lnTo>
                <a:lnTo>
                  <a:pt x="999286" y="1063752"/>
                </a:lnTo>
                <a:lnTo>
                  <a:pt x="987336" y="1050925"/>
                </a:lnTo>
                <a:lnTo>
                  <a:pt x="987336" y="1069644"/>
                </a:lnTo>
                <a:lnTo>
                  <a:pt x="753110" y="1185138"/>
                </a:lnTo>
                <a:lnTo>
                  <a:pt x="44348" y="814349"/>
                </a:lnTo>
                <a:lnTo>
                  <a:pt x="771575" y="838022"/>
                </a:lnTo>
                <a:lnTo>
                  <a:pt x="987336" y="1069644"/>
                </a:lnTo>
                <a:lnTo>
                  <a:pt x="987336" y="1050925"/>
                </a:lnTo>
                <a:lnTo>
                  <a:pt x="789559" y="838619"/>
                </a:lnTo>
                <a:lnTo>
                  <a:pt x="1358734" y="857148"/>
                </a:lnTo>
                <a:lnTo>
                  <a:pt x="1364729" y="869302"/>
                </a:lnTo>
                <a:lnTo>
                  <a:pt x="1364729" y="835469"/>
                </a:lnTo>
                <a:lnTo>
                  <a:pt x="1359420" y="844461"/>
                </a:lnTo>
                <a:lnTo>
                  <a:pt x="777341" y="825500"/>
                </a:lnTo>
                <a:lnTo>
                  <a:pt x="39217" y="33172"/>
                </a:lnTo>
                <a:lnTo>
                  <a:pt x="1366418" y="816013"/>
                </a:lnTo>
                <a:lnTo>
                  <a:pt x="1366418" y="801344"/>
                </a:lnTo>
                <a:lnTo>
                  <a:pt x="7874" y="0"/>
                </a:lnTo>
                <a:lnTo>
                  <a:pt x="4699" y="5461"/>
                </a:lnTo>
                <a:lnTo>
                  <a:pt x="0" y="9779"/>
                </a:lnTo>
                <a:lnTo>
                  <a:pt x="759371" y="824915"/>
                </a:lnTo>
                <a:lnTo>
                  <a:pt x="17145" y="800735"/>
                </a:lnTo>
                <a:lnTo>
                  <a:pt x="16891" y="807085"/>
                </a:lnTo>
                <a:lnTo>
                  <a:pt x="13970" y="812673"/>
                </a:lnTo>
                <a:lnTo>
                  <a:pt x="739076" y="1192060"/>
                </a:lnTo>
                <a:lnTo>
                  <a:pt x="14097" y="1549527"/>
                </a:lnTo>
                <a:lnTo>
                  <a:pt x="16891" y="1555178"/>
                </a:lnTo>
                <a:lnTo>
                  <a:pt x="16891" y="1561719"/>
                </a:lnTo>
                <a:lnTo>
                  <a:pt x="780110" y="1561719"/>
                </a:lnTo>
                <a:lnTo>
                  <a:pt x="15062" y="2248827"/>
                </a:lnTo>
                <a:lnTo>
                  <a:pt x="14097" y="2249297"/>
                </a:lnTo>
                <a:lnTo>
                  <a:pt x="14224" y="2249576"/>
                </a:lnTo>
                <a:lnTo>
                  <a:pt x="12700" y="2250948"/>
                </a:lnTo>
                <a:lnTo>
                  <a:pt x="17576" y="2256421"/>
                </a:lnTo>
                <a:lnTo>
                  <a:pt x="19685" y="2260727"/>
                </a:lnTo>
                <a:lnTo>
                  <a:pt x="20891" y="2260142"/>
                </a:lnTo>
                <a:lnTo>
                  <a:pt x="21082" y="2260346"/>
                </a:lnTo>
                <a:lnTo>
                  <a:pt x="21818" y="2259685"/>
                </a:lnTo>
                <a:lnTo>
                  <a:pt x="1382407" y="1594485"/>
                </a:lnTo>
                <a:lnTo>
                  <a:pt x="1396365" y="1623060"/>
                </a:lnTo>
                <a:lnTo>
                  <a:pt x="1431163" y="1577594"/>
                </a:lnTo>
                <a:lnTo>
                  <a:pt x="1447787" y="1555877"/>
                </a:lnTo>
                <a:lnTo>
                  <a:pt x="1448181" y="1555877"/>
                </a:lnTo>
                <a:lnTo>
                  <a:pt x="1447977" y="1555623"/>
                </a:lnTo>
                <a:lnTo>
                  <a:pt x="1449197" y="1556004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854580" y="2126995"/>
            <a:ext cx="464184" cy="76200"/>
          </a:xfrm>
          <a:custGeom>
            <a:avLst/>
            <a:gdLst/>
            <a:ahLst/>
            <a:cxnLst/>
            <a:rect l="l" t="t" r="r" b="b"/>
            <a:pathLst>
              <a:path w="464185" h="76200">
                <a:moveTo>
                  <a:pt x="388238" y="0"/>
                </a:moveTo>
                <a:lnTo>
                  <a:pt x="387816" y="31695"/>
                </a:lnTo>
                <a:lnTo>
                  <a:pt x="400557" y="31876"/>
                </a:lnTo>
                <a:lnTo>
                  <a:pt x="400304" y="44576"/>
                </a:lnTo>
                <a:lnTo>
                  <a:pt x="387644" y="44576"/>
                </a:lnTo>
                <a:lnTo>
                  <a:pt x="387223" y="76200"/>
                </a:lnTo>
                <a:lnTo>
                  <a:pt x="452634" y="44576"/>
                </a:lnTo>
                <a:lnTo>
                  <a:pt x="400304" y="44576"/>
                </a:lnTo>
                <a:lnTo>
                  <a:pt x="387647" y="44396"/>
                </a:lnTo>
                <a:lnTo>
                  <a:pt x="453008" y="44396"/>
                </a:lnTo>
                <a:lnTo>
                  <a:pt x="463931" y="39115"/>
                </a:lnTo>
                <a:lnTo>
                  <a:pt x="388238" y="0"/>
                </a:lnTo>
                <a:close/>
              </a:path>
              <a:path w="464185" h="76200">
                <a:moveTo>
                  <a:pt x="387816" y="31695"/>
                </a:moveTo>
                <a:lnTo>
                  <a:pt x="387647" y="44396"/>
                </a:lnTo>
                <a:lnTo>
                  <a:pt x="400304" y="44576"/>
                </a:lnTo>
                <a:lnTo>
                  <a:pt x="400557" y="31876"/>
                </a:lnTo>
                <a:lnTo>
                  <a:pt x="387816" y="31695"/>
                </a:lnTo>
                <a:close/>
              </a:path>
              <a:path w="464185" h="76200">
                <a:moveTo>
                  <a:pt x="254" y="26162"/>
                </a:moveTo>
                <a:lnTo>
                  <a:pt x="0" y="38862"/>
                </a:lnTo>
                <a:lnTo>
                  <a:pt x="387647" y="44396"/>
                </a:lnTo>
                <a:lnTo>
                  <a:pt x="387816" y="31695"/>
                </a:lnTo>
                <a:lnTo>
                  <a:pt x="254" y="26162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828800" y="2891027"/>
            <a:ext cx="490855" cy="76200"/>
          </a:xfrm>
          <a:custGeom>
            <a:avLst/>
            <a:gdLst/>
            <a:ahLst/>
            <a:cxnLst/>
            <a:rect l="l" t="t" r="r" b="b"/>
            <a:pathLst>
              <a:path w="490855" h="76200">
                <a:moveTo>
                  <a:pt x="414147" y="0"/>
                </a:moveTo>
                <a:lnTo>
                  <a:pt x="414147" y="76200"/>
                </a:lnTo>
                <a:lnTo>
                  <a:pt x="477647" y="44450"/>
                </a:lnTo>
                <a:lnTo>
                  <a:pt x="426847" y="44450"/>
                </a:lnTo>
                <a:lnTo>
                  <a:pt x="426847" y="31750"/>
                </a:lnTo>
                <a:lnTo>
                  <a:pt x="477647" y="31750"/>
                </a:lnTo>
                <a:lnTo>
                  <a:pt x="414147" y="0"/>
                </a:lnTo>
                <a:close/>
              </a:path>
              <a:path w="490855" h="76200">
                <a:moveTo>
                  <a:pt x="414147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414147" y="44450"/>
                </a:lnTo>
                <a:lnTo>
                  <a:pt x="414147" y="31750"/>
                </a:lnTo>
                <a:close/>
              </a:path>
              <a:path w="490855" h="76200">
                <a:moveTo>
                  <a:pt x="477647" y="31750"/>
                </a:moveTo>
                <a:lnTo>
                  <a:pt x="426847" y="31750"/>
                </a:lnTo>
                <a:lnTo>
                  <a:pt x="426847" y="44450"/>
                </a:lnTo>
                <a:lnTo>
                  <a:pt x="477647" y="44450"/>
                </a:lnTo>
                <a:lnTo>
                  <a:pt x="490347" y="38100"/>
                </a:lnTo>
                <a:lnTo>
                  <a:pt x="477647" y="3175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854707" y="3593591"/>
            <a:ext cx="470534" cy="76200"/>
          </a:xfrm>
          <a:custGeom>
            <a:avLst/>
            <a:gdLst/>
            <a:ahLst/>
            <a:cxnLst/>
            <a:rect l="l" t="t" r="r" b="b"/>
            <a:pathLst>
              <a:path w="470535" h="76200">
                <a:moveTo>
                  <a:pt x="394208" y="0"/>
                </a:moveTo>
                <a:lnTo>
                  <a:pt x="394208" y="76200"/>
                </a:lnTo>
                <a:lnTo>
                  <a:pt x="457708" y="44450"/>
                </a:lnTo>
                <a:lnTo>
                  <a:pt x="406908" y="44450"/>
                </a:lnTo>
                <a:lnTo>
                  <a:pt x="406908" y="31750"/>
                </a:lnTo>
                <a:lnTo>
                  <a:pt x="457708" y="31750"/>
                </a:lnTo>
                <a:lnTo>
                  <a:pt x="394208" y="0"/>
                </a:lnTo>
                <a:close/>
              </a:path>
              <a:path w="470535" h="76200">
                <a:moveTo>
                  <a:pt x="394208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394208" y="44450"/>
                </a:lnTo>
                <a:lnTo>
                  <a:pt x="394208" y="31750"/>
                </a:lnTo>
                <a:close/>
              </a:path>
              <a:path w="470535" h="76200">
                <a:moveTo>
                  <a:pt x="457708" y="31750"/>
                </a:moveTo>
                <a:lnTo>
                  <a:pt x="406908" y="31750"/>
                </a:lnTo>
                <a:lnTo>
                  <a:pt x="406908" y="44450"/>
                </a:lnTo>
                <a:lnTo>
                  <a:pt x="457708" y="44450"/>
                </a:lnTo>
                <a:lnTo>
                  <a:pt x="470408" y="38100"/>
                </a:lnTo>
                <a:lnTo>
                  <a:pt x="457708" y="3175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573011" y="2586227"/>
            <a:ext cx="397510" cy="76200"/>
          </a:xfrm>
          <a:custGeom>
            <a:avLst/>
            <a:gdLst/>
            <a:ahLst/>
            <a:cxnLst/>
            <a:rect l="l" t="t" r="r" b="b"/>
            <a:pathLst>
              <a:path w="397509" h="76200">
                <a:moveTo>
                  <a:pt x="321310" y="0"/>
                </a:moveTo>
                <a:lnTo>
                  <a:pt x="321310" y="76200"/>
                </a:lnTo>
                <a:lnTo>
                  <a:pt x="384810" y="44450"/>
                </a:lnTo>
                <a:lnTo>
                  <a:pt x="334010" y="44450"/>
                </a:lnTo>
                <a:lnTo>
                  <a:pt x="334010" y="31750"/>
                </a:lnTo>
                <a:lnTo>
                  <a:pt x="384810" y="31750"/>
                </a:lnTo>
                <a:lnTo>
                  <a:pt x="321310" y="0"/>
                </a:lnTo>
                <a:close/>
              </a:path>
              <a:path w="397509" h="76200">
                <a:moveTo>
                  <a:pt x="321310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321310" y="44450"/>
                </a:lnTo>
                <a:lnTo>
                  <a:pt x="321310" y="31750"/>
                </a:lnTo>
                <a:close/>
              </a:path>
              <a:path w="397509" h="76200">
                <a:moveTo>
                  <a:pt x="384810" y="31750"/>
                </a:moveTo>
                <a:lnTo>
                  <a:pt x="334010" y="31750"/>
                </a:lnTo>
                <a:lnTo>
                  <a:pt x="334010" y="44450"/>
                </a:lnTo>
                <a:lnTo>
                  <a:pt x="384810" y="44450"/>
                </a:lnTo>
                <a:lnTo>
                  <a:pt x="397510" y="38100"/>
                </a:lnTo>
                <a:lnTo>
                  <a:pt x="384810" y="3175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579107" y="3288791"/>
            <a:ext cx="404495" cy="76200"/>
          </a:xfrm>
          <a:custGeom>
            <a:avLst/>
            <a:gdLst/>
            <a:ahLst/>
            <a:cxnLst/>
            <a:rect l="l" t="t" r="r" b="b"/>
            <a:pathLst>
              <a:path w="404495" h="76200">
                <a:moveTo>
                  <a:pt x="328041" y="0"/>
                </a:moveTo>
                <a:lnTo>
                  <a:pt x="328041" y="76200"/>
                </a:lnTo>
                <a:lnTo>
                  <a:pt x="391541" y="44450"/>
                </a:lnTo>
                <a:lnTo>
                  <a:pt x="340741" y="44450"/>
                </a:lnTo>
                <a:lnTo>
                  <a:pt x="340741" y="31750"/>
                </a:lnTo>
                <a:lnTo>
                  <a:pt x="391541" y="31750"/>
                </a:lnTo>
                <a:lnTo>
                  <a:pt x="328041" y="0"/>
                </a:lnTo>
                <a:close/>
              </a:path>
              <a:path w="404495" h="76200">
                <a:moveTo>
                  <a:pt x="328041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328041" y="44450"/>
                </a:lnTo>
                <a:lnTo>
                  <a:pt x="328041" y="31750"/>
                </a:lnTo>
                <a:close/>
              </a:path>
              <a:path w="404495" h="76200">
                <a:moveTo>
                  <a:pt x="391541" y="31750"/>
                </a:moveTo>
                <a:lnTo>
                  <a:pt x="340741" y="31750"/>
                </a:lnTo>
                <a:lnTo>
                  <a:pt x="340741" y="44450"/>
                </a:lnTo>
                <a:lnTo>
                  <a:pt x="391541" y="44450"/>
                </a:lnTo>
                <a:lnTo>
                  <a:pt x="404241" y="38100"/>
                </a:lnTo>
                <a:lnTo>
                  <a:pt x="391541" y="3175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3818382" y="4601082"/>
            <a:ext cx="12446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Hidden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Layer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941826" y="1437894"/>
            <a:ext cx="951230" cy="2990215"/>
          </a:xfrm>
          <a:custGeom>
            <a:avLst/>
            <a:gdLst/>
            <a:ahLst/>
            <a:cxnLst/>
            <a:rect l="l" t="t" r="r" b="b"/>
            <a:pathLst>
              <a:path w="951229" h="2990215">
                <a:moveTo>
                  <a:pt x="0" y="2990087"/>
                </a:moveTo>
                <a:lnTo>
                  <a:pt x="950976" y="2990087"/>
                </a:lnTo>
                <a:lnTo>
                  <a:pt x="950976" y="0"/>
                </a:lnTo>
                <a:lnTo>
                  <a:pt x="0" y="0"/>
                </a:lnTo>
                <a:lnTo>
                  <a:pt x="0" y="2990087"/>
                </a:lnTo>
                <a:close/>
              </a:path>
            </a:pathLst>
          </a:custGeom>
          <a:ln w="38100">
            <a:solidFill>
              <a:srgbClr val="C00000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9</a:t>
            </a:fld>
            <a:endParaRPr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Franklin Gothic Book"/>
        <a:ea typeface=""/>
        <a:cs typeface="HG Mincho Light J"/>
      </a:majorFont>
      <a:minorFont>
        <a:latin typeface="Perpetua"/>
        <a:ea typeface=""/>
        <a:cs typeface="HG Mincho Light J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102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Perpetua" panose="02020502060401020303" pitchFamily="18" charset="0"/>
          <a:buNone/>
          <a:tabLst/>
          <a:defRPr kumimoji="0" lang="en-GB" altLang="en-US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Perpetua" panose="02020502060401020303" pitchFamily="18" charset="0"/>
            <a:cs typeface="HG Mincho Light J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102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Perpetua" panose="02020502060401020303" pitchFamily="18" charset="0"/>
          <a:buNone/>
          <a:tabLst/>
          <a:defRPr kumimoji="0" lang="en-GB" altLang="en-US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Perpetua" panose="02020502060401020303" pitchFamily="18" charset="0"/>
            <a:cs typeface="HG Mincho Light J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4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3015</TotalTime>
  <Words>3424</Words>
  <Application>Microsoft Office PowerPoint</Application>
  <PresentationFormat>Widescreen</PresentationFormat>
  <Paragraphs>869</Paragraphs>
  <Slides>83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83</vt:i4>
      </vt:variant>
    </vt:vector>
  </HeadingPairs>
  <TitlesOfParts>
    <vt:vector size="99" baseType="lpstr">
      <vt:lpstr>Aptos</vt:lpstr>
      <vt:lpstr>Aptos Display</vt:lpstr>
      <vt:lpstr>Arial</vt:lpstr>
      <vt:lpstr>Arial MT</vt:lpstr>
      <vt:lpstr>Calibri</vt:lpstr>
      <vt:lpstr>Calibri Light</vt:lpstr>
      <vt:lpstr>Cambria Math</vt:lpstr>
      <vt:lpstr>Franklin Gothic Book</vt:lpstr>
      <vt:lpstr>Perpetua</vt:lpstr>
      <vt:lpstr>Symbol</vt:lpstr>
      <vt:lpstr>Times New Roman</vt:lpstr>
      <vt:lpstr>Wingdings 2</vt:lpstr>
      <vt:lpstr>Office Theme</vt:lpstr>
      <vt:lpstr>1_Office Theme</vt:lpstr>
      <vt:lpstr>2_Office Theme</vt:lpstr>
      <vt:lpstr>3_Office Theme</vt:lpstr>
      <vt:lpstr>Data Driven AI</vt:lpstr>
      <vt:lpstr>Topics Covered</vt:lpstr>
      <vt:lpstr>Terminologies in Artificial Neural Network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Activation Functions</vt:lpstr>
      <vt:lpstr>Activation Functions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Regularization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Training a Neural Network</vt:lpstr>
      <vt:lpstr>Backpropagation algorithm</vt:lpstr>
      <vt:lpstr>PowerPoint Presentation</vt:lpstr>
      <vt:lpstr>PowerPoint Presentation</vt:lpstr>
      <vt:lpstr>PowerPoint Presentation</vt:lpstr>
      <vt:lpstr>Backpropagation Algorithm (BP)</vt:lpstr>
      <vt:lpstr>Backpropagation Example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Calculate error terms:</vt:lpstr>
      <vt:lpstr>Calculate error terms:</vt:lpstr>
      <vt:lpstr>Calculate error terms:</vt:lpstr>
      <vt:lpstr>PowerPoint Presentation</vt:lpstr>
      <vt:lpstr>Calculate error terms:</vt:lpstr>
      <vt:lpstr>PowerPoint Presentation</vt:lpstr>
      <vt:lpstr>Calculate error terms:</vt:lpstr>
      <vt:lpstr>Training Time</vt:lpstr>
      <vt:lpstr>What kinds of problems are suitable for  neural networks?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</vt:lpstr>
      <vt:lpstr>Any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Lesson 8:  Neural Network: Terminologies and a Toy Example</dc:title>
  <dc:creator>Sanasam Ranbir Singh</dc:creator>
  <cp:lastModifiedBy>Abirami Gunasekaran</cp:lastModifiedBy>
  <cp:revision>84</cp:revision>
  <dcterms:created xsi:type="dcterms:W3CDTF">2024-10-29T20:14:23Z</dcterms:created>
  <dcterms:modified xsi:type="dcterms:W3CDTF">2024-11-11T21:24:04Z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2022-09-11T00:00:00Z</vt:filetime>
  </property>
  <property fmtid="{D5CDD505-2E9C-101B-9397-08002B2CF9AE}" pid="3" name="Creator">
    <vt:lpwstr>Microsoft® PowerPoint® 2019</vt:lpwstr>
  </property>
  <property fmtid="{D5CDD505-2E9C-101B-9397-08002B2CF9AE}" pid="4" name="LastSaved">
    <vt:filetime>2024-10-29T00:00:00Z</vt:filetime>
  </property>
</Properties>
</file>